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6"/>
  </p:notesMasterIdLst>
  <p:sldIdLst>
    <p:sldId id="256" r:id="rId5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B6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D8A3AE-FFB4-1B43-A185-C17B759289B5}" v="1" dt="2022-10-04T03:30:03.762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94626"/>
  </p:normalViewPr>
  <p:slideViewPr>
    <p:cSldViewPr snapToGrid="0" snapToObjects="1">
      <p:cViewPr varScale="1">
        <p:scale>
          <a:sx n="77" d="100"/>
          <a:sy n="77" d="100"/>
        </p:scale>
        <p:origin x="2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hite, Richard Aubrey" userId="3de9d349-88be-4931-9e64-c6590894c061" providerId="ADAL" clId="{AE2D6A95-136F-7C47-87A1-5E6A1F943F3D}"/>
    <pc:docChg chg="undo custSel delSld modSld">
      <pc:chgData name="White, Richard Aubrey" userId="3de9d349-88be-4931-9e64-c6590894c061" providerId="ADAL" clId="{AE2D6A95-136F-7C47-87A1-5E6A1F943F3D}" dt="2022-01-25T07:26:29.040" v="525" actId="1076"/>
      <pc:docMkLst>
        <pc:docMk/>
      </pc:docMkLst>
      <pc:sldChg chg="addSp delSp modSp mod">
        <pc:chgData name="White, Richard Aubrey" userId="3de9d349-88be-4931-9e64-c6590894c061" providerId="ADAL" clId="{AE2D6A95-136F-7C47-87A1-5E6A1F943F3D}" dt="2022-01-25T07:26:29.040" v="525" actId="1076"/>
        <pc:sldMkLst>
          <pc:docMk/>
          <pc:sldMk cId="0" sldId="256"/>
        </pc:sldMkLst>
        <pc:spChg chg="add mod">
          <ac:chgData name="White, Richard Aubrey" userId="3de9d349-88be-4931-9e64-c6590894c061" providerId="ADAL" clId="{AE2D6A95-136F-7C47-87A1-5E6A1F943F3D}" dt="2022-01-25T07:22:37.755" v="441"/>
          <ac:spMkLst>
            <pc:docMk/>
            <pc:sldMk cId="0" sldId="256"/>
            <ac:spMk id="19" creationId="{028BF13F-1728-E042-9E63-BD2652ADDBC1}"/>
          </ac:spMkLst>
        </pc:spChg>
        <pc:spChg chg="mod">
          <ac:chgData name="White, Richard Aubrey" userId="3de9d349-88be-4931-9e64-c6590894c061" providerId="ADAL" clId="{AE2D6A95-136F-7C47-87A1-5E6A1F943F3D}" dt="2022-01-24T07:16:30.442" v="395" actId="1036"/>
          <ac:spMkLst>
            <pc:docMk/>
            <pc:sldMk cId="0" sldId="256"/>
            <ac:spMk id="147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49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50" creationId="{00000000-0000-0000-0000-000000000000}"/>
          </ac:spMkLst>
        </pc:spChg>
        <pc:spChg chg="mod">
          <ac:chgData name="White, Richard Aubrey" userId="3de9d349-88be-4931-9e64-c6590894c061" providerId="ADAL" clId="{AE2D6A95-136F-7C47-87A1-5E6A1F943F3D}" dt="2022-01-25T07:25:15.208" v="523" actId="20577"/>
          <ac:spMkLst>
            <pc:docMk/>
            <pc:sldMk cId="0" sldId="256"/>
            <ac:spMk id="151" creationId="{00000000-0000-0000-0000-000000000000}"/>
          </ac:spMkLst>
        </pc:spChg>
        <pc:spChg chg="mod">
          <ac:chgData name="White, Richard Aubrey" userId="3de9d349-88be-4931-9e64-c6590894c061" providerId="ADAL" clId="{AE2D6A95-136F-7C47-87A1-5E6A1F943F3D}" dt="2022-01-24T07:16:24.866" v="387" actId="255"/>
          <ac:spMkLst>
            <pc:docMk/>
            <pc:sldMk cId="0" sldId="256"/>
            <ac:spMk id="152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53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54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55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56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60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61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62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63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20.316" v="25" actId="478"/>
          <ac:spMkLst>
            <pc:docMk/>
            <pc:sldMk cId="0" sldId="256"/>
            <ac:spMk id="164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20.316" v="25" actId="478"/>
          <ac:spMkLst>
            <pc:docMk/>
            <pc:sldMk cId="0" sldId="256"/>
            <ac:spMk id="165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69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70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71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84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85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86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87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88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89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90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91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92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94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95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02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03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04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05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06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07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08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09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10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21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22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23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24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25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26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27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28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20.316" v="25" actId="478"/>
          <ac:spMkLst>
            <pc:docMk/>
            <pc:sldMk cId="0" sldId="256"/>
            <ac:spMk id="229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30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31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32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33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34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35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91" creationId="{0462D4C8-9856-1847-B067-4CC280BE2E9A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92" creationId="{98509E77-091E-7E49-AE22-7375C02ABC6D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98" creationId="{B87C6069-293C-6541-8737-3771F9DCE700}"/>
          </ac:spMkLst>
        </pc:spChg>
        <pc:grpChg chg="del">
          <ac:chgData name="White, Richard Aubrey" userId="3de9d349-88be-4931-9e64-c6590894c061" providerId="ADAL" clId="{AE2D6A95-136F-7C47-87A1-5E6A1F943F3D}" dt="2022-01-24T06:53:08.409" v="99" actId="478"/>
          <ac:grpSpMkLst>
            <pc:docMk/>
            <pc:sldMk cId="0" sldId="256"/>
            <ac:grpSpMk id="146" creationId="{00000000-0000-0000-0000-000000000000}"/>
          </ac:grpSpMkLst>
        </pc:grpChg>
        <pc:grpChg chg="del">
          <ac:chgData name="White, Richard Aubrey" userId="3de9d349-88be-4931-9e64-c6590894c061" providerId="ADAL" clId="{AE2D6A95-136F-7C47-87A1-5E6A1F943F3D}" dt="2022-01-24T06:51:04.493" v="23" actId="478"/>
          <ac:grpSpMkLst>
            <pc:docMk/>
            <pc:sldMk cId="0" sldId="256"/>
            <ac:grpSpMk id="159" creationId="{00000000-0000-0000-0000-000000000000}"/>
          </ac:grpSpMkLst>
        </pc:grpChg>
        <pc:grpChg chg="del">
          <ac:chgData name="White, Richard Aubrey" userId="3de9d349-88be-4931-9e64-c6590894c061" providerId="ADAL" clId="{AE2D6A95-136F-7C47-87A1-5E6A1F943F3D}" dt="2022-01-24T06:51:04.493" v="23" actId="478"/>
          <ac:grpSpMkLst>
            <pc:docMk/>
            <pc:sldMk cId="0" sldId="256"/>
            <ac:grpSpMk id="168" creationId="{00000000-0000-0000-0000-000000000000}"/>
          </ac:grpSpMkLst>
        </pc:grpChg>
        <pc:grpChg chg="del">
          <ac:chgData name="White, Richard Aubrey" userId="3de9d349-88be-4931-9e64-c6590894c061" providerId="ADAL" clId="{AE2D6A95-136F-7C47-87A1-5E6A1F943F3D}" dt="2022-01-24T06:51:04.493" v="23" actId="478"/>
          <ac:grpSpMkLst>
            <pc:docMk/>
            <pc:sldMk cId="0" sldId="256"/>
            <ac:grpSpMk id="174" creationId="{00000000-0000-0000-0000-000000000000}"/>
          </ac:grpSpMkLst>
        </pc:grpChg>
        <pc:grpChg chg="del">
          <ac:chgData name="White, Richard Aubrey" userId="3de9d349-88be-4931-9e64-c6590894c061" providerId="ADAL" clId="{AE2D6A95-136F-7C47-87A1-5E6A1F943F3D}" dt="2022-01-24T06:51:04.493" v="23" actId="478"/>
          <ac:grpSpMkLst>
            <pc:docMk/>
            <pc:sldMk cId="0" sldId="256"/>
            <ac:grpSpMk id="177" creationId="{00000000-0000-0000-0000-000000000000}"/>
          </ac:grpSpMkLst>
        </pc:grpChg>
        <pc:grpChg chg="del">
          <ac:chgData name="White, Richard Aubrey" userId="3de9d349-88be-4931-9e64-c6590894c061" providerId="ADAL" clId="{AE2D6A95-136F-7C47-87A1-5E6A1F943F3D}" dt="2022-01-24T06:51:04.493" v="23" actId="478"/>
          <ac:grpSpMkLst>
            <pc:docMk/>
            <pc:sldMk cId="0" sldId="256"/>
            <ac:grpSpMk id="180" creationId="{00000000-0000-0000-0000-000000000000}"/>
          </ac:grpSpMkLst>
        </pc:grpChg>
        <pc:grpChg chg="del">
          <ac:chgData name="White, Richard Aubrey" userId="3de9d349-88be-4931-9e64-c6590894c061" providerId="ADAL" clId="{AE2D6A95-136F-7C47-87A1-5E6A1F943F3D}" dt="2022-01-24T06:51:04.493" v="23" actId="478"/>
          <ac:grpSpMkLst>
            <pc:docMk/>
            <pc:sldMk cId="0" sldId="256"/>
            <ac:grpSpMk id="183" creationId="{00000000-0000-0000-0000-000000000000}"/>
          </ac:grpSpMkLst>
        </pc:grpChg>
        <pc:grpChg chg="del">
          <ac:chgData name="White, Richard Aubrey" userId="3de9d349-88be-4931-9e64-c6590894c061" providerId="ADAL" clId="{AE2D6A95-136F-7C47-87A1-5E6A1F943F3D}" dt="2022-01-24T06:51:04.493" v="23" actId="478"/>
          <ac:grpSpMkLst>
            <pc:docMk/>
            <pc:sldMk cId="0" sldId="256"/>
            <ac:grpSpMk id="249" creationId="{00000000-0000-0000-0000-000000000000}"/>
          </ac:grpSpMkLst>
        </pc:grpChg>
        <pc:grpChg chg="del">
          <ac:chgData name="White, Richard Aubrey" userId="3de9d349-88be-4931-9e64-c6590894c061" providerId="ADAL" clId="{AE2D6A95-136F-7C47-87A1-5E6A1F943F3D}" dt="2022-01-24T06:51:04.493" v="23" actId="478"/>
          <ac:grpSpMkLst>
            <pc:docMk/>
            <pc:sldMk cId="0" sldId="256"/>
            <ac:grpSpMk id="257" creationId="{00000000-0000-0000-0000-000000000000}"/>
          </ac:grpSpMkLst>
        </pc:grpChg>
        <pc:grpChg chg="del">
          <ac:chgData name="White, Richard Aubrey" userId="3de9d349-88be-4931-9e64-c6590894c061" providerId="ADAL" clId="{AE2D6A95-136F-7C47-87A1-5E6A1F943F3D}" dt="2022-01-24T06:51:04.493" v="23" actId="478"/>
          <ac:grpSpMkLst>
            <pc:docMk/>
            <pc:sldMk cId="0" sldId="256"/>
            <ac:grpSpMk id="277" creationId="{00000000-0000-0000-0000-000000000000}"/>
          </ac:grpSpMkLst>
        </pc:grpChg>
        <pc:grpChg chg="del">
          <ac:chgData name="White, Richard Aubrey" userId="3de9d349-88be-4931-9e64-c6590894c061" providerId="ADAL" clId="{AE2D6A95-136F-7C47-87A1-5E6A1F943F3D}" dt="2022-01-24T06:51:04.493" v="23" actId="478"/>
          <ac:grpSpMkLst>
            <pc:docMk/>
            <pc:sldMk cId="0" sldId="256"/>
            <ac:grpSpMk id="283" creationId="{00000000-0000-0000-0000-000000000000}"/>
          </ac:grpSpMkLst>
        </pc:grpChg>
        <pc:grpChg chg="del">
          <ac:chgData name="White, Richard Aubrey" userId="3de9d349-88be-4931-9e64-c6590894c061" providerId="ADAL" clId="{AE2D6A95-136F-7C47-87A1-5E6A1F943F3D}" dt="2022-01-24T06:51:04.493" v="23" actId="478"/>
          <ac:grpSpMkLst>
            <pc:docMk/>
            <pc:sldMk cId="0" sldId="256"/>
            <ac:grpSpMk id="286" creationId="{00000000-0000-0000-0000-000000000000}"/>
          </ac:grpSpMkLst>
        </pc:grpChg>
        <pc:grpChg chg="del">
          <ac:chgData name="White, Richard Aubrey" userId="3de9d349-88be-4931-9e64-c6590894c061" providerId="ADAL" clId="{AE2D6A95-136F-7C47-87A1-5E6A1F943F3D}" dt="2022-01-24T06:51:04.493" v="23" actId="478"/>
          <ac:grpSpMkLst>
            <pc:docMk/>
            <pc:sldMk cId="0" sldId="256"/>
            <ac:grpSpMk id="289" creationId="{00000000-0000-0000-0000-000000000000}"/>
          </ac:grpSpMkLst>
        </pc:grpChg>
        <pc:grpChg chg="del">
          <ac:chgData name="White, Richard Aubrey" userId="3de9d349-88be-4931-9e64-c6590894c061" providerId="ADAL" clId="{AE2D6A95-136F-7C47-87A1-5E6A1F943F3D}" dt="2022-01-24T06:51:04.493" v="23" actId="478"/>
          <ac:grpSpMkLst>
            <pc:docMk/>
            <pc:sldMk cId="0" sldId="256"/>
            <ac:grpSpMk id="302" creationId="{BD5982DB-BB97-FB45-BC1A-6DB7A6E12D00}"/>
          </ac:grpSpMkLst>
        </pc:grpChg>
        <pc:graphicFrameChg chg="del">
          <ac:chgData name="White, Richard Aubrey" userId="3de9d349-88be-4931-9e64-c6590894c061" providerId="ADAL" clId="{AE2D6A95-136F-7C47-87A1-5E6A1F943F3D}" dt="2022-01-24T06:51:20.316" v="25" actId="478"/>
          <ac:graphicFrameMkLst>
            <pc:docMk/>
            <pc:sldMk cId="0" sldId="256"/>
            <ac:graphicFrameMk id="193" creationId="{00000000-0000-0000-0000-000000000000}"/>
          </ac:graphicFrameMkLst>
        </pc:graphicFrameChg>
        <pc:graphicFrameChg chg="del">
          <ac:chgData name="White, Richard Aubrey" userId="3de9d349-88be-4931-9e64-c6590894c061" providerId="ADAL" clId="{AE2D6A95-136F-7C47-87A1-5E6A1F943F3D}" dt="2022-01-24T06:51:04.493" v="23" actId="478"/>
          <ac:graphicFrameMkLst>
            <pc:docMk/>
            <pc:sldMk cId="0" sldId="256"/>
            <ac:graphicFrameMk id="293" creationId="{758715C0-EB73-7043-8893-88379593C66D}"/>
          </ac:graphicFrameMkLst>
        </pc:graphicFrameChg>
        <pc:graphicFrameChg chg="del">
          <ac:chgData name="White, Richard Aubrey" userId="3de9d349-88be-4931-9e64-c6590894c061" providerId="ADAL" clId="{AE2D6A95-136F-7C47-87A1-5E6A1F943F3D}" dt="2022-01-24T06:51:04.493" v="23" actId="478"/>
          <ac:graphicFrameMkLst>
            <pc:docMk/>
            <pc:sldMk cId="0" sldId="256"/>
            <ac:graphicFrameMk id="294" creationId="{EF1DB40A-D87E-0D41-B2EF-431D919724FF}"/>
          </ac:graphicFrameMkLst>
        </pc:graphicFrameChg>
        <pc:graphicFrameChg chg="del">
          <ac:chgData name="White, Richard Aubrey" userId="3de9d349-88be-4931-9e64-c6590894c061" providerId="ADAL" clId="{AE2D6A95-136F-7C47-87A1-5E6A1F943F3D}" dt="2022-01-24T06:51:04.493" v="23" actId="478"/>
          <ac:graphicFrameMkLst>
            <pc:docMk/>
            <pc:sldMk cId="0" sldId="256"/>
            <ac:graphicFrameMk id="295" creationId="{F1B25941-D75A-6E42-9B69-09C15E090669}"/>
          </ac:graphicFrameMkLst>
        </pc:graphicFrameChg>
        <pc:graphicFrameChg chg="del">
          <ac:chgData name="White, Richard Aubrey" userId="3de9d349-88be-4931-9e64-c6590894c061" providerId="ADAL" clId="{AE2D6A95-136F-7C47-87A1-5E6A1F943F3D}" dt="2022-01-24T06:51:04.493" v="23" actId="478"/>
          <ac:graphicFrameMkLst>
            <pc:docMk/>
            <pc:sldMk cId="0" sldId="256"/>
            <ac:graphicFrameMk id="296" creationId="{A7DA1569-4338-FB40-8057-75A6866D7F44}"/>
          </ac:graphicFrameMkLst>
        </pc:graphicFrameChg>
        <pc:graphicFrameChg chg="del">
          <ac:chgData name="White, Richard Aubrey" userId="3de9d349-88be-4931-9e64-c6590894c061" providerId="ADAL" clId="{AE2D6A95-136F-7C47-87A1-5E6A1F943F3D}" dt="2022-01-24T06:51:04.493" v="23" actId="478"/>
          <ac:graphicFrameMkLst>
            <pc:docMk/>
            <pc:sldMk cId="0" sldId="256"/>
            <ac:graphicFrameMk id="297" creationId="{84BE9FE7-E7F0-0B4D-B930-8F88D4E81C63}"/>
          </ac:graphicFrameMkLst>
        </pc:graphicFrameChg>
        <pc:graphicFrameChg chg="del">
          <ac:chgData name="White, Richard Aubrey" userId="3de9d349-88be-4931-9e64-c6590894c061" providerId="ADAL" clId="{AE2D6A95-136F-7C47-87A1-5E6A1F943F3D}" dt="2022-01-24T06:51:04.493" v="23" actId="478"/>
          <ac:graphicFrameMkLst>
            <pc:docMk/>
            <pc:sldMk cId="0" sldId="256"/>
            <ac:graphicFrameMk id="299" creationId="{4D44FD49-6CCB-3747-B4FC-4C332597F2C0}"/>
          </ac:graphicFrameMkLst>
        </pc:graphicFrameChg>
        <pc:graphicFrameChg chg="del">
          <ac:chgData name="White, Richard Aubrey" userId="3de9d349-88be-4931-9e64-c6590894c061" providerId="ADAL" clId="{AE2D6A95-136F-7C47-87A1-5E6A1F943F3D}" dt="2022-01-24T06:51:04.493" v="23" actId="478"/>
          <ac:graphicFrameMkLst>
            <pc:docMk/>
            <pc:sldMk cId="0" sldId="256"/>
            <ac:graphicFrameMk id="300" creationId="{7B63F723-8450-3144-A86D-D41406988BD5}"/>
          </ac:graphicFrameMkLst>
        </pc:graphicFrameChg>
        <pc:graphicFrameChg chg="del">
          <ac:chgData name="White, Richard Aubrey" userId="3de9d349-88be-4931-9e64-c6590894c061" providerId="ADAL" clId="{AE2D6A95-136F-7C47-87A1-5E6A1F943F3D}" dt="2022-01-24T06:51:04.493" v="23" actId="478"/>
          <ac:graphicFrameMkLst>
            <pc:docMk/>
            <pc:sldMk cId="0" sldId="256"/>
            <ac:graphicFrameMk id="301" creationId="{2BA77880-B562-304D-AEE3-065BCE2B5CE0}"/>
          </ac:graphicFrameMkLst>
        </pc:graphicFrameChg>
        <pc:graphicFrameChg chg="del">
          <ac:chgData name="White, Richard Aubrey" userId="3de9d349-88be-4931-9e64-c6590894c061" providerId="ADAL" clId="{AE2D6A95-136F-7C47-87A1-5E6A1F943F3D}" dt="2022-01-24T06:51:04.493" v="23" actId="478"/>
          <ac:graphicFrameMkLst>
            <pc:docMk/>
            <pc:sldMk cId="0" sldId="256"/>
            <ac:graphicFrameMk id="306" creationId="{549327C8-982D-3442-B56A-BCD549908D40}"/>
          </ac:graphicFrameMkLst>
        </pc:graphicFrameChg>
        <pc:picChg chg="mod">
          <ac:chgData name="White, Richard Aubrey" userId="3de9d349-88be-4931-9e64-c6590894c061" providerId="ADAL" clId="{AE2D6A95-136F-7C47-87A1-5E6A1F943F3D}" dt="2022-01-24T07:16:44.724" v="402" actId="1038"/>
          <ac:picMkLst>
            <pc:docMk/>
            <pc:sldMk cId="0" sldId="256"/>
            <ac:picMk id="3" creationId="{B2A10885-368D-4344-A200-0BA3AA3B5AA4}"/>
          </ac:picMkLst>
        </pc:picChg>
        <pc:picChg chg="add mod">
          <ac:chgData name="White, Richard Aubrey" userId="3de9d349-88be-4931-9e64-c6590894c061" providerId="ADAL" clId="{AE2D6A95-136F-7C47-87A1-5E6A1F943F3D}" dt="2022-01-25T07:26:29.040" v="525" actId="1076"/>
          <ac:picMkLst>
            <pc:docMk/>
            <pc:sldMk cId="0" sldId="256"/>
            <ac:picMk id="23" creationId="{CE41D7D1-FB5D-CE47-8E96-C4646DBF8346}"/>
          </ac:picMkLst>
        </pc:picChg>
        <pc:picChg chg="add mod">
          <ac:chgData name="White, Richard Aubrey" userId="3de9d349-88be-4931-9e64-c6590894c061" providerId="ADAL" clId="{AE2D6A95-136F-7C47-87A1-5E6A1F943F3D}" dt="2022-01-25T07:23:21.212" v="504" actId="1036"/>
          <ac:picMkLst>
            <pc:docMk/>
            <pc:sldMk cId="0" sldId="256"/>
            <ac:picMk id="196" creationId="{C88FFDAE-9049-C741-BC00-134962EC79F7}"/>
          </ac:picMkLst>
        </pc:picChg>
        <pc:picChg chg="add mod">
          <ac:chgData name="White, Richard Aubrey" userId="3de9d349-88be-4931-9e64-c6590894c061" providerId="ADAL" clId="{AE2D6A95-136F-7C47-87A1-5E6A1F943F3D}" dt="2022-01-25T07:23:21.212" v="504" actId="1036"/>
          <ac:picMkLst>
            <pc:docMk/>
            <pc:sldMk cId="0" sldId="256"/>
            <ac:picMk id="197" creationId="{B915296B-8825-A34D-BA5A-020C9C335D18}"/>
          </ac:picMkLst>
        </pc:picChg>
        <pc:picChg chg="add mod">
          <ac:chgData name="White, Richard Aubrey" userId="3de9d349-88be-4931-9e64-c6590894c061" providerId="ADAL" clId="{AE2D6A95-136F-7C47-87A1-5E6A1F943F3D}" dt="2022-01-25T07:23:21.212" v="504" actId="1036"/>
          <ac:picMkLst>
            <pc:docMk/>
            <pc:sldMk cId="0" sldId="256"/>
            <ac:picMk id="198" creationId="{25F35DCC-BE9E-DC4F-96AA-BAF020DCA593}"/>
          </ac:picMkLst>
        </pc:picChg>
        <pc:picChg chg="add mod">
          <ac:chgData name="White, Richard Aubrey" userId="3de9d349-88be-4931-9e64-c6590894c061" providerId="ADAL" clId="{AE2D6A95-136F-7C47-87A1-5E6A1F943F3D}" dt="2022-01-25T07:23:21.212" v="504" actId="1036"/>
          <ac:picMkLst>
            <pc:docMk/>
            <pc:sldMk cId="0" sldId="256"/>
            <ac:picMk id="199" creationId="{981F4B0A-043D-6445-A5F3-741BBCC73CBA}"/>
          </ac:picMkLst>
        </pc:picChg>
        <pc:picChg chg="add mod">
          <ac:chgData name="White, Richard Aubrey" userId="3de9d349-88be-4931-9e64-c6590894c061" providerId="ADAL" clId="{AE2D6A95-136F-7C47-87A1-5E6A1F943F3D}" dt="2022-01-25T07:23:21.212" v="504" actId="1036"/>
          <ac:picMkLst>
            <pc:docMk/>
            <pc:sldMk cId="0" sldId="256"/>
            <ac:picMk id="200" creationId="{CC45530F-8377-504A-9AF6-84A66F29A83A}"/>
          </ac:picMkLst>
        </pc:picChg>
        <pc:picChg chg="add mod">
          <ac:chgData name="White, Richard Aubrey" userId="3de9d349-88be-4931-9e64-c6590894c061" providerId="ADAL" clId="{AE2D6A95-136F-7C47-87A1-5E6A1F943F3D}" dt="2022-01-25T07:23:21.212" v="504" actId="1036"/>
          <ac:picMkLst>
            <pc:docMk/>
            <pc:sldMk cId="0" sldId="256"/>
            <ac:picMk id="201" creationId="{6165B10C-753C-4640-ACC9-EB5B6AB83D1A}"/>
          </ac:picMkLst>
        </pc:picChg>
        <pc:picChg chg="add mod">
          <ac:chgData name="White, Richard Aubrey" userId="3de9d349-88be-4931-9e64-c6590894c061" providerId="ADAL" clId="{AE2D6A95-136F-7C47-87A1-5E6A1F943F3D}" dt="2022-01-25T07:23:21.212" v="504" actId="1036"/>
          <ac:picMkLst>
            <pc:docMk/>
            <pc:sldMk cId="0" sldId="256"/>
            <ac:picMk id="211" creationId="{454332C2-CF49-5047-9F4C-C98E9D741212}"/>
          </ac:picMkLst>
        </pc:picChg>
        <pc:picChg chg="add mod">
          <ac:chgData name="White, Richard Aubrey" userId="3de9d349-88be-4931-9e64-c6590894c061" providerId="ADAL" clId="{AE2D6A95-136F-7C47-87A1-5E6A1F943F3D}" dt="2022-01-25T07:23:21.212" v="504" actId="1036"/>
          <ac:picMkLst>
            <pc:docMk/>
            <pc:sldMk cId="0" sldId="256"/>
            <ac:picMk id="212" creationId="{99C48157-B1CB-C346-B030-5198AD49ABAE}"/>
          </ac:picMkLst>
        </pc:picChg>
        <pc:picChg chg="del">
          <ac:chgData name="White, Richard Aubrey" userId="3de9d349-88be-4931-9e64-c6590894c061" providerId="ADAL" clId="{AE2D6A95-136F-7C47-87A1-5E6A1F943F3D}" dt="2022-01-24T06:51:04.493" v="23" actId="478"/>
          <ac:picMkLst>
            <pc:docMk/>
            <pc:sldMk cId="0" sldId="256"/>
            <ac:picMk id="258" creationId="{00000000-0000-0000-0000-000000000000}"/>
          </ac:picMkLst>
        </pc:picChg>
        <pc:picChg chg="del">
          <ac:chgData name="White, Richard Aubrey" userId="3de9d349-88be-4931-9e64-c6590894c061" providerId="ADAL" clId="{AE2D6A95-136F-7C47-87A1-5E6A1F943F3D}" dt="2022-01-24T06:51:04.493" v="23" actId="478"/>
          <ac:picMkLst>
            <pc:docMk/>
            <pc:sldMk cId="0" sldId="256"/>
            <ac:picMk id="259" creationId="{00000000-0000-0000-0000-000000000000}"/>
          </ac:picMkLst>
        </pc:picChg>
        <pc:picChg chg="del">
          <ac:chgData name="White, Richard Aubrey" userId="3de9d349-88be-4931-9e64-c6590894c061" providerId="ADAL" clId="{AE2D6A95-136F-7C47-87A1-5E6A1F943F3D}" dt="2022-01-24T06:51:04.493" v="23" actId="478"/>
          <ac:picMkLst>
            <pc:docMk/>
            <pc:sldMk cId="0" sldId="256"/>
            <ac:picMk id="260" creationId="{00000000-0000-0000-0000-000000000000}"/>
          </ac:picMkLst>
        </pc:picChg>
        <pc:picChg chg="del">
          <ac:chgData name="White, Richard Aubrey" userId="3de9d349-88be-4931-9e64-c6590894c061" providerId="ADAL" clId="{AE2D6A95-136F-7C47-87A1-5E6A1F943F3D}" dt="2022-01-24T06:51:04.493" v="23" actId="478"/>
          <ac:picMkLst>
            <pc:docMk/>
            <pc:sldMk cId="0" sldId="256"/>
            <ac:picMk id="261" creationId="{00000000-0000-0000-0000-000000000000}"/>
          </ac:picMkLst>
        </pc:picChg>
        <pc:picChg chg="del">
          <ac:chgData name="White, Richard Aubrey" userId="3de9d349-88be-4931-9e64-c6590894c061" providerId="ADAL" clId="{AE2D6A95-136F-7C47-87A1-5E6A1F943F3D}" dt="2022-01-24T06:51:04.493" v="23" actId="478"/>
          <ac:picMkLst>
            <pc:docMk/>
            <pc:sldMk cId="0" sldId="256"/>
            <ac:picMk id="262" creationId="{00000000-0000-0000-0000-000000000000}"/>
          </ac:picMkLst>
        </pc:picChg>
        <pc:picChg chg="del">
          <ac:chgData name="White, Richard Aubrey" userId="3de9d349-88be-4931-9e64-c6590894c061" providerId="ADAL" clId="{AE2D6A95-136F-7C47-87A1-5E6A1F943F3D}" dt="2022-01-24T06:53:07.501" v="98" actId="478"/>
          <ac:picMkLst>
            <pc:docMk/>
            <pc:sldMk cId="0" sldId="256"/>
            <ac:picMk id="290" creationId="{00000000-0000-0000-0000-000000000000}"/>
          </ac:picMkLst>
        </pc:picChg>
        <pc:cxnChg chg="add mod">
          <ac:chgData name="White, Richard Aubrey" userId="3de9d349-88be-4931-9e64-c6590894c061" providerId="ADAL" clId="{AE2D6A95-136F-7C47-87A1-5E6A1F943F3D}" dt="2022-01-25T07:23:21.212" v="504" actId="1036"/>
          <ac:cxnSpMkLst>
            <pc:docMk/>
            <pc:sldMk cId="0" sldId="256"/>
            <ac:cxnSpMk id="4" creationId="{6A14E46F-5584-6B46-8FA3-B060989B7928}"/>
          </ac:cxnSpMkLst>
        </pc:cxnChg>
        <pc:cxnChg chg="add mod">
          <ac:chgData name="White, Richard Aubrey" userId="3de9d349-88be-4931-9e64-c6590894c061" providerId="ADAL" clId="{AE2D6A95-136F-7C47-87A1-5E6A1F943F3D}" dt="2022-01-25T07:23:21.212" v="504" actId="1036"/>
          <ac:cxnSpMkLst>
            <pc:docMk/>
            <pc:sldMk cId="0" sldId="256"/>
            <ac:cxnSpMk id="213" creationId="{F387650A-69DE-B44A-820F-5A2EA877EF94}"/>
          </ac:cxnSpMkLst>
        </pc:cxnChg>
        <pc:cxnChg chg="add mod">
          <ac:chgData name="White, Richard Aubrey" userId="3de9d349-88be-4931-9e64-c6590894c061" providerId="ADAL" clId="{AE2D6A95-136F-7C47-87A1-5E6A1F943F3D}" dt="2022-01-25T07:23:21.212" v="504" actId="1036"/>
          <ac:cxnSpMkLst>
            <pc:docMk/>
            <pc:sldMk cId="0" sldId="256"/>
            <ac:cxnSpMk id="214" creationId="{4DA96DE7-87C9-6A40-AB2B-6DF571206D87}"/>
          </ac:cxnSpMkLst>
        </pc:cxnChg>
        <pc:cxnChg chg="add del mod">
          <ac:chgData name="White, Richard Aubrey" userId="3de9d349-88be-4931-9e64-c6590894c061" providerId="ADAL" clId="{AE2D6A95-136F-7C47-87A1-5E6A1F943F3D}" dt="2022-01-24T07:05:58.167" v="360" actId="478"/>
          <ac:cxnSpMkLst>
            <pc:docMk/>
            <pc:sldMk cId="0" sldId="256"/>
            <ac:cxnSpMk id="215" creationId="{E5895EE5-B643-0441-A8A6-D377597A19D9}"/>
          </ac:cxnSpMkLst>
        </pc:cxnChg>
        <pc:cxnChg chg="add mod">
          <ac:chgData name="White, Richard Aubrey" userId="3de9d349-88be-4931-9e64-c6590894c061" providerId="ADAL" clId="{AE2D6A95-136F-7C47-87A1-5E6A1F943F3D}" dt="2022-01-25T07:23:21.212" v="504" actId="1036"/>
          <ac:cxnSpMkLst>
            <pc:docMk/>
            <pc:sldMk cId="0" sldId="256"/>
            <ac:cxnSpMk id="216" creationId="{8B16F6AF-A398-084C-B58F-9F410884BFBE}"/>
          </ac:cxnSpMkLst>
        </pc:cxnChg>
        <pc:cxnChg chg="add mod">
          <ac:chgData name="White, Richard Aubrey" userId="3de9d349-88be-4931-9e64-c6590894c061" providerId="ADAL" clId="{AE2D6A95-136F-7C47-87A1-5E6A1F943F3D}" dt="2022-01-25T07:23:21.212" v="504" actId="1036"/>
          <ac:cxnSpMkLst>
            <pc:docMk/>
            <pc:sldMk cId="0" sldId="256"/>
            <ac:cxnSpMk id="217" creationId="{7CA2E50A-A160-0548-B7E5-99B133391D54}"/>
          </ac:cxnSpMkLst>
        </pc:cxnChg>
        <pc:cxnChg chg="add mod">
          <ac:chgData name="White, Richard Aubrey" userId="3de9d349-88be-4931-9e64-c6590894c061" providerId="ADAL" clId="{AE2D6A95-136F-7C47-87A1-5E6A1F943F3D}" dt="2022-01-25T07:26:29.040" v="525" actId="1076"/>
          <ac:cxnSpMkLst>
            <pc:docMk/>
            <pc:sldMk cId="0" sldId="256"/>
            <ac:cxnSpMk id="218" creationId="{A6DA9C93-5E30-7E4B-834D-A6D8831902B2}"/>
          </ac:cxnSpMkLst>
        </pc:cxnChg>
        <pc:cxnChg chg="add del mod">
          <ac:chgData name="White, Richard Aubrey" userId="3de9d349-88be-4931-9e64-c6590894c061" providerId="ADAL" clId="{AE2D6A95-136F-7C47-87A1-5E6A1F943F3D}" dt="2022-01-25T07:26:20.680" v="524" actId="478"/>
          <ac:cxnSpMkLst>
            <pc:docMk/>
            <pc:sldMk cId="0" sldId="256"/>
            <ac:cxnSpMk id="219" creationId="{2F2E813A-72EC-8549-9E1F-81A5B6E9A323}"/>
          </ac:cxnSpMkLst>
        </pc:cxnChg>
      </pc:sldChg>
      <pc:sldChg chg="del">
        <pc:chgData name="White, Richard Aubrey" userId="3de9d349-88be-4931-9e64-c6590894c061" providerId="ADAL" clId="{AE2D6A95-136F-7C47-87A1-5E6A1F943F3D}" dt="2022-01-24T07:05:29.592" v="350" actId="2696"/>
        <pc:sldMkLst>
          <pc:docMk/>
          <pc:sldMk cId="2372336782" sldId="257"/>
        </pc:sldMkLst>
      </pc:sldChg>
      <pc:sldChg chg="del">
        <pc:chgData name="White, Richard Aubrey" userId="3de9d349-88be-4931-9e64-c6590894c061" providerId="ADAL" clId="{AE2D6A95-136F-7C47-87A1-5E6A1F943F3D}" dt="2022-01-24T07:05:29.592" v="350" actId="2696"/>
        <pc:sldMkLst>
          <pc:docMk/>
          <pc:sldMk cId="3239171416" sldId="258"/>
        </pc:sldMkLst>
      </pc:sldChg>
      <pc:sldMasterChg chg="delSldLayout">
        <pc:chgData name="White, Richard Aubrey" userId="3de9d349-88be-4931-9e64-c6590894c061" providerId="ADAL" clId="{AE2D6A95-136F-7C47-87A1-5E6A1F943F3D}" dt="2022-01-24T07:05:29.592" v="350" actId="2696"/>
        <pc:sldMasterMkLst>
          <pc:docMk/>
          <pc:sldMasterMk cId="0" sldId="2147483648"/>
        </pc:sldMasterMkLst>
        <pc:sldLayoutChg chg="del">
          <pc:chgData name="White, Richard Aubrey" userId="3de9d349-88be-4931-9e64-c6590894c061" providerId="ADAL" clId="{AE2D6A95-136F-7C47-87A1-5E6A1F943F3D}" dt="2022-01-24T07:05:29.592" v="350" actId="2696"/>
          <pc:sldLayoutMkLst>
            <pc:docMk/>
            <pc:sldMasterMk cId="0" sldId="2147483648"/>
            <pc:sldLayoutMk cId="0" sldId="2147483654"/>
          </pc:sldLayoutMkLst>
        </pc:sldLayoutChg>
      </pc:sldMasterChg>
    </pc:docChg>
  </pc:docChgLst>
  <pc:docChgLst>
    <pc:chgData name="White, Richard Aubrey" userId="3de9d349-88be-4931-9e64-c6590894c061" providerId="ADAL" clId="{FD1FA2D5-B5ED-134F-BD3C-A8621A78BE37}"/>
    <pc:docChg chg="modSld">
      <pc:chgData name="White, Richard Aubrey" userId="3de9d349-88be-4931-9e64-c6590894c061" providerId="ADAL" clId="{FD1FA2D5-B5ED-134F-BD3C-A8621A78BE37}" dt="2022-02-09T04:16:23.403" v="27" actId="20577"/>
      <pc:docMkLst>
        <pc:docMk/>
      </pc:docMkLst>
      <pc:sldChg chg="addSp modSp mod">
        <pc:chgData name="White, Richard Aubrey" userId="3de9d349-88be-4931-9e64-c6590894c061" providerId="ADAL" clId="{FD1FA2D5-B5ED-134F-BD3C-A8621A78BE37}" dt="2022-02-09T04:16:23.403" v="27" actId="20577"/>
        <pc:sldMkLst>
          <pc:docMk/>
          <pc:sldMk cId="0" sldId="256"/>
        </pc:sldMkLst>
        <pc:spChg chg="mod">
          <ac:chgData name="White, Richard Aubrey" userId="3de9d349-88be-4931-9e64-c6590894c061" providerId="ADAL" clId="{FD1FA2D5-B5ED-134F-BD3C-A8621A78BE37}" dt="2022-02-09T04:16:23.403" v="27" actId="20577"/>
          <ac:spMkLst>
            <pc:docMk/>
            <pc:sldMk cId="0" sldId="256"/>
            <ac:spMk id="152" creationId="{00000000-0000-0000-0000-000000000000}"/>
          </ac:spMkLst>
        </pc:spChg>
        <pc:picChg chg="add mod">
          <ac:chgData name="White, Richard Aubrey" userId="3de9d349-88be-4931-9e64-c6590894c061" providerId="ADAL" clId="{FD1FA2D5-B5ED-134F-BD3C-A8621A78BE37}" dt="2022-02-09T04:15:43.774" v="24" actId="1076"/>
          <ac:picMkLst>
            <pc:docMk/>
            <pc:sldMk cId="0" sldId="256"/>
            <ac:picMk id="5" creationId="{52D06409-339A-5440-AD40-A78B5A673373}"/>
          </ac:picMkLst>
        </pc:picChg>
        <pc:picChg chg="add mod">
          <ac:chgData name="White, Richard Aubrey" userId="3de9d349-88be-4931-9e64-c6590894c061" providerId="ADAL" clId="{FD1FA2D5-B5ED-134F-BD3C-A8621A78BE37}" dt="2022-02-09T04:15:38.958" v="23" actId="1076"/>
          <ac:picMkLst>
            <pc:docMk/>
            <pc:sldMk cId="0" sldId="256"/>
            <ac:picMk id="6" creationId="{81A8D09D-EBB5-364E-B607-6D63E12085D5}"/>
          </ac:picMkLst>
        </pc:picChg>
        <pc:picChg chg="add mod">
          <ac:chgData name="White, Richard Aubrey" userId="3de9d349-88be-4931-9e64-c6590894c061" providerId="ADAL" clId="{FD1FA2D5-B5ED-134F-BD3C-A8621A78BE37}" dt="2022-02-09T04:16:07.847" v="26" actId="1076"/>
          <ac:picMkLst>
            <pc:docMk/>
            <pc:sldMk cId="0" sldId="256"/>
            <ac:picMk id="8" creationId="{A47A0BA0-1C8C-DE49-A03D-36EEA0E22499}"/>
          </ac:picMkLst>
        </pc:picChg>
        <pc:picChg chg="mod">
          <ac:chgData name="White, Richard Aubrey" userId="3de9d349-88be-4931-9e64-c6590894c061" providerId="ADAL" clId="{FD1FA2D5-B5ED-134F-BD3C-A8621A78BE37}" dt="2022-02-09T04:15:31.938" v="22" actId="1076"/>
          <ac:picMkLst>
            <pc:docMk/>
            <pc:sldMk cId="0" sldId="256"/>
            <ac:picMk id="23" creationId="{CE41D7D1-FB5D-CE47-8E96-C4646DBF8346}"/>
          </ac:picMkLst>
        </pc:picChg>
        <pc:picChg chg="mod">
          <ac:chgData name="White, Richard Aubrey" userId="3de9d349-88be-4931-9e64-c6590894c061" providerId="ADAL" clId="{FD1FA2D5-B5ED-134F-BD3C-A8621A78BE37}" dt="2022-02-08T10:58:04.160" v="2" actId="962"/>
          <ac:picMkLst>
            <pc:docMk/>
            <pc:sldMk cId="0" sldId="256"/>
            <ac:picMk id="196" creationId="{C88FFDAE-9049-C741-BC00-134962EC79F7}"/>
          </ac:picMkLst>
        </pc:picChg>
        <pc:picChg chg="mod">
          <ac:chgData name="White, Richard Aubrey" userId="3de9d349-88be-4931-9e64-c6590894c061" providerId="ADAL" clId="{FD1FA2D5-B5ED-134F-BD3C-A8621A78BE37}" dt="2022-02-09T04:15:25.881" v="21" actId="408"/>
          <ac:picMkLst>
            <pc:docMk/>
            <pc:sldMk cId="0" sldId="256"/>
            <ac:picMk id="197" creationId="{B915296B-8825-A34D-BA5A-020C9C335D18}"/>
          </ac:picMkLst>
        </pc:picChg>
        <pc:picChg chg="mod">
          <ac:chgData name="White, Richard Aubrey" userId="3de9d349-88be-4931-9e64-c6590894c061" providerId="ADAL" clId="{FD1FA2D5-B5ED-134F-BD3C-A8621A78BE37}" dt="2022-02-09T04:15:25.881" v="21" actId="408"/>
          <ac:picMkLst>
            <pc:docMk/>
            <pc:sldMk cId="0" sldId="256"/>
            <ac:picMk id="198" creationId="{25F35DCC-BE9E-DC4F-96AA-BAF020DCA593}"/>
          </ac:picMkLst>
        </pc:picChg>
        <pc:cxnChg chg="mod">
          <ac:chgData name="White, Richard Aubrey" userId="3de9d349-88be-4931-9e64-c6590894c061" providerId="ADAL" clId="{FD1FA2D5-B5ED-134F-BD3C-A8621A78BE37}" dt="2022-02-09T04:15:31.938" v="22" actId="1076"/>
          <ac:cxnSpMkLst>
            <pc:docMk/>
            <pc:sldMk cId="0" sldId="256"/>
            <ac:cxnSpMk id="218" creationId="{A6DA9C93-5E30-7E4B-834D-A6D8831902B2}"/>
          </ac:cxnSpMkLst>
        </pc:cxnChg>
      </pc:sldChg>
    </pc:docChg>
  </pc:docChgLst>
  <pc:docChgLst>
    <pc:chgData name="White, Richard Aubrey" userId="3de9d349-88be-4931-9e64-c6590894c061" providerId="ADAL" clId="{395EA062-6F10-7C42-94CC-19918282A802}"/>
    <pc:docChg chg="undo custSel modSld">
      <pc:chgData name="White, Richard Aubrey" userId="3de9d349-88be-4931-9e64-c6590894c061" providerId="ADAL" clId="{395EA062-6F10-7C42-94CC-19918282A802}" dt="2022-04-28T05:01:55.606" v="249" actId="478"/>
      <pc:docMkLst>
        <pc:docMk/>
      </pc:docMkLst>
      <pc:sldChg chg="addSp delSp modSp mod">
        <pc:chgData name="White, Richard Aubrey" userId="3de9d349-88be-4931-9e64-c6590894c061" providerId="ADAL" clId="{395EA062-6F10-7C42-94CC-19918282A802}" dt="2022-04-28T05:01:55.606" v="249" actId="478"/>
        <pc:sldMkLst>
          <pc:docMk/>
          <pc:sldMk cId="0" sldId="256"/>
        </pc:sldMkLst>
        <pc:spChg chg="mod">
          <ac:chgData name="White, Richard Aubrey" userId="3de9d349-88be-4931-9e64-c6590894c061" providerId="ADAL" clId="{395EA062-6F10-7C42-94CC-19918282A802}" dt="2022-04-28T05:00:46.907" v="208" actId="14100"/>
          <ac:spMkLst>
            <pc:docMk/>
            <pc:sldMk cId="0" sldId="256"/>
            <ac:spMk id="19" creationId="{028BF13F-1728-E042-9E63-BD2652ADDBC1}"/>
          </ac:spMkLst>
        </pc:spChg>
        <pc:spChg chg="mod">
          <ac:chgData name="White, Richard Aubrey" userId="3de9d349-88be-4931-9e64-c6590894c061" providerId="ADAL" clId="{395EA062-6F10-7C42-94CC-19918282A802}" dt="2022-04-28T04:54:58.052" v="1" actId="165"/>
          <ac:spMkLst>
            <pc:docMk/>
            <pc:sldMk cId="0" sldId="256"/>
            <ac:spMk id="40" creationId="{AFDAFAEB-D9A8-4145-9D42-61F9004F8739}"/>
          </ac:spMkLst>
        </pc:spChg>
        <pc:spChg chg="mod">
          <ac:chgData name="White, Richard Aubrey" userId="3de9d349-88be-4931-9e64-c6590894c061" providerId="ADAL" clId="{395EA062-6F10-7C42-94CC-19918282A802}" dt="2022-04-28T04:54:58.052" v="1" actId="165"/>
          <ac:spMkLst>
            <pc:docMk/>
            <pc:sldMk cId="0" sldId="256"/>
            <ac:spMk id="41" creationId="{44B0BF31-91FB-7840-B840-D0B79AEF28D1}"/>
          </ac:spMkLst>
        </pc:spChg>
        <pc:spChg chg="mod">
          <ac:chgData name="White, Richard Aubrey" userId="3de9d349-88be-4931-9e64-c6590894c061" providerId="ADAL" clId="{395EA062-6F10-7C42-94CC-19918282A802}" dt="2022-04-28T04:56:27.455" v="65"/>
          <ac:spMkLst>
            <pc:docMk/>
            <pc:sldMk cId="0" sldId="256"/>
            <ac:spMk id="47" creationId="{BD077DF6-394F-8F58-4DC6-F3E2966FFF05}"/>
          </ac:spMkLst>
        </pc:spChg>
        <pc:spChg chg="mod">
          <ac:chgData name="White, Richard Aubrey" userId="3de9d349-88be-4931-9e64-c6590894c061" providerId="ADAL" clId="{395EA062-6F10-7C42-94CC-19918282A802}" dt="2022-04-28T04:57:41.914" v="125" actId="1036"/>
          <ac:spMkLst>
            <pc:docMk/>
            <pc:sldMk cId="0" sldId="256"/>
            <ac:spMk id="48" creationId="{0C3FC0BC-E54C-7EAE-7783-31CE116BC72F}"/>
          </ac:spMkLst>
        </pc:spChg>
        <pc:spChg chg="mod">
          <ac:chgData name="White, Richard Aubrey" userId="3de9d349-88be-4931-9e64-c6590894c061" providerId="ADAL" clId="{395EA062-6F10-7C42-94CC-19918282A802}" dt="2022-04-28T04:58:19.655" v="131"/>
          <ac:spMkLst>
            <pc:docMk/>
            <pc:sldMk cId="0" sldId="256"/>
            <ac:spMk id="52" creationId="{0E202F67-A0AA-8016-1C7A-441E1B8B460D}"/>
          </ac:spMkLst>
        </pc:spChg>
        <pc:spChg chg="mod">
          <ac:chgData name="White, Richard Aubrey" userId="3de9d349-88be-4931-9e64-c6590894c061" providerId="ADAL" clId="{395EA062-6F10-7C42-94CC-19918282A802}" dt="2022-04-28T04:59:20.110" v="157" actId="20577"/>
          <ac:spMkLst>
            <pc:docMk/>
            <pc:sldMk cId="0" sldId="256"/>
            <ac:spMk id="54" creationId="{CBE3094C-1E84-16DF-B154-B53B8F529BC9}"/>
          </ac:spMkLst>
        </pc:spChg>
        <pc:spChg chg="del mod topLvl">
          <ac:chgData name="White, Richard Aubrey" userId="3de9d349-88be-4931-9e64-c6590894c061" providerId="ADAL" clId="{395EA062-6F10-7C42-94CC-19918282A802}" dt="2022-04-28T05:01:55.606" v="249" actId="478"/>
          <ac:spMkLst>
            <pc:docMk/>
            <pc:sldMk cId="0" sldId="256"/>
            <ac:spMk id="58" creationId="{1BB0C1F3-74D6-DFB6-AA3D-4BB687E4B042}"/>
          </ac:spMkLst>
        </pc:spChg>
        <pc:spChg chg="del mod topLvl">
          <ac:chgData name="White, Richard Aubrey" userId="3de9d349-88be-4931-9e64-c6590894c061" providerId="ADAL" clId="{395EA062-6F10-7C42-94CC-19918282A802}" dt="2022-04-28T05:01:50.116" v="248" actId="478"/>
          <ac:spMkLst>
            <pc:docMk/>
            <pc:sldMk cId="0" sldId="256"/>
            <ac:spMk id="60" creationId="{405E52BD-6282-923F-5F48-2A50A8159769}"/>
          </ac:spMkLst>
        </pc:spChg>
        <pc:spChg chg="mod topLvl">
          <ac:chgData name="White, Richard Aubrey" userId="3de9d349-88be-4931-9e64-c6590894c061" providerId="ADAL" clId="{395EA062-6F10-7C42-94CC-19918282A802}" dt="2022-04-28T05:01:41.028" v="247" actId="14100"/>
          <ac:spMkLst>
            <pc:docMk/>
            <pc:sldMk cId="0" sldId="256"/>
            <ac:spMk id="65" creationId="{E6836A9A-4741-3440-A7A5-441F532606C7}"/>
          </ac:spMkLst>
        </pc:spChg>
        <pc:spChg chg="mod topLvl">
          <ac:chgData name="White, Richard Aubrey" userId="3de9d349-88be-4931-9e64-c6590894c061" providerId="ADAL" clId="{395EA062-6F10-7C42-94CC-19918282A802}" dt="2022-04-28T05:01:25.805" v="240" actId="1035"/>
          <ac:spMkLst>
            <pc:docMk/>
            <pc:sldMk cId="0" sldId="256"/>
            <ac:spMk id="66" creationId="{85AEB998-A796-584A-BDEA-4F88B9644EF6}"/>
          </ac:spMkLst>
        </pc:spChg>
        <pc:spChg chg="mod">
          <ac:chgData name="White, Richard Aubrey" userId="3de9d349-88be-4931-9e64-c6590894c061" providerId="ADAL" clId="{395EA062-6F10-7C42-94CC-19918282A802}" dt="2022-04-28T04:54:58.052" v="1" actId="165"/>
          <ac:spMkLst>
            <pc:docMk/>
            <pc:sldMk cId="0" sldId="256"/>
            <ac:spMk id="83" creationId="{76D9184C-5AE8-E240-8A90-F6E7A2D65A32}"/>
          </ac:spMkLst>
        </pc:spChg>
        <pc:spChg chg="mod">
          <ac:chgData name="White, Richard Aubrey" userId="3de9d349-88be-4931-9e64-c6590894c061" providerId="ADAL" clId="{395EA062-6F10-7C42-94CC-19918282A802}" dt="2022-04-28T04:54:58.052" v="1" actId="165"/>
          <ac:spMkLst>
            <pc:docMk/>
            <pc:sldMk cId="0" sldId="256"/>
            <ac:spMk id="84" creationId="{D72FEFDD-870A-274D-9674-C06706A735EF}"/>
          </ac:spMkLst>
        </pc:spChg>
        <pc:spChg chg="mod">
          <ac:chgData name="White, Richard Aubrey" userId="3de9d349-88be-4931-9e64-c6590894c061" providerId="ADAL" clId="{395EA062-6F10-7C42-94CC-19918282A802}" dt="2022-04-28T04:54:58.052" v="1" actId="165"/>
          <ac:spMkLst>
            <pc:docMk/>
            <pc:sldMk cId="0" sldId="256"/>
            <ac:spMk id="95" creationId="{123E91B2-F409-F14F-B8F3-6CAEAC43CC3B}"/>
          </ac:spMkLst>
        </pc:spChg>
        <pc:spChg chg="mod">
          <ac:chgData name="White, Richard Aubrey" userId="3de9d349-88be-4931-9e64-c6590894c061" providerId="ADAL" clId="{395EA062-6F10-7C42-94CC-19918282A802}" dt="2022-04-28T04:54:58.052" v="1" actId="165"/>
          <ac:spMkLst>
            <pc:docMk/>
            <pc:sldMk cId="0" sldId="256"/>
            <ac:spMk id="96" creationId="{28106873-9E8B-8541-805F-0512A79BA33B}"/>
          </ac:spMkLst>
        </pc:spChg>
        <pc:spChg chg="mod">
          <ac:chgData name="White, Richard Aubrey" userId="3de9d349-88be-4931-9e64-c6590894c061" providerId="ADAL" clId="{395EA062-6F10-7C42-94CC-19918282A802}" dt="2022-04-28T04:59:36.076" v="178" actId="20577"/>
          <ac:spMkLst>
            <pc:docMk/>
            <pc:sldMk cId="0" sldId="256"/>
            <ac:spMk id="152" creationId="{00000000-0000-0000-0000-000000000000}"/>
          </ac:spMkLst>
        </pc:spChg>
        <pc:grpChg chg="mod topLvl">
          <ac:chgData name="White, Richard Aubrey" userId="3de9d349-88be-4931-9e64-c6590894c061" providerId="ADAL" clId="{395EA062-6F10-7C42-94CC-19918282A802}" dt="2022-04-28T04:56:05.342" v="59" actId="1076"/>
          <ac:grpSpMkLst>
            <pc:docMk/>
            <pc:sldMk cId="0" sldId="256"/>
            <ac:grpSpMk id="33" creationId="{183D0709-BA06-5747-B77F-B3FC45315D20}"/>
          </ac:grpSpMkLst>
        </pc:grpChg>
        <pc:grpChg chg="add mod">
          <ac:chgData name="White, Richard Aubrey" userId="3de9d349-88be-4931-9e64-c6590894c061" providerId="ADAL" clId="{395EA062-6F10-7C42-94CC-19918282A802}" dt="2022-04-28T04:58:18.985" v="130" actId="1076"/>
          <ac:grpSpMkLst>
            <pc:docMk/>
            <pc:sldMk cId="0" sldId="256"/>
            <ac:grpSpMk id="44" creationId="{994E7B36-5F02-4A9F-027F-9BEACEFB1728}"/>
          </ac:grpSpMkLst>
        </pc:grpChg>
        <pc:grpChg chg="add mod">
          <ac:chgData name="White, Richard Aubrey" userId="3de9d349-88be-4931-9e64-c6590894c061" providerId="ADAL" clId="{395EA062-6F10-7C42-94CC-19918282A802}" dt="2022-04-28T04:58:23.355" v="132" actId="1076"/>
          <ac:grpSpMkLst>
            <pc:docMk/>
            <pc:sldMk cId="0" sldId="256"/>
            <ac:grpSpMk id="51" creationId="{08B1F03E-825D-2C79-278D-BA2CEB924F8A}"/>
          </ac:grpSpMkLst>
        </pc:grpChg>
        <pc:grpChg chg="del mod topLvl">
          <ac:chgData name="White, Richard Aubrey" userId="3de9d349-88be-4931-9e64-c6590894c061" providerId="ADAL" clId="{395EA062-6F10-7C42-94CC-19918282A802}" dt="2022-04-28T05:00:17.791" v="206" actId="165"/>
          <ac:grpSpMkLst>
            <pc:docMk/>
            <pc:sldMk cId="0" sldId="256"/>
            <ac:grpSpMk id="53" creationId="{51643358-B35E-F14F-89A4-00BF63CF5E1A}"/>
          </ac:grpSpMkLst>
        </pc:grpChg>
        <pc:grpChg chg="add del mod">
          <ac:chgData name="White, Richard Aubrey" userId="3de9d349-88be-4931-9e64-c6590894c061" providerId="ADAL" clId="{395EA062-6F10-7C42-94CC-19918282A802}" dt="2022-04-28T05:01:50.116" v="248" actId="478"/>
          <ac:grpSpMkLst>
            <pc:docMk/>
            <pc:sldMk cId="0" sldId="256"/>
            <ac:grpSpMk id="56" creationId="{9465EB2A-0F1B-AA05-0268-E278224E6CBF}"/>
          </ac:grpSpMkLst>
        </pc:grpChg>
        <pc:grpChg chg="mod topLvl">
          <ac:chgData name="White, Richard Aubrey" userId="3de9d349-88be-4931-9e64-c6590894c061" providerId="ADAL" clId="{395EA062-6F10-7C42-94CC-19918282A802}" dt="2022-04-28T04:56:09.347" v="60" actId="1076"/>
          <ac:grpSpMkLst>
            <pc:docMk/>
            <pc:sldMk cId="0" sldId="256"/>
            <ac:grpSpMk id="57" creationId="{DC047A3E-8EC1-4D44-A46E-E41B6EBEFF20}"/>
          </ac:grpSpMkLst>
        </pc:grpChg>
        <pc:grpChg chg="mod topLvl">
          <ac:chgData name="White, Richard Aubrey" userId="3de9d349-88be-4931-9e64-c6590894c061" providerId="ADAL" clId="{395EA062-6F10-7C42-94CC-19918282A802}" dt="2022-04-28T04:55:55.810" v="58" actId="1036"/>
          <ac:grpSpMkLst>
            <pc:docMk/>
            <pc:sldMk cId="0" sldId="256"/>
            <ac:grpSpMk id="59" creationId="{80B671E0-92D8-0447-9A48-2E797766F2C7}"/>
          </ac:grpSpMkLst>
        </pc:grpChg>
        <pc:grpChg chg="del">
          <ac:chgData name="White, Richard Aubrey" userId="3de9d349-88be-4931-9e64-c6590894c061" providerId="ADAL" clId="{395EA062-6F10-7C42-94CC-19918282A802}" dt="2022-04-28T04:54:58.052" v="1" actId="165"/>
          <ac:grpSpMkLst>
            <pc:docMk/>
            <pc:sldMk cId="0" sldId="256"/>
            <ac:grpSpMk id="87" creationId="{D973BCBF-DA3D-6944-B036-0C3242070F72}"/>
          </ac:grpSpMkLst>
        </pc:grpChg>
        <pc:picChg chg="add del mod">
          <ac:chgData name="White, Richard Aubrey" userId="3de9d349-88be-4931-9e64-c6590894c061" providerId="ADAL" clId="{395EA062-6F10-7C42-94CC-19918282A802}" dt="2022-04-28T04:58:49.835" v="141" actId="21"/>
          <ac:picMkLst>
            <pc:docMk/>
            <pc:sldMk cId="0" sldId="256"/>
            <ac:picMk id="4" creationId="{6A04530F-16D8-0901-F919-2998CCF0A5BC}"/>
          </ac:picMkLst>
        </pc:picChg>
        <pc:picChg chg="mod">
          <ac:chgData name="White, Richard Aubrey" userId="3de9d349-88be-4931-9e64-c6590894c061" providerId="ADAL" clId="{395EA062-6F10-7C42-94CC-19918282A802}" dt="2022-04-28T04:58:18.985" v="130" actId="1076"/>
          <ac:picMkLst>
            <pc:docMk/>
            <pc:sldMk cId="0" sldId="256"/>
            <ac:picMk id="5" creationId="{52D06409-339A-5440-AD40-A78B5A673373}"/>
          </ac:picMkLst>
        </pc:picChg>
        <pc:picChg chg="mod">
          <ac:chgData name="White, Richard Aubrey" userId="3de9d349-88be-4931-9e64-c6590894c061" providerId="ADAL" clId="{395EA062-6F10-7C42-94CC-19918282A802}" dt="2022-04-28T04:54:58.052" v="1" actId="165"/>
          <ac:picMkLst>
            <pc:docMk/>
            <pc:sldMk cId="0" sldId="256"/>
            <ac:picMk id="6" creationId="{81A8D09D-EBB5-364E-B607-6D63E12085D5}"/>
          </ac:picMkLst>
        </pc:picChg>
        <pc:picChg chg="mod">
          <ac:chgData name="White, Richard Aubrey" userId="3de9d349-88be-4931-9e64-c6590894c061" providerId="ADAL" clId="{395EA062-6F10-7C42-94CC-19918282A802}" dt="2022-04-28T04:54:58.052" v="1" actId="165"/>
          <ac:picMkLst>
            <pc:docMk/>
            <pc:sldMk cId="0" sldId="256"/>
            <ac:picMk id="7" creationId="{C2630B92-4EE7-7543-8C69-1098641035D6}"/>
          </ac:picMkLst>
        </pc:picChg>
        <pc:picChg chg="del mod">
          <ac:chgData name="White, Richard Aubrey" userId="3de9d349-88be-4931-9e64-c6590894c061" providerId="ADAL" clId="{395EA062-6F10-7C42-94CC-19918282A802}" dt="2022-04-28T04:58:38.352" v="138" actId="478"/>
          <ac:picMkLst>
            <pc:docMk/>
            <pc:sldMk cId="0" sldId="256"/>
            <ac:picMk id="8" creationId="{A47A0BA0-1C8C-DE49-A03D-36EEA0E22499}"/>
          </ac:picMkLst>
        </pc:picChg>
        <pc:picChg chg="del mod">
          <ac:chgData name="White, Richard Aubrey" userId="3de9d349-88be-4931-9e64-c6590894c061" providerId="ADAL" clId="{395EA062-6F10-7C42-94CC-19918282A802}" dt="2022-04-28T04:57:23.857" v="87" actId="478"/>
          <ac:picMkLst>
            <pc:docMk/>
            <pc:sldMk cId="0" sldId="256"/>
            <ac:picMk id="45" creationId="{B997FF28-CFF8-689A-784A-CA052FA8A415}"/>
          </ac:picMkLst>
        </pc:picChg>
        <pc:picChg chg="del mod">
          <ac:chgData name="White, Richard Aubrey" userId="3de9d349-88be-4931-9e64-c6590894c061" providerId="ADAL" clId="{395EA062-6F10-7C42-94CC-19918282A802}" dt="2022-04-28T04:57:44.040" v="126" actId="478"/>
          <ac:picMkLst>
            <pc:docMk/>
            <pc:sldMk cId="0" sldId="256"/>
            <ac:picMk id="46" creationId="{3BC688B4-C1F4-AE27-130F-51C919A91732}"/>
          </ac:picMkLst>
        </pc:picChg>
        <pc:picChg chg="add del mod">
          <ac:chgData name="White, Richard Aubrey" userId="3de9d349-88be-4931-9e64-c6590894c061" providerId="ADAL" clId="{395EA062-6F10-7C42-94CC-19918282A802}" dt="2022-04-28T04:58:36.459" v="137" actId="14826"/>
          <ac:picMkLst>
            <pc:docMk/>
            <pc:sldMk cId="0" sldId="256"/>
            <ac:picMk id="50" creationId="{FE003DA2-16E6-C485-9EC5-F15B3AE4EF80}"/>
          </ac:picMkLst>
        </pc:picChg>
        <pc:picChg chg="add mod">
          <ac:chgData name="White, Richard Aubrey" userId="3de9d349-88be-4931-9e64-c6590894c061" providerId="ADAL" clId="{395EA062-6F10-7C42-94CC-19918282A802}" dt="2022-04-28T05:01:32.162" v="246" actId="1036"/>
          <ac:picMkLst>
            <pc:docMk/>
            <pc:sldMk cId="0" sldId="256"/>
            <ac:picMk id="55" creationId="{F6AE3816-6783-4EB5-0710-83FE58F18690}"/>
          </ac:picMkLst>
        </pc:picChg>
        <pc:picChg chg="mod topLvl">
          <ac:chgData name="White, Richard Aubrey" userId="3de9d349-88be-4931-9e64-c6590894c061" providerId="ADAL" clId="{395EA062-6F10-7C42-94CC-19918282A802}" dt="2022-04-28T05:00:17.791" v="206" actId="165"/>
          <ac:picMkLst>
            <pc:docMk/>
            <pc:sldMk cId="0" sldId="256"/>
            <ac:picMk id="62" creationId="{4D9173B3-F66E-B048-85A1-6F041094453F}"/>
          </ac:picMkLst>
        </pc:picChg>
        <pc:picChg chg="mod topLvl">
          <ac:chgData name="White, Richard Aubrey" userId="3de9d349-88be-4931-9e64-c6590894c061" providerId="ADAL" clId="{395EA062-6F10-7C42-94CC-19918282A802}" dt="2022-04-28T05:00:17.791" v="206" actId="165"/>
          <ac:picMkLst>
            <pc:docMk/>
            <pc:sldMk cId="0" sldId="256"/>
            <ac:picMk id="63" creationId="{0E5BDF93-3D66-CA4B-B5B5-345329776071}"/>
          </ac:picMkLst>
        </pc:picChg>
        <pc:picChg chg="mod topLvl">
          <ac:chgData name="White, Richard Aubrey" userId="3de9d349-88be-4931-9e64-c6590894c061" providerId="ADAL" clId="{395EA062-6F10-7C42-94CC-19918282A802}" dt="2022-04-28T05:00:17.791" v="206" actId="165"/>
          <ac:picMkLst>
            <pc:docMk/>
            <pc:sldMk cId="0" sldId="256"/>
            <ac:picMk id="64" creationId="{AF2C97DD-C15D-FC45-AF16-D4CB119459EF}"/>
          </ac:picMkLst>
        </pc:picChg>
        <pc:picChg chg="mod">
          <ac:chgData name="White, Richard Aubrey" userId="3de9d349-88be-4931-9e64-c6590894c061" providerId="ADAL" clId="{395EA062-6F10-7C42-94CC-19918282A802}" dt="2022-04-28T04:54:58.052" v="1" actId="165"/>
          <ac:picMkLst>
            <pc:docMk/>
            <pc:sldMk cId="0" sldId="256"/>
            <ac:picMk id="80" creationId="{A62F2743-4EA6-5441-B98B-49E2BC568B46}"/>
          </ac:picMkLst>
        </pc:picChg>
        <pc:picChg chg="mod">
          <ac:chgData name="White, Richard Aubrey" userId="3de9d349-88be-4931-9e64-c6590894c061" providerId="ADAL" clId="{395EA062-6F10-7C42-94CC-19918282A802}" dt="2022-04-28T04:54:58.052" v="1" actId="165"/>
          <ac:picMkLst>
            <pc:docMk/>
            <pc:sldMk cId="0" sldId="256"/>
            <ac:picMk id="81" creationId="{D11E8276-6AC3-1443-A78D-811E2BBA6D5E}"/>
          </ac:picMkLst>
        </pc:picChg>
        <pc:picChg chg="mod">
          <ac:chgData name="White, Richard Aubrey" userId="3de9d349-88be-4931-9e64-c6590894c061" providerId="ADAL" clId="{395EA062-6F10-7C42-94CC-19918282A802}" dt="2022-04-28T04:54:58.052" v="1" actId="165"/>
          <ac:picMkLst>
            <pc:docMk/>
            <pc:sldMk cId="0" sldId="256"/>
            <ac:picMk id="92" creationId="{A0478B1B-D63C-5848-B819-7444185363E3}"/>
          </ac:picMkLst>
        </pc:picChg>
        <pc:picChg chg="mod">
          <ac:chgData name="White, Richard Aubrey" userId="3de9d349-88be-4931-9e64-c6590894c061" providerId="ADAL" clId="{395EA062-6F10-7C42-94CC-19918282A802}" dt="2022-04-28T04:54:58.052" v="1" actId="165"/>
          <ac:picMkLst>
            <pc:docMk/>
            <pc:sldMk cId="0" sldId="256"/>
            <ac:picMk id="93" creationId="{7BDC8363-9D2E-1E44-8F01-6BDBC18401D7}"/>
          </ac:picMkLst>
        </pc:picChg>
        <pc:picChg chg="mod">
          <ac:chgData name="White, Richard Aubrey" userId="3de9d349-88be-4931-9e64-c6590894c061" providerId="ADAL" clId="{395EA062-6F10-7C42-94CC-19918282A802}" dt="2022-04-28T04:54:58.052" v="1" actId="165"/>
          <ac:picMkLst>
            <pc:docMk/>
            <pc:sldMk cId="0" sldId="256"/>
            <ac:picMk id="94" creationId="{D0C97CB8-C253-9E41-9039-FE80EBD18828}"/>
          </ac:picMkLst>
        </pc:picChg>
        <pc:picChg chg="mod">
          <ac:chgData name="White, Richard Aubrey" userId="3de9d349-88be-4931-9e64-c6590894c061" providerId="ADAL" clId="{395EA062-6F10-7C42-94CC-19918282A802}" dt="2022-04-28T04:54:58.052" v="1" actId="165"/>
          <ac:picMkLst>
            <pc:docMk/>
            <pc:sldMk cId="0" sldId="256"/>
            <ac:picMk id="196" creationId="{C88FFDAE-9049-C741-BC00-134962EC79F7}"/>
          </ac:picMkLst>
        </pc:picChg>
        <pc:cxnChg chg="del mod">
          <ac:chgData name="White, Richard Aubrey" userId="3de9d349-88be-4931-9e64-c6590894c061" providerId="ADAL" clId="{395EA062-6F10-7C42-94CC-19918282A802}" dt="2022-04-28T04:57:27.850" v="88" actId="478"/>
          <ac:cxnSpMkLst>
            <pc:docMk/>
            <pc:sldMk cId="0" sldId="256"/>
            <ac:cxnSpMk id="49" creationId="{C2C4AF35-4DD3-A342-C9E9-0203F42CECAF}"/>
          </ac:cxnSpMkLst>
        </pc:cxnChg>
        <pc:cxnChg chg="mod topLvl">
          <ac:chgData name="White, Richard Aubrey" userId="3de9d349-88be-4931-9e64-c6590894c061" providerId="ADAL" clId="{395EA062-6F10-7C42-94CC-19918282A802}" dt="2022-04-28T05:00:17.791" v="206" actId="165"/>
          <ac:cxnSpMkLst>
            <pc:docMk/>
            <pc:sldMk cId="0" sldId="256"/>
            <ac:cxnSpMk id="67" creationId="{FDFF7B8F-CE9B-C845-9D24-2FF0C3EC91F2}"/>
          </ac:cxnSpMkLst>
        </pc:cxnChg>
        <pc:cxnChg chg="mod topLvl">
          <ac:chgData name="White, Richard Aubrey" userId="3de9d349-88be-4931-9e64-c6590894c061" providerId="ADAL" clId="{395EA062-6F10-7C42-94CC-19918282A802}" dt="2022-04-28T05:00:17.791" v="206" actId="165"/>
          <ac:cxnSpMkLst>
            <pc:docMk/>
            <pc:sldMk cId="0" sldId="256"/>
            <ac:cxnSpMk id="77" creationId="{2225A128-A1DD-9A48-A9FC-BDE9713FF451}"/>
          </ac:cxnSpMkLst>
        </pc:cxnChg>
        <pc:cxnChg chg="mod">
          <ac:chgData name="White, Richard Aubrey" userId="3de9d349-88be-4931-9e64-c6590894c061" providerId="ADAL" clId="{395EA062-6F10-7C42-94CC-19918282A802}" dt="2022-04-28T04:54:58.052" v="1" actId="165"/>
          <ac:cxnSpMkLst>
            <pc:docMk/>
            <pc:sldMk cId="0" sldId="256"/>
            <ac:cxnSpMk id="85" creationId="{91FD70C7-57E3-C844-A1FD-2DBAFE2F7136}"/>
          </ac:cxnSpMkLst>
        </pc:cxnChg>
        <pc:cxnChg chg="mod">
          <ac:chgData name="White, Richard Aubrey" userId="3de9d349-88be-4931-9e64-c6590894c061" providerId="ADAL" clId="{395EA062-6F10-7C42-94CC-19918282A802}" dt="2022-04-28T04:54:58.052" v="1" actId="165"/>
          <ac:cxnSpMkLst>
            <pc:docMk/>
            <pc:sldMk cId="0" sldId="256"/>
            <ac:cxnSpMk id="97" creationId="{3E89FF69-9E01-CA4D-BAE4-A6377111AB4F}"/>
          </ac:cxnSpMkLst>
        </pc:cxnChg>
        <pc:cxnChg chg="mod">
          <ac:chgData name="White, Richard Aubrey" userId="3de9d349-88be-4931-9e64-c6590894c061" providerId="ADAL" clId="{395EA062-6F10-7C42-94CC-19918282A802}" dt="2022-04-28T04:59:07.171" v="144" actId="1076"/>
          <ac:cxnSpMkLst>
            <pc:docMk/>
            <pc:sldMk cId="0" sldId="256"/>
            <ac:cxnSpMk id="101" creationId="{C8309C51-1165-3946-A4E8-80AC835B7E21}"/>
          </ac:cxnSpMkLst>
        </pc:cxnChg>
        <pc:cxnChg chg="mod">
          <ac:chgData name="White, Richard Aubrey" userId="3de9d349-88be-4931-9e64-c6590894c061" providerId="ADAL" clId="{395EA062-6F10-7C42-94CC-19918282A802}" dt="2022-04-28T04:56:13.667" v="61" actId="14100"/>
          <ac:cxnSpMkLst>
            <pc:docMk/>
            <pc:sldMk cId="0" sldId="256"/>
            <ac:cxnSpMk id="104" creationId="{786FECFB-A10C-6944-8D52-7017E4904FB2}"/>
          </ac:cxnSpMkLst>
        </pc:cxnChg>
      </pc:sldChg>
    </pc:docChg>
  </pc:docChgLst>
  <pc:docChgLst>
    <pc:chgData name="White, Richard Aubrey" userId="3de9d349-88be-4931-9e64-c6590894c061" providerId="ADAL" clId="{046A06EA-90C3-6D4F-9CB1-5BDE4B184D3C}"/>
    <pc:docChg chg="undo redo custSel addSld modSld">
      <pc:chgData name="White, Richard Aubrey" userId="3de9d349-88be-4931-9e64-c6590894c061" providerId="ADAL" clId="{046A06EA-90C3-6D4F-9CB1-5BDE4B184D3C}" dt="2022-01-17T07:24:31.405" v="43" actId="20577"/>
      <pc:docMkLst>
        <pc:docMk/>
      </pc:docMkLst>
      <pc:sldChg chg="addSp delSp modSp mod">
        <pc:chgData name="White, Richard Aubrey" userId="3de9d349-88be-4931-9e64-c6590894c061" providerId="ADAL" clId="{046A06EA-90C3-6D4F-9CB1-5BDE4B184D3C}" dt="2022-01-17T07:24:31.405" v="43" actId="20577"/>
        <pc:sldMkLst>
          <pc:docMk/>
          <pc:sldMk cId="0" sldId="256"/>
        </pc:sldMkLst>
        <pc:spChg chg="mod">
          <ac:chgData name="White, Richard Aubrey" userId="3de9d349-88be-4931-9e64-c6590894c061" providerId="ADAL" clId="{046A06EA-90C3-6D4F-9CB1-5BDE4B184D3C}" dt="2022-01-17T07:24:03.008" v="35" actId="20577"/>
          <ac:spMkLst>
            <pc:docMk/>
            <pc:sldMk cId="0" sldId="256"/>
            <ac:spMk id="151" creationId="{00000000-0000-0000-0000-000000000000}"/>
          </ac:spMkLst>
        </pc:spChg>
        <pc:spChg chg="mod">
          <ac:chgData name="White, Richard Aubrey" userId="3de9d349-88be-4931-9e64-c6590894c061" providerId="ADAL" clId="{046A06EA-90C3-6D4F-9CB1-5BDE4B184D3C}" dt="2022-01-17T07:24:31.405" v="43" actId="20577"/>
          <ac:spMkLst>
            <pc:docMk/>
            <pc:sldMk cId="0" sldId="256"/>
            <ac:spMk id="152" creationId="{00000000-0000-0000-0000-000000000000}"/>
          </ac:spMkLst>
        </pc:spChg>
        <pc:picChg chg="add del">
          <ac:chgData name="White, Richard Aubrey" userId="3de9d349-88be-4931-9e64-c6590894c061" providerId="ADAL" clId="{046A06EA-90C3-6D4F-9CB1-5BDE4B184D3C}" dt="2022-01-17T07:23:13.166" v="2"/>
          <ac:picMkLst>
            <pc:docMk/>
            <pc:sldMk cId="0" sldId="256"/>
            <ac:picMk id="2" creationId="{14A30C1D-C35B-6644-93DF-64F3B95CD445}"/>
          </ac:picMkLst>
        </pc:picChg>
        <pc:picChg chg="mod">
          <ac:chgData name="White, Richard Aubrey" userId="3de9d349-88be-4931-9e64-c6590894c061" providerId="ADAL" clId="{046A06EA-90C3-6D4F-9CB1-5BDE4B184D3C}" dt="2022-01-17T07:23:26.579" v="5" actId="14826"/>
          <ac:picMkLst>
            <pc:docMk/>
            <pc:sldMk cId="0" sldId="256"/>
            <ac:picMk id="290" creationId="{00000000-0000-0000-0000-000000000000}"/>
          </ac:picMkLst>
        </pc:picChg>
      </pc:sldChg>
      <pc:sldChg chg="add">
        <pc:chgData name="White, Richard Aubrey" userId="3de9d349-88be-4931-9e64-c6590894c061" providerId="ADAL" clId="{046A06EA-90C3-6D4F-9CB1-5BDE4B184D3C}" dt="2022-01-17T07:22:53.199" v="0" actId="2890"/>
        <pc:sldMkLst>
          <pc:docMk/>
          <pc:sldMk cId="3239171416" sldId="258"/>
        </pc:sldMkLst>
      </pc:sldChg>
    </pc:docChg>
  </pc:docChgLst>
  <pc:docChgLst>
    <pc:chgData name="White, Richard Aubrey" userId="3de9d349-88be-4931-9e64-c6590894c061" providerId="ADAL" clId="{A047B289-4FCF-DB46-AE84-B11335E145E1}"/>
    <pc:docChg chg="custSel addSld modSld">
      <pc:chgData name="White, Richard Aubrey" userId="3de9d349-88be-4931-9e64-c6590894c061" providerId="ADAL" clId="{A047B289-4FCF-DB46-AE84-B11335E145E1}" dt="2022-01-25T07:43:52.154" v="30" actId="478"/>
      <pc:docMkLst>
        <pc:docMk/>
      </pc:docMkLst>
      <pc:sldChg chg="addSp delSp modSp add mod">
        <pc:chgData name="White, Richard Aubrey" userId="3de9d349-88be-4931-9e64-c6590894c061" providerId="ADAL" clId="{A047B289-4FCF-DB46-AE84-B11335E145E1}" dt="2022-01-25T07:43:52.154" v="30" actId="478"/>
        <pc:sldMkLst>
          <pc:docMk/>
          <pc:sldMk cId="2372336782" sldId="257"/>
        </pc:sldMkLst>
        <pc:spChg chg="add del mod">
          <ac:chgData name="White, Richard Aubrey" userId="3de9d349-88be-4931-9e64-c6590894c061" providerId="ADAL" clId="{A047B289-4FCF-DB46-AE84-B11335E145E1}" dt="2022-01-25T07:43:52.154" v="30" actId="478"/>
          <ac:spMkLst>
            <pc:docMk/>
            <pc:sldMk cId="2372336782" sldId="257"/>
            <ac:spMk id="5" creationId="{A3BFA5DC-6064-8245-85A8-EB5DFE297A51}"/>
          </ac:spMkLst>
        </pc:spChg>
        <pc:spChg chg="del mod">
          <ac:chgData name="White, Richard Aubrey" userId="3de9d349-88be-4931-9e64-c6590894c061" providerId="ADAL" clId="{A047B289-4FCF-DB46-AE84-B11335E145E1}" dt="2022-01-25T07:43:49.402" v="29" actId="478"/>
          <ac:spMkLst>
            <pc:docMk/>
            <pc:sldMk cId="2372336782" sldId="257"/>
            <ac:spMk id="151" creationId="{00000000-0000-0000-0000-000000000000}"/>
          </ac:spMkLst>
        </pc:spChg>
      </pc:sldChg>
    </pc:docChg>
  </pc:docChgLst>
  <pc:docChgLst>
    <pc:chgData name="White, Richard Aubrey" userId="3de9d349-88be-4931-9e64-c6590894c061" providerId="ADAL" clId="{7EC1E6C5-A3BB-514A-9F74-41779BBD4042}"/>
    <pc:docChg chg="undo custSel modSld">
      <pc:chgData name="White, Richard Aubrey" userId="3de9d349-88be-4931-9e64-c6590894c061" providerId="ADAL" clId="{7EC1E6C5-A3BB-514A-9F74-41779BBD4042}" dt="2022-01-17T07:21:17.326" v="210"/>
      <pc:docMkLst>
        <pc:docMk/>
      </pc:docMkLst>
      <pc:sldChg chg="addSp delSp modSp mod">
        <pc:chgData name="White, Richard Aubrey" userId="3de9d349-88be-4931-9e64-c6590894c061" providerId="ADAL" clId="{7EC1E6C5-A3BB-514A-9F74-41779BBD4042}" dt="2022-01-17T07:19:52.549" v="205" actId="478"/>
        <pc:sldMkLst>
          <pc:docMk/>
          <pc:sldMk cId="0" sldId="256"/>
        </pc:sldMkLst>
        <pc:spChg chg="mod">
          <ac:chgData name="White, Richard Aubrey" userId="3de9d349-88be-4931-9e64-c6590894c061" providerId="ADAL" clId="{7EC1E6C5-A3BB-514A-9F74-41779BBD4042}" dt="2022-01-17T07:15:40.867" v="189" actId="14100"/>
          <ac:spMkLst>
            <pc:docMk/>
            <pc:sldMk cId="0" sldId="256"/>
            <ac:spMk id="147" creationId="{00000000-0000-0000-0000-000000000000}"/>
          </ac:spMkLst>
        </pc:spChg>
        <pc:spChg chg="del">
          <ac:chgData name="White, Richard Aubrey" userId="3de9d349-88be-4931-9e64-c6590894c061" providerId="ADAL" clId="{7EC1E6C5-A3BB-514A-9F74-41779BBD4042}" dt="2022-01-17T07:09:39.501" v="1" actId="478"/>
          <ac:spMkLst>
            <pc:docMk/>
            <pc:sldMk cId="0" sldId="256"/>
            <ac:spMk id="148" creationId="{00000000-0000-0000-0000-000000000000}"/>
          </ac:spMkLst>
        </pc:spChg>
        <pc:spChg chg="mod">
          <ac:chgData name="White, Richard Aubrey" userId="3de9d349-88be-4931-9e64-c6590894c061" providerId="ADAL" clId="{7EC1E6C5-A3BB-514A-9F74-41779BBD4042}" dt="2022-01-17T07:15:34.047" v="188" actId="14100"/>
          <ac:spMkLst>
            <pc:docMk/>
            <pc:sldMk cId="0" sldId="256"/>
            <ac:spMk id="152" creationId="{00000000-0000-0000-0000-000000000000}"/>
          </ac:spMkLst>
        </pc:spChg>
        <pc:spChg chg="add mod">
          <ac:chgData name="White, Richard Aubrey" userId="3de9d349-88be-4931-9e64-c6590894c061" providerId="ADAL" clId="{7EC1E6C5-A3BB-514A-9F74-41779BBD4042}" dt="2022-01-17T07:14:02.570" v="172" actId="14100"/>
          <ac:spMkLst>
            <pc:docMk/>
            <pc:sldMk cId="0" sldId="256"/>
            <ac:spMk id="197" creationId="{35A4DB67-197A-E14E-B023-A5B3FBB028E9}"/>
          </ac:spMkLst>
        </pc:spChg>
        <pc:spChg chg="add mod">
          <ac:chgData name="White, Richard Aubrey" userId="3de9d349-88be-4931-9e64-c6590894c061" providerId="ADAL" clId="{7EC1E6C5-A3BB-514A-9F74-41779BBD4042}" dt="2022-01-17T07:14:02.570" v="172" actId="14100"/>
          <ac:spMkLst>
            <pc:docMk/>
            <pc:sldMk cId="0" sldId="256"/>
            <ac:spMk id="199" creationId="{2E02D5C0-6200-F647-B648-97875E76B452}"/>
          </ac:spMkLst>
        </pc:spChg>
        <pc:grpChg chg="add del mod">
          <ac:chgData name="White, Richard Aubrey" userId="3de9d349-88be-4931-9e64-c6590894c061" providerId="ADAL" clId="{7EC1E6C5-A3BB-514A-9F74-41779BBD4042}" dt="2022-01-17T07:14:09.148" v="173" actId="478"/>
          <ac:grpSpMkLst>
            <pc:docMk/>
            <pc:sldMk cId="0" sldId="256"/>
            <ac:grpSpMk id="2" creationId="{E741FEFA-3AEC-BC46-A997-C2E9AA4039D6}"/>
          </ac:grpSpMkLst>
        </pc:grpChg>
        <pc:picChg chg="add mod">
          <ac:chgData name="White, Richard Aubrey" userId="3de9d349-88be-4931-9e64-c6590894c061" providerId="ADAL" clId="{7EC1E6C5-A3BB-514A-9F74-41779BBD4042}" dt="2022-01-17T07:16:11.161" v="193" actId="1076"/>
          <ac:picMkLst>
            <pc:docMk/>
            <pc:sldMk cId="0" sldId="256"/>
            <ac:picMk id="3" creationId="{B2A10885-368D-4344-A200-0BA3AA3B5AA4}"/>
          </ac:picMkLst>
        </pc:picChg>
        <pc:picChg chg="add del mod">
          <ac:chgData name="White, Richard Aubrey" userId="3de9d349-88be-4931-9e64-c6590894c061" providerId="ADAL" clId="{7EC1E6C5-A3BB-514A-9F74-41779BBD4042}" dt="2022-01-17T07:19:52.549" v="205" actId="478"/>
          <ac:picMkLst>
            <pc:docMk/>
            <pc:sldMk cId="0" sldId="256"/>
            <ac:picMk id="5" creationId="{9530A0DF-89C8-0949-9B9D-AD63776F352A}"/>
          </ac:picMkLst>
        </pc:picChg>
        <pc:picChg chg="add del mod">
          <ac:chgData name="White, Richard Aubrey" userId="3de9d349-88be-4931-9e64-c6590894c061" providerId="ADAL" clId="{7EC1E6C5-A3BB-514A-9F74-41779BBD4042}" dt="2022-01-17T07:15:21.167" v="185" actId="478"/>
          <ac:picMkLst>
            <pc:docMk/>
            <pc:sldMk cId="0" sldId="256"/>
            <ac:picMk id="196" creationId="{14D64EAB-D6B2-C14D-AD46-CFB8E49FAAC6}"/>
          </ac:picMkLst>
        </pc:picChg>
        <pc:picChg chg="add mod">
          <ac:chgData name="White, Richard Aubrey" userId="3de9d349-88be-4931-9e64-c6590894c061" providerId="ADAL" clId="{7EC1E6C5-A3BB-514A-9F74-41779BBD4042}" dt="2022-01-17T07:14:02.570" v="172" actId="14100"/>
          <ac:picMkLst>
            <pc:docMk/>
            <pc:sldMk cId="0" sldId="256"/>
            <ac:picMk id="198" creationId="{9E0299B2-4FB8-5444-B6BB-0D225132CD97}"/>
          </ac:picMkLst>
        </pc:picChg>
        <pc:picChg chg="mod">
          <ac:chgData name="White, Richard Aubrey" userId="3de9d349-88be-4931-9e64-c6590894c061" providerId="ADAL" clId="{7EC1E6C5-A3BB-514A-9F74-41779BBD4042}" dt="2022-01-17T07:19:48.779" v="204" actId="14826"/>
          <ac:picMkLst>
            <pc:docMk/>
            <pc:sldMk cId="0" sldId="256"/>
            <ac:picMk id="290" creationId="{00000000-0000-0000-0000-000000000000}"/>
          </ac:picMkLst>
        </pc:picChg>
      </pc:sldChg>
      <pc:sldChg chg="addSp delSp modSp mod">
        <pc:chgData name="White, Richard Aubrey" userId="3de9d349-88be-4931-9e64-c6590894c061" providerId="ADAL" clId="{7EC1E6C5-A3BB-514A-9F74-41779BBD4042}" dt="2022-01-17T07:21:17.326" v="210"/>
        <pc:sldMkLst>
          <pc:docMk/>
          <pc:sldMk cId="2372336782" sldId="257"/>
        </pc:sldMkLst>
        <pc:spChg chg="add mod">
          <ac:chgData name="White, Richard Aubrey" userId="3de9d349-88be-4931-9e64-c6590894c061" providerId="ADAL" clId="{7EC1E6C5-A3BB-514A-9F74-41779BBD4042}" dt="2022-01-17T07:20:46.014" v="208"/>
          <ac:spMkLst>
            <pc:docMk/>
            <pc:sldMk cId="2372336782" sldId="257"/>
            <ac:spMk id="158" creationId="{6E9E9B2F-1517-E147-916D-28A0B5AC88F9}"/>
          </ac:spMkLst>
        </pc:spChg>
        <pc:spChg chg="add mod">
          <ac:chgData name="White, Richard Aubrey" userId="3de9d349-88be-4931-9e64-c6590894c061" providerId="ADAL" clId="{7EC1E6C5-A3BB-514A-9F74-41779BBD4042}" dt="2022-01-17T07:20:46.014" v="208"/>
          <ac:spMkLst>
            <pc:docMk/>
            <pc:sldMk cId="2372336782" sldId="257"/>
            <ac:spMk id="159" creationId="{292BC96D-B572-C043-BB09-E8EB63E25E32}"/>
          </ac:spMkLst>
        </pc:spChg>
        <pc:spChg chg="del">
          <ac:chgData name="White, Richard Aubrey" userId="3de9d349-88be-4931-9e64-c6590894c061" providerId="ADAL" clId="{7EC1E6C5-A3BB-514A-9F74-41779BBD4042}" dt="2022-01-17T07:20:45.185" v="207" actId="478"/>
          <ac:spMkLst>
            <pc:docMk/>
            <pc:sldMk cId="2372336782" sldId="257"/>
            <ac:spMk id="312" creationId="{00000000-0000-0000-0000-000000000000}"/>
          </ac:spMkLst>
        </pc:spChg>
        <pc:spChg chg="del">
          <ac:chgData name="White, Richard Aubrey" userId="3de9d349-88be-4931-9e64-c6590894c061" providerId="ADAL" clId="{7EC1E6C5-A3BB-514A-9F74-41779BBD4042}" dt="2022-01-17T07:20:45.185" v="207" actId="478"/>
          <ac:spMkLst>
            <pc:docMk/>
            <pc:sldMk cId="2372336782" sldId="257"/>
            <ac:spMk id="313" creationId="{00000000-0000-0000-0000-000000000000}"/>
          </ac:spMkLst>
        </pc:spChg>
        <pc:spChg chg="del">
          <ac:chgData name="White, Richard Aubrey" userId="3de9d349-88be-4931-9e64-c6590894c061" providerId="ADAL" clId="{7EC1E6C5-A3BB-514A-9F74-41779BBD4042}" dt="2022-01-17T07:20:45.185" v="207" actId="478"/>
          <ac:spMkLst>
            <pc:docMk/>
            <pc:sldMk cId="2372336782" sldId="257"/>
            <ac:spMk id="322" creationId="{00000000-0000-0000-0000-000000000000}"/>
          </ac:spMkLst>
        </pc:spChg>
        <pc:picChg chg="add mod">
          <ac:chgData name="White, Richard Aubrey" userId="3de9d349-88be-4931-9e64-c6590894c061" providerId="ADAL" clId="{7EC1E6C5-A3BB-514A-9F74-41779BBD4042}" dt="2022-01-17T07:20:46.014" v="208"/>
          <ac:picMkLst>
            <pc:docMk/>
            <pc:sldMk cId="2372336782" sldId="257"/>
            <ac:picMk id="160" creationId="{51A24EA7-4F2D-8349-AAC4-E282764EE5A2}"/>
          </ac:picMkLst>
        </pc:picChg>
        <pc:picChg chg="add mod">
          <ac:chgData name="White, Richard Aubrey" userId="3de9d349-88be-4931-9e64-c6590894c061" providerId="ADAL" clId="{7EC1E6C5-A3BB-514A-9F74-41779BBD4042}" dt="2022-01-17T07:21:17.326" v="210"/>
          <ac:picMkLst>
            <pc:docMk/>
            <pc:sldMk cId="2372336782" sldId="257"/>
            <ac:picMk id="161" creationId="{D58BBF55-96EA-7844-8AA1-19BA596DBF53}"/>
          </ac:picMkLst>
        </pc:picChg>
        <pc:picChg chg="del mod">
          <ac:chgData name="White, Richard Aubrey" userId="3de9d349-88be-4931-9e64-c6590894c061" providerId="ADAL" clId="{7EC1E6C5-A3BB-514A-9F74-41779BBD4042}" dt="2022-01-17T07:21:16.750" v="209" actId="478"/>
          <ac:picMkLst>
            <pc:docMk/>
            <pc:sldMk cId="2372336782" sldId="257"/>
            <ac:picMk id="448" creationId="{00000000-0000-0000-0000-000000000000}"/>
          </ac:picMkLst>
        </pc:picChg>
      </pc:sldChg>
    </pc:docChg>
  </pc:docChgLst>
  <pc:docChgLst>
    <pc:chgData name="Richard Aubrey White" userId="3de9d349-88be-4931-9e64-c6590894c061" providerId="ADAL" clId="{C8D8A3AE-FFB4-1B43-A185-C17B759289B5}"/>
    <pc:docChg chg="undo custSel modSld">
      <pc:chgData name="Richard Aubrey White" userId="3de9d349-88be-4931-9e64-c6590894c061" providerId="ADAL" clId="{C8D8A3AE-FFB4-1B43-A185-C17B759289B5}" dt="2022-10-04T03:31:53.684" v="56" actId="20577"/>
      <pc:docMkLst>
        <pc:docMk/>
      </pc:docMkLst>
      <pc:sldChg chg="addSp modSp mod">
        <pc:chgData name="Richard Aubrey White" userId="3de9d349-88be-4931-9e64-c6590894c061" providerId="ADAL" clId="{C8D8A3AE-FFB4-1B43-A185-C17B759289B5}" dt="2022-10-04T03:31:53.684" v="56" actId="20577"/>
        <pc:sldMkLst>
          <pc:docMk/>
          <pc:sldMk cId="0" sldId="256"/>
        </pc:sldMkLst>
        <pc:spChg chg="mod">
          <ac:chgData name="Richard Aubrey White" userId="3de9d349-88be-4931-9e64-c6590894c061" providerId="ADAL" clId="{C8D8A3AE-FFB4-1B43-A185-C17B759289B5}" dt="2022-10-04T03:31:23.446" v="12" actId="14100"/>
          <ac:spMkLst>
            <pc:docMk/>
            <pc:sldMk cId="0" sldId="256"/>
            <ac:spMk id="65" creationId="{E6836A9A-4741-3440-A7A5-441F532606C7}"/>
          </ac:spMkLst>
        </pc:spChg>
        <pc:spChg chg="mod">
          <ac:chgData name="Richard Aubrey White" userId="3de9d349-88be-4931-9e64-c6590894c061" providerId="ADAL" clId="{C8D8A3AE-FFB4-1B43-A185-C17B759289B5}" dt="2022-10-04T03:31:35.894" v="42" actId="1036"/>
          <ac:spMkLst>
            <pc:docMk/>
            <pc:sldMk cId="0" sldId="256"/>
            <ac:spMk id="66" creationId="{85AEB998-A796-584A-BDEA-4F88B9644EF6}"/>
          </ac:spMkLst>
        </pc:spChg>
        <pc:spChg chg="mod">
          <ac:chgData name="Richard Aubrey White" userId="3de9d349-88be-4931-9e64-c6590894c061" providerId="ADAL" clId="{C8D8A3AE-FFB4-1B43-A185-C17B759289B5}" dt="2022-10-04T03:31:53.684" v="56" actId="20577"/>
          <ac:spMkLst>
            <pc:docMk/>
            <pc:sldMk cId="0" sldId="256"/>
            <ac:spMk id="152" creationId="{00000000-0000-0000-0000-000000000000}"/>
          </ac:spMkLst>
        </pc:spChg>
        <pc:picChg chg="add mod">
          <ac:chgData name="Richard Aubrey White" userId="3de9d349-88be-4931-9e64-c6590894c061" providerId="ADAL" clId="{C8D8A3AE-FFB4-1B43-A185-C17B759289B5}" dt="2022-10-04T03:31:40.767" v="50" actId="1036"/>
          <ac:picMkLst>
            <pc:docMk/>
            <pc:sldMk cId="0" sldId="256"/>
            <ac:picMk id="2" creationId="{36277B50-A2A7-32F5-B36D-DC0DC87BC541}"/>
          </ac:picMkLst>
        </pc:picChg>
        <pc:picChg chg="mod">
          <ac:chgData name="Richard Aubrey White" userId="3de9d349-88be-4931-9e64-c6590894c061" providerId="ADAL" clId="{C8D8A3AE-FFB4-1B43-A185-C17B759289B5}" dt="2022-10-04T03:31:40.767" v="50" actId="1036"/>
          <ac:picMkLst>
            <pc:docMk/>
            <pc:sldMk cId="0" sldId="256"/>
            <ac:picMk id="55" creationId="{F6AE3816-6783-4EB5-0710-83FE58F18690}"/>
          </ac:picMkLst>
        </pc:picChg>
      </pc:sldChg>
    </pc:docChg>
  </pc:docChgLst>
  <pc:docChgLst>
    <pc:chgData name="White, Richard Aubrey" userId="3de9d349-88be-4931-9e64-c6590894c061" providerId="ADAL" clId="{7C9B3F99-C4A7-F141-A3A1-678D85614828}"/>
    <pc:docChg chg="undo custSel modSld">
      <pc:chgData name="White, Richard Aubrey" userId="3de9d349-88be-4931-9e64-c6590894c061" providerId="ADAL" clId="{7C9B3F99-C4A7-F141-A3A1-678D85614828}" dt="2022-04-04T05:24:29.205" v="823" actId="478"/>
      <pc:docMkLst>
        <pc:docMk/>
      </pc:docMkLst>
      <pc:sldChg chg="addSp delSp modSp mod">
        <pc:chgData name="White, Richard Aubrey" userId="3de9d349-88be-4931-9e64-c6590894c061" providerId="ADAL" clId="{7C9B3F99-C4A7-F141-A3A1-678D85614828}" dt="2022-04-04T05:23:39.859" v="819" actId="1035"/>
        <pc:sldMkLst>
          <pc:docMk/>
          <pc:sldMk cId="0" sldId="256"/>
        </pc:sldMkLst>
        <pc:spChg chg="mod">
          <ac:chgData name="White, Richard Aubrey" userId="3de9d349-88be-4931-9e64-c6590894c061" providerId="ADAL" clId="{7C9B3F99-C4A7-F141-A3A1-678D85614828}" dt="2022-04-04T05:22:32.700" v="786" actId="12789"/>
          <ac:spMkLst>
            <pc:docMk/>
            <pc:sldMk cId="0" sldId="256"/>
            <ac:spMk id="19" creationId="{028BF13F-1728-E042-9E63-BD2652ADDBC1}"/>
          </ac:spMkLst>
        </pc:spChg>
        <pc:spChg chg="add del mod topLvl">
          <ac:chgData name="White, Richard Aubrey" userId="3de9d349-88be-4931-9e64-c6590894c061" providerId="ADAL" clId="{7C9B3F99-C4A7-F141-A3A1-678D85614828}" dt="2022-04-04T05:18:44.995" v="644" actId="478"/>
          <ac:spMkLst>
            <pc:docMk/>
            <pc:sldMk cId="0" sldId="256"/>
            <ac:spMk id="21" creationId="{DEE916B9-B9E1-3541-AD25-C093CD561695}"/>
          </ac:spMkLst>
        </pc:spChg>
        <pc:spChg chg="add del mod topLvl">
          <ac:chgData name="White, Richard Aubrey" userId="3de9d349-88be-4931-9e64-c6590894c061" providerId="ADAL" clId="{7C9B3F99-C4A7-F141-A3A1-678D85614828}" dt="2022-04-04T05:18:44.995" v="644" actId="478"/>
          <ac:spMkLst>
            <pc:docMk/>
            <pc:sldMk cId="0" sldId="256"/>
            <ac:spMk id="22" creationId="{5047A05A-C265-664C-AD31-120962B622AA}"/>
          </ac:spMkLst>
        </pc:spChg>
        <pc:spChg chg="add mod">
          <ac:chgData name="White, Richard Aubrey" userId="3de9d349-88be-4931-9e64-c6590894c061" providerId="ADAL" clId="{7C9B3F99-C4A7-F141-A3A1-678D85614828}" dt="2022-04-04T05:08:49.495" v="296" actId="164"/>
          <ac:spMkLst>
            <pc:docMk/>
            <pc:sldMk cId="0" sldId="256"/>
            <ac:spMk id="40" creationId="{AFDAFAEB-D9A8-4145-9D42-61F9004F8739}"/>
          </ac:spMkLst>
        </pc:spChg>
        <pc:spChg chg="add mod">
          <ac:chgData name="White, Richard Aubrey" userId="3de9d349-88be-4931-9e64-c6590894c061" providerId="ADAL" clId="{7C9B3F99-C4A7-F141-A3A1-678D85614828}" dt="2022-04-04T05:08:49.495" v="296" actId="164"/>
          <ac:spMkLst>
            <pc:docMk/>
            <pc:sldMk cId="0" sldId="256"/>
            <ac:spMk id="41" creationId="{44B0BF31-91FB-7840-B840-D0B79AEF28D1}"/>
          </ac:spMkLst>
        </pc:spChg>
        <pc:spChg chg="add del mod">
          <ac:chgData name="White, Richard Aubrey" userId="3de9d349-88be-4931-9e64-c6590894c061" providerId="ADAL" clId="{7C9B3F99-C4A7-F141-A3A1-678D85614828}" dt="2022-04-04T05:13:44.622" v="396" actId="478"/>
          <ac:spMkLst>
            <pc:docMk/>
            <pc:sldMk cId="0" sldId="256"/>
            <ac:spMk id="42" creationId="{16196DB1-80FD-554A-A207-CA3618EFA1C5}"/>
          </ac:spMkLst>
        </pc:spChg>
        <pc:spChg chg="add del mod">
          <ac:chgData name="White, Richard Aubrey" userId="3de9d349-88be-4931-9e64-c6590894c061" providerId="ADAL" clId="{7C9B3F99-C4A7-F141-A3A1-678D85614828}" dt="2022-04-04T05:16:47.508" v="577" actId="478"/>
          <ac:spMkLst>
            <pc:docMk/>
            <pc:sldMk cId="0" sldId="256"/>
            <ac:spMk id="43" creationId="{F13E0B46-3B01-6142-A338-514D5C45D1A2}"/>
          </ac:spMkLst>
        </pc:spChg>
        <pc:spChg chg="add del mod">
          <ac:chgData name="White, Richard Aubrey" userId="3de9d349-88be-4931-9e64-c6590894c061" providerId="ADAL" clId="{7C9B3F99-C4A7-F141-A3A1-678D85614828}" dt="2022-04-04T05:05:25.669" v="229"/>
          <ac:spMkLst>
            <pc:docMk/>
            <pc:sldMk cId="0" sldId="256"/>
            <ac:spMk id="44" creationId="{A166997F-86D5-754C-9DFC-20DAE3BC7484}"/>
          </ac:spMkLst>
        </pc:spChg>
        <pc:spChg chg="add del mod">
          <ac:chgData name="White, Richard Aubrey" userId="3de9d349-88be-4931-9e64-c6590894c061" providerId="ADAL" clId="{7C9B3F99-C4A7-F141-A3A1-678D85614828}" dt="2022-04-04T05:16:34.967" v="573" actId="478"/>
          <ac:spMkLst>
            <pc:docMk/>
            <pc:sldMk cId="0" sldId="256"/>
            <ac:spMk id="45" creationId="{1D0D2536-4A79-634E-A28A-77EF1BB2B2ED}"/>
          </ac:spMkLst>
        </pc:spChg>
        <pc:spChg chg="add del mod">
          <ac:chgData name="White, Richard Aubrey" userId="3de9d349-88be-4931-9e64-c6590894c061" providerId="ADAL" clId="{7C9B3F99-C4A7-F141-A3A1-678D85614828}" dt="2022-04-04T05:17:49.309" v="590"/>
          <ac:spMkLst>
            <pc:docMk/>
            <pc:sldMk cId="0" sldId="256"/>
            <ac:spMk id="58" creationId="{296BBA67-CF4E-754B-B7E3-A115708DCEC2}"/>
          </ac:spMkLst>
        </pc:spChg>
        <pc:spChg chg="mod topLvl">
          <ac:chgData name="White, Richard Aubrey" userId="3de9d349-88be-4931-9e64-c6590894c061" providerId="ADAL" clId="{7C9B3F99-C4A7-F141-A3A1-678D85614828}" dt="2022-04-04T05:13:30.574" v="394" actId="164"/>
          <ac:spMkLst>
            <pc:docMk/>
            <pc:sldMk cId="0" sldId="256"/>
            <ac:spMk id="65" creationId="{E6836A9A-4741-3440-A7A5-441F532606C7}"/>
          </ac:spMkLst>
        </pc:spChg>
        <pc:spChg chg="mod topLvl">
          <ac:chgData name="White, Richard Aubrey" userId="3de9d349-88be-4931-9e64-c6590894c061" providerId="ADAL" clId="{7C9B3F99-C4A7-F141-A3A1-678D85614828}" dt="2022-04-04T05:13:30.574" v="394" actId="164"/>
          <ac:spMkLst>
            <pc:docMk/>
            <pc:sldMk cId="0" sldId="256"/>
            <ac:spMk id="66" creationId="{85AEB998-A796-584A-BDEA-4F88B9644EF6}"/>
          </ac:spMkLst>
        </pc:spChg>
        <pc:spChg chg="mod topLvl">
          <ac:chgData name="White, Richard Aubrey" userId="3de9d349-88be-4931-9e64-c6590894c061" providerId="ADAL" clId="{7C9B3F99-C4A7-F141-A3A1-678D85614828}" dt="2022-04-04T05:16:24.887" v="570" actId="164"/>
          <ac:spMkLst>
            <pc:docMk/>
            <pc:sldMk cId="0" sldId="256"/>
            <ac:spMk id="83" creationId="{76D9184C-5AE8-E240-8A90-F6E7A2D65A32}"/>
          </ac:spMkLst>
        </pc:spChg>
        <pc:spChg chg="mod topLvl">
          <ac:chgData name="White, Richard Aubrey" userId="3de9d349-88be-4931-9e64-c6590894c061" providerId="ADAL" clId="{7C9B3F99-C4A7-F141-A3A1-678D85614828}" dt="2022-04-04T05:16:24.887" v="570" actId="164"/>
          <ac:spMkLst>
            <pc:docMk/>
            <pc:sldMk cId="0" sldId="256"/>
            <ac:spMk id="84" creationId="{D72FEFDD-870A-274D-9674-C06706A735EF}"/>
          </ac:spMkLst>
        </pc:spChg>
        <pc:spChg chg="mod topLvl">
          <ac:chgData name="White, Richard Aubrey" userId="3de9d349-88be-4931-9e64-c6590894c061" providerId="ADAL" clId="{7C9B3F99-C4A7-F141-A3A1-678D85614828}" dt="2022-04-04T05:18:39.438" v="643" actId="164"/>
          <ac:spMkLst>
            <pc:docMk/>
            <pc:sldMk cId="0" sldId="256"/>
            <ac:spMk id="95" creationId="{123E91B2-F409-F14F-B8F3-6CAEAC43CC3B}"/>
          </ac:spMkLst>
        </pc:spChg>
        <pc:spChg chg="mod topLvl">
          <ac:chgData name="White, Richard Aubrey" userId="3de9d349-88be-4931-9e64-c6590894c061" providerId="ADAL" clId="{7C9B3F99-C4A7-F141-A3A1-678D85614828}" dt="2022-04-04T05:18:39.438" v="643" actId="164"/>
          <ac:spMkLst>
            <pc:docMk/>
            <pc:sldMk cId="0" sldId="256"/>
            <ac:spMk id="96" creationId="{28106873-9E8B-8541-805F-0512A79BA33B}"/>
          </ac:spMkLst>
        </pc:spChg>
        <pc:spChg chg="mod">
          <ac:chgData name="White, Richard Aubrey" userId="3de9d349-88be-4931-9e64-c6590894c061" providerId="ADAL" clId="{7C9B3F99-C4A7-F141-A3A1-678D85614828}" dt="2022-04-04T05:19:50.479" v="652" actId="20577"/>
          <ac:spMkLst>
            <pc:docMk/>
            <pc:sldMk cId="0" sldId="256"/>
            <ac:spMk id="152" creationId="{00000000-0000-0000-0000-000000000000}"/>
          </ac:spMkLst>
        </pc:spChg>
        <pc:grpChg chg="add mod">
          <ac:chgData name="White, Richard Aubrey" userId="3de9d349-88be-4931-9e64-c6590894c061" providerId="ADAL" clId="{7C9B3F99-C4A7-F141-A3A1-678D85614828}" dt="2022-04-04T05:22:23.657" v="784" actId="164"/>
          <ac:grpSpMkLst>
            <pc:docMk/>
            <pc:sldMk cId="0" sldId="256"/>
            <ac:grpSpMk id="33" creationId="{183D0709-BA06-5747-B77F-B3FC45315D20}"/>
          </ac:grpSpMkLst>
        </pc:grpChg>
        <pc:grpChg chg="add del mod">
          <ac:chgData name="White, Richard Aubrey" userId="3de9d349-88be-4931-9e64-c6590894c061" providerId="ADAL" clId="{7C9B3F99-C4A7-F141-A3A1-678D85614828}" dt="2022-04-04T05:17:47.794" v="588" actId="165"/>
          <ac:grpSpMkLst>
            <pc:docMk/>
            <pc:sldMk cId="0" sldId="256"/>
            <ac:grpSpMk id="38" creationId="{1B99C72A-7E24-754A-B0E1-3F3A3E8A7170}"/>
          </ac:grpSpMkLst>
        </pc:grpChg>
        <pc:grpChg chg="add mod">
          <ac:chgData name="White, Richard Aubrey" userId="3de9d349-88be-4931-9e64-c6590894c061" providerId="ADAL" clId="{7C9B3F99-C4A7-F141-A3A1-678D85614828}" dt="2022-04-04T05:22:23.657" v="784" actId="164"/>
          <ac:grpSpMkLst>
            <pc:docMk/>
            <pc:sldMk cId="0" sldId="256"/>
            <ac:grpSpMk id="53" creationId="{51643358-B35E-F14F-89A4-00BF63CF5E1A}"/>
          </ac:grpSpMkLst>
        </pc:grpChg>
        <pc:grpChg chg="add mod">
          <ac:chgData name="White, Richard Aubrey" userId="3de9d349-88be-4931-9e64-c6590894c061" providerId="ADAL" clId="{7C9B3F99-C4A7-F141-A3A1-678D85614828}" dt="2022-04-04T05:22:23.657" v="784" actId="164"/>
          <ac:grpSpMkLst>
            <pc:docMk/>
            <pc:sldMk cId="0" sldId="256"/>
            <ac:grpSpMk id="57" creationId="{DC047A3E-8EC1-4D44-A46E-E41B6EBEFF20}"/>
          </ac:grpSpMkLst>
        </pc:grpChg>
        <pc:grpChg chg="add mod">
          <ac:chgData name="White, Richard Aubrey" userId="3de9d349-88be-4931-9e64-c6590894c061" providerId="ADAL" clId="{7C9B3F99-C4A7-F141-A3A1-678D85614828}" dt="2022-04-04T05:22:23.657" v="784" actId="164"/>
          <ac:grpSpMkLst>
            <pc:docMk/>
            <pc:sldMk cId="0" sldId="256"/>
            <ac:grpSpMk id="59" creationId="{80B671E0-92D8-0447-9A48-2E797766F2C7}"/>
          </ac:grpSpMkLst>
        </pc:grpChg>
        <pc:grpChg chg="add del mod">
          <ac:chgData name="White, Richard Aubrey" userId="3de9d349-88be-4931-9e64-c6590894c061" providerId="ADAL" clId="{7C9B3F99-C4A7-F141-A3A1-678D85614828}" dt="2022-04-04T05:11:12.137" v="322" actId="165"/>
          <ac:grpSpMkLst>
            <pc:docMk/>
            <pc:sldMk cId="0" sldId="256"/>
            <ac:grpSpMk id="61" creationId="{CE71AAC4-AD48-D042-B404-8747E401BF17}"/>
          </ac:grpSpMkLst>
        </pc:grpChg>
        <pc:grpChg chg="add del mod">
          <ac:chgData name="White, Richard Aubrey" userId="3de9d349-88be-4931-9e64-c6590894c061" providerId="ADAL" clId="{7C9B3F99-C4A7-F141-A3A1-678D85614828}" dt="2022-04-04T05:14:51.580" v="403" actId="165"/>
          <ac:grpSpMkLst>
            <pc:docMk/>
            <pc:sldMk cId="0" sldId="256"/>
            <ac:grpSpMk id="79" creationId="{25E90B7A-7A12-0B4E-8A18-75BCC96D2392}"/>
          </ac:grpSpMkLst>
        </pc:grpChg>
        <pc:grpChg chg="add mod">
          <ac:chgData name="White, Richard Aubrey" userId="3de9d349-88be-4931-9e64-c6590894c061" providerId="ADAL" clId="{7C9B3F99-C4A7-F141-A3A1-678D85614828}" dt="2022-04-04T05:23:39.859" v="819" actId="1035"/>
          <ac:grpSpMkLst>
            <pc:docMk/>
            <pc:sldMk cId="0" sldId="256"/>
            <ac:grpSpMk id="87" creationId="{D973BCBF-DA3D-6944-B036-0C3242070F72}"/>
          </ac:grpSpMkLst>
        </pc:grpChg>
        <pc:grpChg chg="add del mod">
          <ac:chgData name="White, Richard Aubrey" userId="3de9d349-88be-4931-9e64-c6590894c061" providerId="ADAL" clId="{7C9B3F99-C4A7-F141-A3A1-678D85614828}" dt="2022-04-04T05:17:31.595" v="586" actId="165"/>
          <ac:grpSpMkLst>
            <pc:docMk/>
            <pc:sldMk cId="0" sldId="256"/>
            <ac:grpSpMk id="91" creationId="{43D13E88-C411-0640-81C9-2F34331EBD4B}"/>
          </ac:grpSpMkLst>
        </pc:grpChg>
        <pc:picChg chg="mod">
          <ac:chgData name="White, Richard Aubrey" userId="3de9d349-88be-4931-9e64-c6590894c061" providerId="ADAL" clId="{7C9B3F99-C4A7-F141-A3A1-678D85614828}" dt="2022-04-04T05:23:39.859" v="819" actId="1035"/>
          <ac:picMkLst>
            <pc:docMk/>
            <pc:sldMk cId="0" sldId="256"/>
            <ac:picMk id="5" creationId="{52D06409-339A-5440-AD40-A78B5A673373}"/>
          </ac:picMkLst>
        </pc:picChg>
        <pc:picChg chg="mod">
          <ac:chgData name="White, Richard Aubrey" userId="3de9d349-88be-4931-9e64-c6590894c061" providerId="ADAL" clId="{7C9B3F99-C4A7-F141-A3A1-678D85614828}" dt="2022-04-04T05:08:49.495" v="296" actId="164"/>
          <ac:picMkLst>
            <pc:docMk/>
            <pc:sldMk cId="0" sldId="256"/>
            <ac:picMk id="6" creationId="{81A8D09D-EBB5-364E-B607-6D63E12085D5}"/>
          </ac:picMkLst>
        </pc:picChg>
        <pc:picChg chg="add mod">
          <ac:chgData name="White, Richard Aubrey" userId="3de9d349-88be-4931-9e64-c6590894c061" providerId="ADAL" clId="{7C9B3F99-C4A7-F141-A3A1-678D85614828}" dt="2022-04-04T05:08:49.495" v="296" actId="164"/>
          <ac:picMkLst>
            <pc:docMk/>
            <pc:sldMk cId="0" sldId="256"/>
            <ac:picMk id="7" creationId="{C2630B92-4EE7-7543-8C69-1098641035D6}"/>
          </ac:picMkLst>
        </pc:picChg>
        <pc:picChg chg="mod">
          <ac:chgData name="White, Richard Aubrey" userId="3de9d349-88be-4931-9e64-c6590894c061" providerId="ADAL" clId="{7C9B3F99-C4A7-F141-A3A1-678D85614828}" dt="2022-04-04T05:23:39.859" v="819" actId="1035"/>
          <ac:picMkLst>
            <pc:docMk/>
            <pc:sldMk cId="0" sldId="256"/>
            <ac:picMk id="8" creationId="{A47A0BA0-1C8C-DE49-A03D-36EEA0E22499}"/>
          </ac:picMkLst>
        </pc:picChg>
        <pc:picChg chg="del mod topLvl">
          <ac:chgData name="White, Richard Aubrey" userId="3de9d349-88be-4931-9e64-c6590894c061" providerId="ADAL" clId="{7C9B3F99-C4A7-F141-A3A1-678D85614828}" dt="2022-04-04T05:18:44.995" v="644" actId="478"/>
          <ac:picMkLst>
            <pc:docMk/>
            <pc:sldMk cId="0" sldId="256"/>
            <ac:picMk id="23" creationId="{CE41D7D1-FB5D-CE47-8E96-C4646DBF8346}"/>
          </ac:picMkLst>
        </pc:picChg>
        <pc:picChg chg="mod topLvl">
          <ac:chgData name="White, Richard Aubrey" userId="3de9d349-88be-4931-9e64-c6590894c061" providerId="ADAL" clId="{7C9B3F99-C4A7-F141-A3A1-678D85614828}" dt="2022-04-04T05:13:30.574" v="394" actId="164"/>
          <ac:picMkLst>
            <pc:docMk/>
            <pc:sldMk cId="0" sldId="256"/>
            <ac:picMk id="62" creationId="{4D9173B3-F66E-B048-85A1-6F041094453F}"/>
          </ac:picMkLst>
        </pc:picChg>
        <pc:picChg chg="mod topLvl">
          <ac:chgData name="White, Richard Aubrey" userId="3de9d349-88be-4931-9e64-c6590894c061" providerId="ADAL" clId="{7C9B3F99-C4A7-F141-A3A1-678D85614828}" dt="2022-04-04T05:13:30.574" v="394" actId="164"/>
          <ac:picMkLst>
            <pc:docMk/>
            <pc:sldMk cId="0" sldId="256"/>
            <ac:picMk id="63" creationId="{0E5BDF93-3D66-CA4B-B5B5-345329776071}"/>
          </ac:picMkLst>
        </pc:picChg>
        <pc:picChg chg="mod topLvl">
          <ac:chgData name="White, Richard Aubrey" userId="3de9d349-88be-4931-9e64-c6590894c061" providerId="ADAL" clId="{7C9B3F99-C4A7-F141-A3A1-678D85614828}" dt="2022-04-04T05:13:30.574" v="394" actId="164"/>
          <ac:picMkLst>
            <pc:docMk/>
            <pc:sldMk cId="0" sldId="256"/>
            <ac:picMk id="64" creationId="{AF2C97DD-C15D-FC45-AF16-D4CB119459EF}"/>
          </ac:picMkLst>
        </pc:picChg>
        <pc:picChg chg="mod topLvl">
          <ac:chgData name="White, Richard Aubrey" userId="3de9d349-88be-4931-9e64-c6590894c061" providerId="ADAL" clId="{7C9B3F99-C4A7-F141-A3A1-678D85614828}" dt="2022-04-04T05:16:24.887" v="570" actId="164"/>
          <ac:picMkLst>
            <pc:docMk/>
            <pc:sldMk cId="0" sldId="256"/>
            <ac:picMk id="80" creationId="{A62F2743-4EA6-5441-B98B-49E2BC568B46}"/>
          </ac:picMkLst>
        </pc:picChg>
        <pc:picChg chg="mod topLvl">
          <ac:chgData name="White, Richard Aubrey" userId="3de9d349-88be-4931-9e64-c6590894c061" providerId="ADAL" clId="{7C9B3F99-C4A7-F141-A3A1-678D85614828}" dt="2022-04-04T05:16:24.887" v="570" actId="164"/>
          <ac:picMkLst>
            <pc:docMk/>
            <pc:sldMk cId="0" sldId="256"/>
            <ac:picMk id="81" creationId="{D11E8276-6AC3-1443-A78D-811E2BBA6D5E}"/>
          </ac:picMkLst>
        </pc:picChg>
        <pc:picChg chg="del mod topLvl">
          <ac:chgData name="White, Richard Aubrey" userId="3de9d349-88be-4931-9e64-c6590894c061" providerId="ADAL" clId="{7C9B3F99-C4A7-F141-A3A1-678D85614828}" dt="2022-04-04T05:14:54.678" v="404" actId="478"/>
          <ac:picMkLst>
            <pc:docMk/>
            <pc:sldMk cId="0" sldId="256"/>
            <ac:picMk id="82" creationId="{08CCB47E-6CE3-FE40-80F1-BE4064BEDDF8}"/>
          </ac:picMkLst>
        </pc:picChg>
        <pc:picChg chg="mod topLvl">
          <ac:chgData name="White, Richard Aubrey" userId="3de9d349-88be-4931-9e64-c6590894c061" providerId="ADAL" clId="{7C9B3F99-C4A7-F141-A3A1-678D85614828}" dt="2022-04-04T05:18:39.438" v="643" actId="164"/>
          <ac:picMkLst>
            <pc:docMk/>
            <pc:sldMk cId="0" sldId="256"/>
            <ac:picMk id="92" creationId="{A0478B1B-D63C-5848-B819-7444185363E3}"/>
          </ac:picMkLst>
        </pc:picChg>
        <pc:picChg chg="mod topLvl">
          <ac:chgData name="White, Richard Aubrey" userId="3de9d349-88be-4931-9e64-c6590894c061" providerId="ADAL" clId="{7C9B3F99-C4A7-F141-A3A1-678D85614828}" dt="2022-04-04T05:18:39.438" v="643" actId="164"/>
          <ac:picMkLst>
            <pc:docMk/>
            <pc:sldMk cId="0" sldId="256"/>
            <ac:picMk id="93" creationId="{7BDC8363-9D2E-1E44-8F01-6BDBC18401D7}"/>
          </ac:picMkLst>
        </pc:picChg>
        <pc:picChg chg="mod topLvl">
          <ac:chgData name="White, Richard Aubrey" userId="3de9d349-88be-4931-9e64-c6590894c061" providerId="ADAL" clId="{7C9B3F99-C4A7-F141-A3A1-678D85614828}" dt="2022-04-04T05:18:39.438" v="643" actId="164"/>
          <ac:picMkLst>
            <pc:docMk/>
            <pc:sldMk cId="0" sldId="256"/>
            <ac:picMk id="94" creationId="{D0C97CB8-C253-9E41-9039-FE80EBD18828}"/>
          </ac:picMkLst>
        </pc:picChg>
        <pc:picChg chg="mod">
          <ac:chgData name="White, Richard Aubrey" userId="3de9d349-88be-4931-9e64-c6590894c061" providerId="ADAL" clId="{7C9B3F99-C4A7-F141-A3A1-678D85614828}" dt="2022-04-04T05:08:49.495" v="296" actId="164"/>
          <ac:picMkLst>
            <pc:docMk/>
            <pc:sldMk cId="0" sldId="256"/>
            <ac:picMk id="196" creationId="{C88FFDAE-9049-C741-BC00-134962EC79F7}"/>
          </ac:picMkLst>
        </pc:picChg>
        <pc:picChg chg="del mod topLvl">
          <ac:chgData name="White, Richard Aubrey" userId="3de9d349-88be-4931-9e64-c6590894c061" providerId="ADAL" clId="{7C9B3F99-C4A7-F141-A3A1-678D85614828}" dt="2022-04-04T05:18:44.995" v="644" actId="478"/>
          <ac:picMkLst>
            <pc:docMk/>
            <pc:sldMk cId="0" sldId="256"/>
            <ac:picMk id="197" creationId="{B915296B-8825-A34D-BA5A-020C9C335D18}"/>
          </ac:picMkLst>
        </pc:picChg>
        <pc:picChg chg="del mod topLvl">
          <ac:chgData name="White, Richard Aubrey" userId="3de9d349-88be-4931-9e64-c6590894c061" providerId="ADAL" clId="{7C9B3F99-C4A7-F141-A3A1-678D85614828}" dt="2022-04-04T05:18:44.995" v="644" actId="478"/>
          <ac:picMkLst>
            <pc:docMk/>
            <pc:sldMk cId="0" sldId="256"/>
            <ac:picMk id="198" creationId="{25F35DCC-BE9E-DC4F-96AA-BAF020DCA593}"/>
          </ac:picMkLst>
        </pc:picChg>
        <pc:picChg chg="del mod">
          <ac:chgData name="White, Richard Aubrey" userId="3de9d349-88be-4931-9e64-c6590894c061" providerId="ADAL" clId="{7C9B3F99-C4A7-F141-A3A1-678D85614828}" dt="2022-04-04T05:16:34.967" v="573" actId="478"/>
          <ac:picMkLst>
            <pc:docMk/>
            <pc:sldMk cId="0" sldId="256"/>
            <ac:picMk id="199" creationId="{981F4B0A-043D-6445-A5F3-741BBCC73CBA}"/>
          </ac:picMkLst>
        </pc:picChg>
        <pc:picChg chg="del mod">
          <ac:chgData name="White, Richard Aubrey" userId="3de9d349-88be-4931-9e64-c6590894c061" providerId="ADAL" clId="{7C9B3F99-C4A7-F141-A3A1-678D85614828}" dt="2022-04-04T05:16:34.967" v="573" actId="478"/>
          <ac:picMkLst>
            <pc:docMk/>
            <pc:sldMk cId="0" sldId="256"/>
            <ac:picMk id="200" creationId="{CC45530F-8377-504A-9AF6-84A66F29A83A}"/>
          </ac:picMkLst>
        </pc:picChg>
        <pc:picChg chg="del mod">
          <ac:chgData name="White, Richard Aubrey" userId="3de9d349-88be-4931-9e64-c6590894c061" providerId="ADAL" clId="{7C9B3F99-C4A7-F141-A3A1-678D85614828}" dt="2022-04-04T05:13:44.622" v="396" actId="478"/>
          <ac:picMkLst>
            <pc:docMk/>
            <pc:sldMk cId="0" sldId="256"/>
            <ac:picMk id="201" creationId="{6165B10C-753C-4640-ACC9-EB5B6AB83D1A}"/>
          </ac:picMkLst>
        </pc:picChg>
        <pc:picChg chg="del mod">
          <ac:chgData name="White, Richard Aubrey" userId="3de9d349-88be-4931-9e64-c6590894c061" providerId="ADAL" clId="{7C9B3F99-C4A7-F141-A3A1-678D85614828}" dt="2022-04-04T05:13:47.736" v="397" actId="478"/>
          <ac:picMkLst>
            <pc:docMk/>
            <pc:sldMk cId="0" sldId="256"/>
            <ac:picMk id="211" creationId="{454332C2-CF49-5047-9F4C-C98E9D741212}"/>
          </ac:picMkLst>
        </pc:picChg>
        <pc:picChg chg="del mod">
          <ac:chgData name="White, Richard Aubrey" userId="3de9d349-88be-4931-9e64-c6590894c061" providerId="ADAL" clId="{7C9B3F99-C4A7-F141-A3A1-678D85614828}" dt="2022-04-04T05:13:44.622" v="396" actId="478"/>
          <ac:picMkLst>
            <pc:docMk/>
            <pc:sldMk cId="0" sldId="256"/>
            <ac:picMk id="212" creationId="{99C48157-B1CB-C346-B030-5198AD49ABAE}"/>
          </ac:picMkLst>
        </pc:picChg>
        <pc:cxnChg chg="del mod">
          <ac:chgData name="White, Richard Aubrey" userId="3de9d349-88be-4931-9e64-c6590894c061" providerId="ADAL" clId="{7C9B3F99-C4A7-F141-A3A1-678D85614828}" dt="2022-04-04T05:03:39.704" v="153" actId="478"/>
          <ac:cxnSpMkLst>
            <pc:docMk/>
            <pc:sldMk cId="0" sldId="256"/>
            <ac:cxnSpMk id="4" creationId="{6A14E46F-5584-6B46-8FA3-B060989B7928}"/>
          </ac:cxnSpMkLst>
        </pc:cxnChg>
        <pc:cxnChg chg="add mod">
          <ac:chgData name="White, Richard Aubrey" userId="3de9d349-88be-4931-9e64-c6590894c061" providerId="ADAL" clId="{7C9B3F99-C4A7-F141-A3A1-678D85614828}" dt="2022-04-04T05:13:30.574" v="394" actId="164"/>
          <ac:cxnSpMkLst>
            <pc:docMk/>
            <pc:sldMk cId="0" sldId="256"/>
            <ac:cxnSpMk id="67" creationId="{FDFF7B8F-CE9B-C845-9D24-2FF0C3EC91F2}"/>
          </ac:cxnSpMkLst>
        </pc:cxnChg>
        <pc:cxnChg chg="add del mod">
          <ac:chgData name="White, Richard Aubrey" userId="3de9d349-88be-4931-9e64-c6590894c061" providerId="ADAL" clId="{7C9B3F99-C4A7-F141-A3A1-678D85614828}" dt="2022-04-04T05:12:47.991" v="360" actId="478"/>
          <ac:cxnSpMkLst>
            <pc:docMk/>
            <pc:sldMk cId="0" sldId="256"/>
            <ac:cxnSpMk id="71" creationId="{B4A1DFE5-6509-1E40-86D0-0F40D90DED36}"/>
          </ac:cxnSpMkLst>
        </pc:cxnChg>
        <pc:cxnChg chg="add mod">
          <ac:chgData name="White, Richard Aubrey" userId="3de9d349-88be-4931-9e64-c6590894c061" providerId="ADAL" clId="{7C9B3F99-C4A7-F141-A3A1-678D85614828}" dt="2022-04-04T05:13:30.574" v="394" actId="164"/>
          <ac:cxnSpMkLst>
            <pc:docMk/>
            <pc:sldMk cId="0" sldId="256"/>
            <ac:cxnSpMk id="77" creationId="{2225A128-A1DD-9A48-A9FC-BDE9713FF451}"/>
          </ac:cxnSpMkLst>
        </pc:cxnChg>
        <pc:cxnChg chg="mod topLvl">
          <ac:chgData name="White, Richard Aubrey" userId="3de9d349-88be-4931-9e64-c6590894c061" providerId="ADAL" clId="{7C9B3F99-C4A7-F141-A3A1-678D85614828}" dt="2022-04-04T05:16:24.887" v="570" actId="164"/>
          <ac:cxnSpMkLst>
            <pc:docMk/>
            <pc:sldMk cId="0" sldId="256"/>
            <ac:cxnSpMk id="85" creationId="{91FD70C7-57E3-C844-A1FD-2DBAFE2F7136}"/>
          </ac:cxnSpMkLst>
        </pc:cxnChg>
        <pc:cxnChg chg="del mod topLvl">
          <ac:chgData name="White, Richard Aubrey" userId="3de9d349-88be-4931-9e64-c6590894c061" providerId="ADAL" clId="{7C9B3F99-C4A7-F141-A3A1-678D85614828}" dt="2022-04-04T05:15:15.637" v="407" actId="478"/>
          <ac:cxnSpMkLst>
            <pc:docMk/>
            <pc:sldMk cId="0" sldId="256"/>
            <ac:cxnSpMk id="86" creationId="{8E6466E7-330C-BD40-AB0F-A3A07D7B5A9F}"/>
          </ac:cxnSpMkLst>
        </pc:cxnChg>
        <pc:cxnChg chg="mod topLvl">
          <ac:chgData name="White, Richard Aubrey" userId="3de9d349-88be-4931-9e64-c6590894c061" providerId="ADAL" clId="{7C9B3F99-C4A7-F141-A3A1-678D85614828}" dt="2022-04-04T05:18:39.438" v="643" actId="164"/>
          <ac:cxnSpMkLst>
            <pc:docMk/>
            <pc:sldMk cId="0" sldId="256"/>
            <ac:cxnSpMk id="97" creationId="{3E89FF69-9E01-CA4D-BAE4-A6377111AB4F}"/>
          </ac:cxnSpMkLst>
        </pc:cxnChg>
        <pc:cxnChg chg="del mod topLvl">
          <ac:chgData name="White, Richard Aubrey" userId="3de9d349-88be-4931-9e64-c6590894c061" providerId="ADAL" clId="{7C9B3F99-C4A7-F141-A3A1-678D85614828}" dt="2022-04-04T05:18:28.887" v="642" actId="478"/>
          <ac:cxnSpMkLst>
            <pc:docMk/>
            <pc:sldMk cId="0" sldId="256"/>
            <ac:cxnSpMk id="98" creationId="{9B4DF4BF-C223-1149-81E6-F4637A33B14C}"/>
          </ac:cxnSpMkLst>
        </pc:cxnChg>
        <pc:cxnChg chg="add mod">
          <ac:chgData name="White, Richard Aubrey" userId="3de9d349-88be-4931-9e64-c6590894c061" providerId="ADAL" clId="{7C9B3F99-C4A7-F141-A3A1-678D85614828}" dt="2022-04-04T05:23:39.859" v="819" actId="1035"/>
          <ac:cxnSpMkLst>
            <pc:docMk/>
            <pc:sldMk cId="0" sldId="256"/>
            <ac:cxnSpMk id="101" creationId="{C8309C51-1165-3946-A4E8-80AC835B7E21}"/>
          </ac:cxnSpMkLst>
        </pc:cxnChg>
        <pc:cxnChg chg="add mod">
          <ac:chgData name="White, Richard Aubrey" userId="3de9d349-88be-4931-9e64-c6590894c061" providerId="ADAL" clId="{7C9B3F99-C4A7-F141-A3A1-678D85614828}" dt="2022-04-04T05:23:39.859" v="819" actId="1035"/>
          <ac:cxnSpMkLst>
            <pc:docMk/>
            <pc:sldMk cId="0" sldId="256"/>
            <ac:cxnSpMk id="104" creationId="{786FECFB-A10C-6944-8D52-7017E4904FB2}"/>
          </ac:cxnSpMkLst>
        </pc:cxnChg>
        <pc:cxnChg chg="del mod">
          <ac:chgData name="White, Richard Aubrey" userId="3de9d349-88be-4931-9e64-c6590894c061" providerId="ADAL" clId="{7C9B3F99-C4A7-F141-A3A1-678D85614828}" dt="2022-04-04T05:16:37.970" v="574" actId="478"/>
          <ac:cxnSpMkLst>
            <pc:docMk/>
            <pc:sldMk cId="0" sldId="256"/>
            <ac:cxnSpMk id="213" creationId="{F387650A-69DE-B44A-820F-5A2EA877EF94}"/>
          </ac:cxnSpMkLst>
        </pc:cxnChg>
        <pc:cxnChg chg="del mod">
          <ac:chgData name="White, Richard Aubrey" userId="3de9d349-88be-4931-9e64-c6590894c061" providerId="ADAL" clId="{7C9B3F99-C4A7-F141-A3A1-678D85614828}" dt="2022-04-04T05:16:43.606" v="576" actId="478"/>
          <ac:cxnSpMkLst>
            <pc:docMk/>
            <pc:sldMk cId="0" sldId="256"/>
            <ac:cxnSpMk id="214" creationId="{4DA96DE7-87C9-6A40-AB2B-6DF571206D87}"/>
          </ac:cxnSpMkLst>
        </pc:cxnChg>
        <pc:cxnChg chg="del mod">
          <ac:chgData name="White, Richard Aubrey" userId="3de9d349-88be-4931-9e64-c6590894c061" providerId="ADAL" clId="{7C9B3F99-C4A7-F141-A3A1-678D85614828}" dt="2022-04-04T05:13:47.736" v="397" actId="478"/>
          <ac:cxnSpMkLst>
            <pc:docMk/>
            <pc:sldMk cId="0" sldId="256"/>
            <ac:cxnSpMk id="216" creationId="{8B16F6AF-A398-084C-B58F-9F410884BFBE}"/>
          </ac:cxnSpMkLst>
        </pc:cxnChg>
        <pc:cxnChg chg="del mod">
          <ac:chgData name="White, Richard Aubrey" userId="3de9d349-88be-4931-9e64-c6590894c061" providerId="ADAL" clId="{7C9B3F99-C4A7-F141-A3A1-678D85614828}" dt="2022-04-04T05:13:47.736" v="397" actId="478"/>
          <ac:cxnSpMkLst>
            <pc:docMk/>
            <pc:sldMk cId="0" sldId="256"/>
            <ac:cxnSpMk id="217" creationId="{7CA2E50A-A160-0548-B7E5-99B133391D54}"/>
          </ac:cxnSpMkLst>
        </pc:cxnChg>
        <pc:cxnChg chg="del mod topLvl">
          <ac:chgData name="White, Richard Aubrey" userId="3de9d349-88be-4931-9e64-c6590894c061" providerId="ADAL" clId="{7C9B3F99-C4A7-F141-A3A1-678D85614828}" dt="2022-04-04T05:18:47.289" v="645" actId="478"/>
          <ac:cxnSpMkLst>
            <pc:docMk/>
            <pc:sldMk cId="0" sldId="256"/>
            <ac:cxnSpMk id="218" creationId="{A6DA9C93-5E30-7E4B-834D-A6D8831902B2}"/>
          </ac:cxnSpMkLst>
        </pc:cxnChg>
      </pc:sldChg>
      <pc:sldChg chg="addSp delSp modSp mod">
        <pc:chgData name="White, Richard Aubrey" userId="3de9d349-88be-4931-9e64-c6590894c061" providerId="ADAL" clId="{7C9B3F99-C4A7-F141-A3A1-678D85614828}" dt="2022-04-04T05:24:29.205" v="823" actId="478"/>
        <pc:sldMkLst>
          <pc:docMk/>
          <pc:sldMk cId="2372336782" sldId="257"/>
        </pc:sldMkLst>
        <pc:spChg chg="add del mod">
          <ac:chgData name="White, Richard Aubrey" userId="3de9d349-88be-4931-9e64-c6590894c061" providerId="ADAL" clId="{7C9B3F99-C4A7-F141-A3A1-678D85614828}" dt="2022-04-04T05:24:29.205" v="823" actId="478"/>
          <ac:spMkLst>
            <pc:docMk/>
            <pc:sldMk cId="2372336782" sldId="257"/>
            <ac:spMk id="5" creationId="{A3720AC7-A4AB-C042-A42A-E3DB53EBB24E}"/>
          </ac:spMkLst>
        </pc:spChg>
        <pc:spChg chg="del">
          <ac:chgData name="White, Richard Aubrey" userId="3de9d349-88be-4931-9e64-c6590894c061" providerId="ADAL" clId="{7C9B3F99-C4A7-F141-A3A1-678D85614828}" dt="2022-04-04T05:24:22.736" v="820" actId="478"/>
          <ac:spMkLst>
            <pc:docMk/>
            <pc:sldMk cId="2372336782" sldId="257"/>
            <ac:spMk id="19" creationId="{028BF13F-1728-E042-9E63-BD2652ADDBC1}"/>
          </ac:spMkLst>
        </pc:spChg>
        <pc:spChg chg="add mod">
          <ac:chgData name="White, Richard Aubrey" userId="3de9d349-88be-4931-9e64-c6590894c061" providerId="ADAL" clId="{7C9B3F99-C4A7-F141-A3A1-678D85614828}" dt="2022-04-04T05:24:23.423" v="821"/>
          <ac:spMkLst>
            <pc:docMk/>
            <pc:sldMk cId="2372336782" sldId="257"/>
            <ac:spMk id="21" creationId="{8148C508-4C56-9644-9AF2-DC1B800157BE}"/>
          </ac:spMkLst>
        </pc:spChg>
        <pc:spChg chg="add mod">
          <ac:chgData name="White, Richard Aubrey" userId="3de9d349-88be-4931-9e64-c6590894c061" providerId="ADAL" clId="{7C9B3F99-C4A7-F141-A3A1-678D85614828}" dt="2022-04-04T05:24:23.423" v="821"/>
          <ac:spMkLst>
            <pc:docMk/>
            <pc:sldMk cId="2372336782" sldId="257"/>
            <ac:spMk id="22" creationId="{8BAEFB8D-E30D-BF42-B3C6-0FF9322A8B5A}"/>
          </ac:spMkLst>
        </pc:spChg>
        <pc:spChg chg="add del mod">
          <ac:chgData name="White, Richard Aubrey" userId="3de9d349-88be-4931-9e64-c6590894c061" providerId="ADAL" clId="{7C9B3F99-C4A7-F141-A3A1-678D85614828}" dt="2022-04-04T05:24:27.005" v="822" actId="478"/>
          <ac:spMkLst>
            <pc:docMk/>
            <pc:sldMk cId="2372336782" sldId="257"/>
            <ac:spMk id="24" creationId="{CF5BD7F2-CB25-DD4C-8D10-1BF026C4310E}"/>
          </ac:spMkLst>
        </pc:spChg>
        <pc:spChg chg="add mod">
          <ac:chgData name="White, Richard Aubrey" userId="3de9d349-88be-4931-9e64-c6590894c061" providerId="ADAL" clId="{7C9B3F99-C4A7-F141-A3A1-678D85614828}" dt="2022-04-04T05:24:23.423" v="821"/>
          <ac:spMkLst>
            <pc:docMk/>
            <pc:sldMk cId="2372336782" sldId="257"/>
            <ac:spMk id="25" creationId="{BC033970-04BE-F342-8A25-88ECE52DD005}"/>
          </ac:spMkLst>
        </pc:spChg>
        <pc:spChg chg="mod">
          <ac:chgData name="White, Richard Aubrey" userId="3de9d349-88be-4931-9e64-c6590894c061" providerId="ADAL" clId="{7C9B3F99-C4A7-F141-A3A1-678D85614828}" dt="2022-04-04T05:24:23.423" v="821"/>
          <ac:spMkLst>
            <pc:docMk/>
            <pc:sldMk cId="2372336782" sldId="257"/>
            <ac:spMk id="37" creationId="{042A71EC-D4C3-AB44-B0A7-A4E7FEED5DC5}"/>
          </ac:spMkLst>
        </pc:spChg>
        <pc:spChg chg="mod">
          <ac:chgData name="White, Richard Aubrey" userId="3de9d349-88be-4931-9e64-c6590894c061" providerId="ADAL" clId="{7C9B3F99-C4A7-F141-A3A1-678D85614828}" dt="2022-04-04T05:24:23.423" v="821"/>
          <ac:spMkLst>
            <pc:docMk/>
            <pc:sldMk cId="2372336782" sldId="257"/>
            <ac:spMk id="38" creationId="{F0074C5F-95BE-AF4A-BEB8-7D87EE8C1F47}"/>
          </ac:spMkLst>
        </pc:spChg>
        <pc:spChg chg="mod">
          <ac:chgData name="White, Richard Aubrey" userId="3de9d349-88be-4931-9e64-c6590894c061" providerId="ADAL" clId="{7C9B3F99-C4A7-F141-A3A1-678D85614828}" dt="2022-04-04T05:24:23.423" v="821"/>
          <ac:spMkLst>
            <pc:docMk/>
            <pc:sldMk cId="2372336782" sldId="257"/>
            <ac:spMk id="42" creationId="{1B7B20BE-6114-B047-977F-BF6C07E3D7D3}"/>
          </ac:spMkLst>
        </pc:spChg>
        <pc:spChg chg="mod">
          <ac:chgData name="White, Richard Aubrey" userId="3de9d349-88be-4931-9e64-c6590894c061" providerId="ADAL" clId="{7C9B3F99-C4A7-F141-A3A1-678D85614828}" dt="2022-04-04T05:24:23.423" v="821"/>
          <ac:spMkLst>
            <pc:docMk/>
            <pc:sldMk cId="2372336782" sldId="257"/>
            <ac:spMk id="43" creationId="{5792409A-D3A8-9640-8220-8234C4F94956}"/>
          </ac:spMkLst>
        </pc:spChg>
        <pc:spChg chg="mod">
          <ac:chgData name="White, Richard Aubrey" userId="3de9d349-88be-4931-9e64-c6590894c061" providerId="ADAL" clId="{7C9B3F99-C4A7-F141-A3A1-678D85614828}" dt="2022-04-04T05:24:23.423" v="821"/>
          <ac:spMkLst>
            <pc:docMk/>
            <pc:sldMk cId="2372336782" sldId="257"/>
            <ac:spMk id="48" creationId="{8467DD9D-DB38-CC4D-B371-3B0F35B5C9AF}"/>
          </ac:spMkLst>
        </pc:spChg>
        <pc:spChg chg="mod">
          <ac:chgData name="White, Richard Aubrey" userId="3de9d349-88be-4931-9e64-c6590894c061" providerId="ADAL" clId="{7C9B3F99-C4A7-F141-A3A1-678D85614828}" dt="2022-04-04T05:24:23.423" v="821"/>
          <ac:spMkLst>
            <pc:docMk/>
            <pc:sldMk cId="2372336782" sldId="257"/>
            <ac:spMk id="49" creationId="{03DB613F-B4BC-9B40-B263-77B5B72330D5}"/>
          </ac:spMkLst>
        </pc:spChg>
        <pc:spChg chg="mod">
          <ac:chgData name="White, Richard Aubrey" userId="3de9d349-88be-4931-9e64-c6590894c061" providerId="ADAL" clId="{7C9B3F99-C4A7-F141-A3A1-678D85614828}" dt="2022-04-04T05:24:23.423" v="821"/>
          <ac:spMkLst>
            <pc:docMk/>
            <pc:sldMk cId="2372336782" sldId="257"/>
            <ac:spMk id="55" creationId="{3A016F18-363A-BC43-9BB7-7B71D5019B23}"/>
          </ac:spMkLst>
        </pc:spChg>
        <pc:spChg chg="mod">
          <ac:chgData name="White, Richard Aubrey" userId="3de9d349-88be-4931-9e64-c6590894c061" providerId="ADAL" clId="{7C9B3F99-C4A7-F141-A3A1-678D85614828}" dt="2022-04-04T05:24:23.423" v="821"/>
          <ac:spMkLst>
            <pc:docMk/>
            <pc:sldMk cId="2372336782" sldId="257"/>
            <ac:spMk id="56" creationId="{47904EA5-6A57-CA43-A0BE-D6865FAE9BCE}"/>
          </ac:spMkLst>
        </pc:spChg>
        <pc:spChg chg="del">
          <ac:chgData name="White, Richard Aubrey" userId="3de9d349-88be-4931-9e64-c6590894c061" providerId="ADAL" clId="{7C9B3F99-C4A7-F141-A3A1-678D85614828}" dt="2022-04-04T05:24:22.736" v="820" actId="478"/>
          <ac:spMkLst>
            <pc:docMk/>
            <pc:sldMk cId="2372336782" sldId="257"/>
            <ac:spMk id="147" creationId="{00000000-0000-0000-0000-000000000000}"/>
          </ac:spMkLst>
        </pc:spChg>
        <pc:spChg chg="del">
          <ac:chgData name="White, Richard Aubrey" userId="3de9d349-88be-4931-9e64-c6590894c061" providerId="ADAL" clId="{7C9B3F99-C4A7-F141-A3A1-678D85614828}" dt="2022-04-04T05:24:22.736" v="820" actId="478"/>
          <ac:spMkLst>
            <pc:docMk/>
            <pc:sldMk cId="2372336782" sldId="257"/>
            <ac:spMk id="152" creationId="{00000000-0000-0000-0000-000000000000}"/>
          </ac:spMkLst>
        </pc:spChg>
        <pc:grpChg chg="add mod">
          <ac:chgData name="White, Richard Aubrey" userId="3de9d349-88be-4931-9e64-c6590894c061" providerId="ADAL" clId="{7C9B3F99-C4A7-F141-A3A1-678D85614828}" dt="2022-04-04T05:24:23.423" v="821"/>
          <ac:grpSpMkLst>
            <pc:docMk/>
            <pc:sldMk cId="2372336782" sldId="257"/>
            <ac:grpSpMk id="29" creationId="{49362FAE-FA31-1F41-8D78-6AB8918E8CBD}"/>
          </ac:grpSpMkLst>
        </pc:grpChg>
        <pc:grpChg chg="mod">
          <ac:chgData name="White, Richard Aubrey" userId="3de9d349-88be-4931-9e64-c6590894c061" providerId="ADAL" clId="{7C9B3F99-C4A7-F141-A3A1-678D85614828}" dt="2022-04-04T05:24:23.423" v="821"/>
          <ac:grpSpMkLst>
            <pc:docMk/>
            <pc:sldMk cId="2372336782" sldId="257"/>
            <ac:grpSpMk id="30" creationId="{CB3C1007-8D87-C04E-A8B4-7944F322380A}"/>
          </ac:grpSpMkLst>
        </pc:grpChg>
        <pc:grpChg chg="mod">
          <ac:chgData name="White, Richard Aubrey" userId="3de9d349-88be-4931-9e64-c6590894c061" providerId="ADAL" clId="{7C9B3F99-C4A7-F141-A3A1-678D85614828}" dt="2022-04-04T05:24:23.423" v="821"/>
          <ac:grpSpMkLst>
            <pc:docMk/>
            <pc:sldMk cId="2372336782" sldId="257"/>
            <ac:grpSpMk id="31" creationId="{B7C9C796-7E55-1543-AA19-2078D811D500}"/>
          </ac:grpSpMkLst>
        </pc:grpChg>
        <pc:grpChg chg="mod">
          <ac:chgData name="White, Richard Aubrey" userId="3de9d349-88be-4931-9e64-c6590894c061" providerId="ADAL" clId="{7C9B3F99-C4A7-F141-A3A1-678D85614828}" dt="2022-04-04T05:24:23.423" v="821"/>
          <ac:grpSpMkLst>
            <pc:docMk/>
            <pc:sldMk cId="2372336782" sldId="257"/>
            <ac:grpSpMk id="32" creationId="{9A51AA0F-2D62-DB4D-A018-66D6825675C3}"/>
          </ac:grpSpMkLst>
        </pc:grpChg>
        <pc:grpChg chg="mod">
          <ac:chgData name="White, Richard Aubrey" userId="3de9d349-88be-4931-9e64-c6590894c061" providerId="ADAL" clId="{7C9B3F99-C4A7-F141-A3A1-678D85614828}" dt="2022-04-04T05:24:23.423" v="821"/>
          <ac:grpSpMkLst>
            <pc:docMk/>
            <pc:sldMk cId="2372336782" sldId="257"/>
            <ac:grpSpMk id="33" creationId="{8046DD52-70B3-E641-B20D-F131ECAE4CAC}"/>
          </ac:grpSpMkLst>
        </pc:grpChg>
        <pc:picChg chg="del">
          <ac:chgData name="White, Richard Aubrey" userId="3de9d349-88be-4931-9e64-c6590894c061" providerId="ADAL" clId="{7C9B3F99-C4A7-F141-A3A1-678D85614828}" dt="2022-04-04T05:24:22.736" v="820" actId="478"/>
          <ac:picMkLst>
            <pc:docMk/>
            <pc:sldMk cId="2372336782" sldId="257"/>
            <ac:picMk id="3" creationId="{B2A10885-368D-4344-A200-0BA3AA3B5AA4}"/>
          </ac:picMkLst>
        </pc:picChg>
        <pc:picChg chg="del">
          <ac:chgData name="White, Richard Aubrey" userId="3de9d349-88be-4931-9e64-c6590894c061" providerId="ADAL" clId="{7C9B3F99-C4A7-F141-A3A1-678D85614828}" dt="2022-04-04T05:24:22.736" v="820" actId="478"/>
          <ac:picMkLst>
            <pc:docMk/>
            <pc:sldMk cId="2372336782" sldId="257"/>
            <ac:picMk id="23" creationId="{CE41D7D1-FB5D-CE47-8E96-C4646DBF8346}"/>
          </ac:picMkLst>
        </pc:picChg>
        <pc:picChg chg="add mod">
          <ac:chgData name="White, Richard Aubrey" userId="3de9d349-88be-4931-9e64-c6590894c061" providerId="ADAL" clId="{7C9B3F99-C4A7-F141-A3A1-678D85614828}" dt="2022-04-04T05:24:23.423" v="821"/>
          <ac:picMkLst>
            <pc:docMk/>
            <pc:sldMk cId="2372336782" sldId="257"/>
            <ac:picMk id="26" creationId="{03D302E7-BB95-C846-8EDA-DBFCA82A8C4D}"/>
          </ac:picMkLst>
        </pc:picChg>
        <pc:picChg chg="add mod">
          <ac:chgData name="White, Richard Aubrey" userId="3de9d349-88be-4931-9e64-c6590894c061" providerId="ADAL" clId="{7C9B3F99-C4A7-F141-A3A1-678D85614828}" dt="2022-04-04T05:24:23.423" v="821"/>
          <ac:picMkLst>
            <pc:docMk/>
            <pc:sldMk cId="2372336782" sldId="257"/>
            <ac:picMk id="27" creationId="{31A3DD80-843E-7E48-AA28-D545430D43EE}"/>
          </ac:picMkLst>
        </pc:picChg>
        <pc:picChg chg="add mod">
          <ac:chgData name="White, Richard Aubrey" userId="3de9d349-88be-4931-9e64-c6590894c061" providerId="ADAL" clId="{7C9B3F99-C4A7-F141-A3A1-678D85614828}" dt="2022-04-04T05:24:23.423" v="821"/>
          <ac:picMkLst>
            <pc:docMk/>
            <pc:sldMk cId="2372336782" sldId="257"/>
            <ac:picMk id="28" creationId="{CFBA0C19-191F-3D4B-83D3-F852630F01F7}"/>
          </ac:picMkLst>
        </pc:picChg>
        <pc:picChg chg="mod">
          <ac:chgData name="White, Richard Aubrey" userId="3de9d349-88be-4931-9e64-c6590894c061" providerId="ADAL" clId="{7C9B3F99-C4A7-F141-A3A1-678D85614828}" dt="2022-04-04T05:24:23.423" v="821"/>
          <ac:picMkLst>
            <pc:docMk/>
            <pc:sldMk cId="2372336782" sldId="257"/>
            <ac:picMk id="34" creationId="{16994875-2314-9741-A9E9-77F861EEA86A}"/>
          </ac:picMkLst>
        </pc:picChg>
        <pc:picChg chg="mod">
          <ac:chgData name="White, Richard Aubrey" userId="3de9d349-88be-4931-9e64-c6590894c061" providerId="ADAL" clId="{7C9B3F99-C4A7-F141-A3A1-678D85614828}" dt="2022-04-04T05:24:23.423" v="821"/>
          <ac:picMkLst>
            <pc:docMk/>
            <pc:sldMk cId="2372336782" sldId="257"/>
            <ac:picMk id="35" creationId="{1DF32880-95DA-9146-8B51-9A7D590A12E9}"/>
          </ac:picMkLst>
        </pc:picChg>
        <pc:picChg chg="mod">
          <ac:chgData name="White, Richard Aubrey" userId="3de9d349-88be-4931-9e64-c6590894c061" providerId="ADAL" clId="{7C9B3F99-C4A7-F141-A3A1-678D85614828}" dt="2022-04-04T05:24:23.423" v="821"/>
          <ac:picMkLst>
            <pc:docMk/>
            <pc:sldMk cId="2372336782" sldId="257"/>
            <ac:picMk id="36" creationId="{28B76A9A-6C9B-1C45-9968-3953376C5E87}"/>
          </ac:picMkLst>
        </pc:picChg>
        <pc:picChg chg="mod">
          <ac:chgData name="White, Richard Aubrey" userId="3de9d349-88be-4931-9e64-c6590894c061" providerId="ADAL" clId="{7C9B3F99-C4A7-F141-A3A1-678D85614828}" dt="2022-04-04T05:24:23.423" v="821"/>
          <ac:picMkLst>
            <pc:docMk/>
            <pc:sldMk cId="2372336782" sldId="257"/>
            <ac:picMk id="40" creationId="{BB8CC753-3DEF-0A46-892A-8322F6CA61EF}"/>
          </ac:picMkLst>
        </pc:picChg>
        <pc:picChg chg="mod">
          <ac:chgData name="White, Richard Aubrey" userId="3de9d349-88be-4931-9e64-c6590894c061" providerId="ADAL" clId="{7C9B3F99-C4A7-F141-A3A1-678D85614828}" dt="2022-04-04T05:24:23.423" v="821"/>
          <ac:picMkLst>
            <pc:docMk/>
            <pc:sldMk cId="2372336782" sldId="257"/>
            <ac:picMk id="41" creationId="{D43B9232-AAB1-F24A-B4E4-54EA82FF9CC1}"/>
          </ac:picMkLst>
        </pc:picChg>
        <pc:picChg chg="mod">
          <ac:chgData name="White, Richard Aubrey" userId="3de9d349-88be-4931-9e64-c6590894c061" providerId="ADAL" clId="{7C9B3F99-C4A7-F141-A3A1-678D85614828}" dt="2022-04-04T05:24:23.423" v="821"/>
          <ac:picMkLst>
            <pc:docMk/>
            <pc:sldMk cId="2372336782" sldId="257"/>
            <ac:picMk id="45" creationId="{2C4CD69E-CBC5-AB42-8271-EF0C7C7F26ED}"/>
          </ac:picMkLst>
        </pc:picChg>
        <pc:picChg chg="mod">
          <ac:chgData name="White, Richard Aubrey" userId="3de9d349-88be-4931-9e64-c6590894c061" providerId="ADAL" clId="{7C9B3F99-C4A7-F141-A3A1-678D85614828}" dt="2022-04-04T05:24:23.423" v="821"/>
          <ac:picMkLst>
            <pc:docMk/>
            <pc:sldMk cId="2372336782" sldId="257"/>
            <ac:picMk id="46" creationId="{62F561B3-CD69-2A49-8A8C-3A10A4F28A63}"/>
          </ac:picMkLst>
        </pc:picChg>
        <pc:picChg chg="mod">
          <ac:chgData name="White, Richard Aubrey" userId="3de9d349-88be-4931-9e64-c6590894c061" providerId="ADAL" clId="{7C9B3F99-C4A7-F141-A3A1-678D85614828}" dt="2022-04-04T05:24:23.423" v="821"/>
          <ac:picMkLst>
            <pc:docMk/>
            <pc:sldMk cId="2372336782" sldId="257"/>
            <ac:picMk id="47" creationId="{19CC17A5-583B-C441-9AED-9131B13A8788}"/>
          </ac:picMkLst>
        </pc:picChg>
        <pc:picChg chg="mod">
          <ac:chgData name="White, Richard Aubrey" userId="3de9d349-88be-4931-9e64-c6590894c061" providerId="ADAL" clId="{7C9B3F99-C4A7-F141-A3A1-678D85614828}" dt="2022-04-04T05:24:23.423" v="821"/>
          <ac:picMkLst>
            <pc:docMk/>
            <pc:sldMk cId="2372336782" sldId="257"/>
            <ac:picMk id="52" creationId="{96714AAE-6DC7-F848-B416-948B3186DBF6}"/>
          </ac:picMkLst>
        </pc:picChg>
        <pc:picChg chg="mod">
          <ac:chgData name="White, Richard Aubrey" userId="3de9d349-88be-4931-9e64-c6590894c061" providerId="ADAL" clId="{7C9B3F99-C4A7-F141-A3A1-678D85614828}" dt="2022-04-04T05:24:23.423" v="821"/>
          <ac:picMkLst>
            <pc:docMk/>
            <pc:sldMk cId="2372336782" sldId="257"/>
            <ac:picMk id="53" creationId="{A93A1345-3570-A14B-B405-E2737F54CD70}"/>
          </ac:picMkLst>
        </pc:picChg>
        <pc:picChg chg="mod">
          <ac:chgData name="White, Richard Aubrey" userId="3de9d349-88be-4931-9e64-c6590894c061" providerId="ADAL" clId="{7C9B3F99-C4A7-F141-A3A1-678D85614828}" dt="2022-04-04T05:24:23.423" v="821"/>
          <ac:picMkLst>
            <pc:docMk/>
            <pc:sldMk cId="2372336782" sldId="257"/>
            <ac:picMk id="54" creationId="{C791366B-1981-BD42-8320-D2CF4E0D70F5}"/>
          </ac:picMkLst>
        </pc:picChg>
        <pc:picChg chg="del">
          <ac:chgData name="White, Richard Aubrey" userId="3de9d349-88be-4931-9e64-c6590894c061" providerId="ADAL" clId="{7C9B3F99-C4A7-F141-A3A1-678D85614828}" dt="2022-04-04T05:24:22.736" v="820" actId="478"/>
          <ac:picMkLst>
            <pc:docMk/>
            <pc:sldMk cId="2372336782" sldId="257"/>
            <ac:picMk id="196" creationId="{C88FFDAE-9049-C741-BC00-134962EC79F7}"/>
          </ac:picMkLst>
        </pc:picChg>
        <pc:picChg chg="del">
          <ac:chgData name="White, Richard Aubrey" userId="3de9d349-88be-4931-9e64-c6590894c061" providerId="ADAL" clId="{7C9B3F99-C4A7-F141-A3A1-678D85614828}" dt="2022-04-04T05:24:22.736" v="820" actId="478"/>
          <ac:picMkLst>
            <pc:docMk/>
            <pc:sldMk cId="2372336782" sldId="257"/>
            <ac:picMk id="197" creationId="{B915296B-8825-A34D-BA5A-020C9C335D18}"/>
          </ac:picMkLst>
        </pc:picChg>
        <pc:picChg chg="del">
          <ac:chgData name="White, Richard Aubrey" userId="3de9d349-88be-4931-9e64-c6590894c061" providerId="ADAL" clId="{7C9B3F99-C4A7-F141-A3A1-678D85614828}" dt="2022-04-04T05:24:22.736" v="820" actId="478"/>
          <ac:picMkLst>
            <pc:docMk/>
            <pc:sldMk cId="2372336782" sldId="257"/>
            <ac:picMk id="198" creationId="{25F35DCC-BE9E-DC4F-96AA-BAF020DCA593}"/>
          </ac:picMkLst>
        </pc:picChg>
        <pc:picChg chg="del">
          <ac:chgData name="White, Richard Aubrey" userId="3de9d349-88be-4931-9e64-c6590894c061" providerId="ADAL" clId="{7C9B3F99-C4A7-F141-A3A1-678D85614828}" dt="2022-04-04T05:24:22.736" v="820" actId="478"/>
          <ac:picMkLst>
            <pc:docMk/>
            <pc:sldMk cId="2372336782" sldId="257"/>
            <ac:picMk id="199" creationId="{981F4B0A-043D-6445-A5F3-741BBCC73CBA}"/>
          </ac:picMkLst>
        </pc:picChg>
        <pc:picChg chg="del">
          <ac:chgData name="White, Richard Aubrey" userId="3de9d349-88be-4931-9e64-c6590894c061" providerId="ADAL" clId="{7C9B3F99-C4A7-F141-A3A1-678D85614828}" dt="2022-04-04T05:24:22.736" v="820" actId="478"/>
          <ac:picMkLst>
            <pc:docMk/>
            <pc:sldMk cId="2372336782" sldId="257"/>
            <ac:picMk id="200" creationId="{CC45530F-8377-504A-9AF6-84A66F29A83A}"/>
          </ac:picMkLst>
        </pc:picChg>
        <pc:picChg chg="del">
          <ac:chgData name="White, Richard Aubrey" userId="3de9d349-88be-4931-9e64-c6590894c061" providerId="ADAL" clId="{7C9B3F99-C4A7-F141-A3A1-678D85614828}" dt="2022-04-04T05:24:22.736" v="820" actId="478"/>
          <ac:picMkLst>
            <pc:docMk/>
            <pc:sldMk cId="2372336782" sldId="257"/>
            <ac:picMk id="201" creationId="{6165B10C-753C-4640-ACC9-EB5B6AB83D1A}"/>
          </ac:picMkLst>
        </pc:picChg>
        <pc:picChg chg="del">
          <ac:chgData name="White, Richard Aubrey" userId="3de9d349-88be-4931-9e64-c6590894c061" providerId="ADAL" clId="{7C9B3F99-C4A7-F141-A3A1-678D85614828}" dt="2022-04-04T05:24:22.736" v="820" actId="478"/>
          <ac:picMkLst>
            <pc:docMk/>
            <pc:sldMk cId="2372336782" sldId="257"/>
            <ac:picMk id="211" creationId="{454332C2-CF49-5047-9F4C-C98E9D741212}"/>
          </ac:picMkLst>
        </pc:picChg>
        <pc:picChg chg="del">
          <ac:chgData name="White, Richard Aubrey" userId="3de9d349-88be-4931-9e64-c6590894c061" providerId="ADAL" clId="{7C9B3F99-C4A7-F141-A3A1-678D85614828}" dt="2022-04-04T05:24:22.736" v="820" actId="478"/>
          <ac:picMkLst>
            <pc:docMk/>
            <pc:sldMk cId="2372336782" sldId="257"/>
            <ac:picMk id="212" creationId="{99C48157-B1CB-C346-B030-5198AD49ABAE}"/>
          </ac:picMkLst>
        </pc:picChg>
        <pc:cxnChg chg="del mod">
          <ac:chgData name="White, Richard Aubrey" userId="3de9d349-88be-4931-9e64-c6590894c061" providerId="ADAL" clId="{7C9B3F99-C4A7-F141-A3A1-678D85614828}" dt="2022-04-04T05:24:22.736" v="820" actId="478"/>
          <ac:cxnSpMkLst>
            <pc:docMk/>
            <pc:sldMk cId="2372336782" sldId="257"/>
            <ac:cxnSpMk id="4" creationId="{6A14E46F-5584-6B46-8FA3-B060989B7928}"/>
          </ac:cxnSpMkLst>
        </pc:cxnChg>
        <pc:cxnChg chg="mod">
          <ac:chgData name="White, Richard Aubrey" userId="3de9d349-88be-4931-9e64-c6590894c061" providerId="ADAL" clId="{7C9B3F99-C4A7-F141-A3A1-678D85614828}" dt="2022-04-04T05:24:23.423" v="821"/>
          <ac:cxnSpMkLst>
            <pc:docMk/>
            <pc:sldMk cId="2372336782" sldId="257"/>
            <ac:cxnSpMk id="39" creationId="{1AB37384-1BE9-5847-A048-1F363D956C43}"/>
          </ac:cxnSpMkLst>
        </pc:cxnChg>
        <pc:cxnChg chg="mod">
          <ac:chgData name="White, Richard Aubrey" userId="3de9d349-88be-4931-9e64-c6590894c061" providerId="ADAL" clId="{7C9B3F99-C4A7-F141-A3A1-678D85614828}" dt="2022-04-04T05:24:23.423" v="821"/>
          <ac:cxnSpMkLst>
            <pc:docMk/>
            <pc:sldMk cId="2372336782" sldId="257"/>
            <ac:cxnSpMk id="44" creationId="{A0AB6CF0-BB00-E24A-BDBF-5344F550CB54}"/>
          </ac:cxnSpMkLst>
        </pc:cxnChg>
        <pc:cxnChg chg="mod">
          <ac:chgData name="White, Richard Aubrey" userId="3de9d349-88be-4931-9e64-c6590894c061" providerId="ADAL" clId="{7C9B3F99-C4A7-F141-A3A1-678D85614828}" dt="2022-04-04T05:24:23.423" v="821"/>
          <ac:cxnSpMkLst>
            <pc:docMk/>
            <pc:sldMk cId="2372336782" sldId="257"/>
            <ac:cxnSpMk id="50" creationId="{2FC46E57-33B2-8545-B4CE-B57611734510}"/>
          </ac:cxnSpMkLst>
        </pc:cxnChg>
        <pc:cxnChg chg="mod">
          <ac:chgData name="White, Richard Aubrey" userId="3de9d349-88be-4931-9e64-c6590894c061" providerId="ADAL" clId="{7C9B3F99-C4A7-F141-A3A1-678D85614828}" dt="2022-04-04T05:24:23.423" v="821"/>
          <ac:cxnSpMkLst>
            <pc:docMk/>
            <pc:sldMk cId="2372336782" sldId="257"/>
            <ac:cxnSpMk id="51" creationId="{418A09FE-3930-5B4C-BA0E-240BCB0AF9FD}"/>
          </ac:cxnSpMkLst>
        </pc:cxnChg>
        <pc:cxnChg chg="add mod">
          <ac:chgData name="White, Richard Aubrey" userId="3de9d349-88be-4931-9e64-c6590894c061" providerId="ADAL" clId="{7C9B3F99-C4A7-F141-A3A1-678D85614828}" dt="2022-04-04T05:24:23.423" v="821"/>
          <ac:cxnSpMkLst>
            <pc:docMk/>
            <pc:sldMk cId="2372336782" sldId="257"/>
            <ac:cxnSpMk id="57" creationId="{DEB17DDF-439A-4D45-BCC4-B955BBFF2782}"/>
          </ac:cxnSpMkLst>
        </pc:cxnChg>
        <pc:cxnChg chg="add mod">
          <ac:chgData name="White, Richard Aubrey" userId="3de9d349-88be-4931-9e64-c6590894c061" providerId="ADAL" clId="{7C9B3F99-C4A7-F141-A3A1-678D85614828}" dt="2022-04-04T05:24:23.423" v="821"/>
          <ac:cxnSpMkLst>
            <pc:docMk/>
            <pc:sldMk cId="2372336782" sldId="257"/>
            <ac:cxnSpMk id="58" creationId="{7FA1D1BF-FCE8-7041-A6F0-61D87EEA4260}"/>
          </ac:cxnSpMkLst>
        </pc:cxnChg>
        <pc:cxnChg chg="del mod">
          <ac:chgData name="White, Richard Aubrey" userId="3de9d349-88be-4931-9e64-c6590894c061" providerId="ADAL" clId="{7C9B3F99-C4A7-F141-A3A1-678D85614828}" dt="2022-04-04T05:24:22.736" v="820" actId="478"/>
          <ac:cxnSpMkLst>
            <pc:docMk/>
            <pc:sldMk cId="2372336782" sldId="257"/>
            <ac:cxnSpMk id="213" creationId="{F387650A-69DE-B44A-820F-5A2EA877EF94}"/>
          </ac:cxnSpMkLst>
        </pc:cxnChg>
        <pc:cxnChg chg="del mod">
          <ac:chgData name="White, Richard Aubrey" userId="3de9d349-88be-4931-9e64-c6590894c061" providerId="ADAL" clId="{7C9B3F99-C4A7-F141-A3A1-678D85614828}" dt="2022-04-04T05:24:22.736" v="820" actId="478"/>
          <ac:cxnSpMkLst>
            <pc:docMk/>
            <pc:sldMk cId="2372336782" sldId="257"/>
            <ac:cxnSpMk id="214" creationId="{4DA96DE7-87C9-6A40-AB2B-6DF571206D87}"/>
          </ac:cxnSpMkLst>
        </pc:cxnChg>
        <pc:cxnChg chg="del mod">
          <ac:chgData name="White, Richard Aubrey" userId="3de9d349-88be-4931-9e64-c6590894c061" providerId="ADAL" clId="{7C9B3F99-C4A7-F141-A3A1-678D85614828}" dt="2022-04-04T05:24:22.736" v="820" actId="478"/>
          <ac:cxnSpMkLst>
            <pc:docMk/>
            <pc:sldMk cId="2372336782" sldId="257"/>
            <ac:cxnSpMk id="216" creationId="{8B16F6AF-A398-084C-B58F-9F410884BFBE}"/>
          </ac:cxnSpMkLst>
        </pc:cxnChg>
        <pc:cxnChg chg="del mod">
          <ac:chgData name="White, Richard Aubrey" userId="3de9d349-88be-4931-9e64-c6590894c061" providerId="ADAL" clId="{7C9B3F99-C4A7-F141-A3A1-678D85614828}" dt="2022-04-04T05:24:22.736" v="820" actId="478"/>
          <ac:cxnSpMkLst>
            <pc:docMk/>
            <pc:sldMk cId="2372336782" sldId="257"/>
            <ac:cxnSpMk id="217" creationId="{7CA2E50A-A160-0548-B7E5-99B133391D54}"/>
          </ac:cxnSpMkLst>
        </pc:cxnChg>
        <pc:cxnChg chg="del mod">
          <ac:chgData name="White, Richard Aubrey" userId="3de9d349-88be-4931-9e64-c6590894c061" providerId="ADAL" clId="{7C9B3F99-C4A7-F141-A3A1-678D85614828}" dt="2022-04-04T05:24:22.736" v="820" actId="478"/>
          <ac:cxnSpMkLst>
            <pc:docMk/>
            <pc:sldMk cId="2372336782" sldId="257"/>
            <ac:cxnSpMk id="218" creationId="{A6DA9C93-5E30-7E4B-834D-A6D8831902B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64099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28BF13F-1728-E042-9E63-BD2652ADDBC1}"/>
              </a:ext>
            </a:extLst>
          </p:cNvPr>
          <p:cNvSpPr/>
          <p:nvPr/>
        </p:nvSpPr>
        <p:spPr>
          <a:xfrm>
            <a:off x="0" y="0"/>
            <a:ext cx="13970000" cy="107950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>
            <a:outerShdw sx="1000" sy="1000" rotWithShape="0">
              <a:schemeClr val="bg1"/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NO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7" name="Line"/>
          <p:cNvSpPr/>
          <p:nvPr/>
        </p:nvSpPr>
        <p:spPr>
          <a:xfrm>
            <a:off x="842362" y="10231635"/>
            <a:ext cx="12833138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US" dirty="0"/>
              <a:t>splverse</a:t>
            </a:r>
            <a:endParaRPr dirty="0"/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285578"/>
            <a:ext cx="11322666" cy="359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sz="1800" dirty="0">
                <a:hlinkClick r:id="rId3"/>
              </a:rPr>
              <a:t>CC BY SA</a:t>
            </a:r>
            <a:r>
              <a:rPr lang="en-US" sz="1800" dirty="0"/>
              <a:t>   </a:t>
            </a:r>
            <a:r>
              <a:rPr sz="1800" dirty="0"/>
              <a:t>•</a:t>
            </a:r>
            <a:r>
              <a:rPr lang="en-US" sz="1800" dirty="0"/>
              <a:t>   sykdomspulsen@fhi.no   </a:t>
            </a:r>
            <a:r>
              <a:rPr sz="1800" dirty="0"/>
              <a:t>•</a:t>
            </a:r>
            <a:r>
              <a:rPr lang="en-US" sz="1800" dirty="0"/>
              <a:t>   </a:t>
            </a:r>
            <a:r>
              <a:rPr sz="1800" dirty="0"/>
              <a:t>Learn more at </a:t>
            </a:r>
            <a:r>
              <a:rPr lang="en-US" sz="1800" dirty="0"/>
              <a:t>docs.sykdomspulsen.no/packages</a:t>
            </a:r>
            <a:r>
              <a:rPr sz="1800" dirty="0"/>
              <a:t>   •</a:t>
            </a:r>
            <a:r>
              <a:rPr lang="en-NO" sz="1800" dirty="0"/>
              <a:t>   </a:t>
            </a:r>
            <a:r>
              <a:rPr sz="1800" dirty="0"/>
              <a:t>Updated: 20</a:t>
            </a:r>
            <a:r>
              <a:rPr lang="en-US" sz="1800" dirty="0"/>
              <a:t>22</a:t>
            </a:r>
            <a:r>
              <a:rPr sz="1800" dirty="0"/>
              <a:t>-</a:t>
            </a:r>
            <a:r>
              <a:rPr lang="en-US" sz="1800" dirty="0"/>
              <a:t>10-04</a:t>
            </a:r>
            <a:endParaRPr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A10885-368D-4344-A200-0BA3AA3B5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58" y="8897509"/>
            <a:ext cx="1555408" cy="1800000"/>
          </a:xfrm>
          <a:prstGeom prst="rect">
            <a:avLst/>
          </a:prstGeom>
        </p:spPr>
      </p:pic>
      <p:pic>
        <p:nvPicPr>
          <p:cNvPr id="5" name="Picture 4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52D06409-339A-5440-AD40-A78B5A6733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273" y="1368859"/>
            <a:ext cx="1243636" cy="144000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183D0709-BA06-5747-B77F-B3FC45315D20}"/>
              </a:ext>
            </a:extLst>
          </p:cNvPr>
          <p:cNvGrpSpPr/>
          <p:nvPr/>
        </p:nvGrpSpPr>
        <p:grpSpPr>
          <a:xfrm>
            <a:off x="3447347" y="262549"/>
            <a:ext cx="3070760" cy="3649033"/>
            <a:chOff x="4378495" y="479852"/>
            <a:chExt cx="3070760" cy="3649033"/>
          </a:xfrm>
        </p:grpSpPr>
        <p:pic>
          <p:nvPicPr>
            <p:cNvPr id="196" name="Picture 195" descr="A picture containing text, sign&#10;&#10;Description automatically generated">
              <a:extLst>
                <a:ext uri="{FF2B5EF4-FFF2-40B4-BE49-F238E27FC236}">
                  <a16:creationId xmlns:a16="http://schemas.microsoft.com/office/drawing/2014/main" id="{C88FFDAE-9049-C741-BC00-134962EC7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67661" y="1951728"/>
              <a:ext cx="1243636" cy="1440000"/>
            </a:xfrm>
            <a:prstGeom prst="rect">
              <a:avLst/>
            </a:prstGeom>
          </p:spPr>
        </p:pic>
        <p:pic>
          <p:nvPicPr>
            <p:cNvPr id="6" name="Picture 5" descr="A picture containing text, sign&#10;&#10;Description automatically generated">
              <a:extLst>
                <a:ext uri="{FF2B5EF4-FFF2-40B4-BE49-F238E27FC236}">
                  <a16:creationId xmlns:a16="http://schemas.microsoft.com/office/drawing/2014/main" id="{81A8D09D-EBB5-364E-B607-6D63E1208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6453" y="1951728"/>
              <a:ext cx="1243636" cy="1440000"/>
            </a:xfrm>
            <a:prstGeom prst="rect">
              <a:avLst/>
            </a:prstGeom>
          </p:spPr>
        </p:pic>
        <p:pic>
          <p:nvPicPr>
            <p:cNvPr id="7" name="Picture 6" descr="A picture containing text, sign, outdoor&#10;&#10;Description automatically generated">
              <a:extLst>
                <a:ext uri="{FF2B5EF4-FFF2-40B4-BE49-F238E27FC236}">
                  <a16:creationId xmlns:a16="http://schemas.microsoft.com/office/drawing/2014/main" id="{C2630B92-4EE7-7543-8C69-109864103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2057" y="637348"/>
              <a:ext cx="1243636" cy="1440000"/>
            </a:xfrm>
            <a:prstGeom prst="rect">
              <a:avLst/>
            </a:prstGeom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FDAFAEB-D9A8-4145-9D42-61F9004F8739}"/>
                </a:ext>
              </a:extLst>
            </p:cNvPr>
            <p:cNvSpPr/>
            <p:nvPr/>
          </p:nvSpPr>
          <p:spPr>
            <a:xfrm>
              <a:off x="4378495" y="479852"/>
              <a:ext cx="3070760" cy="3649033"/>
            </a:xfrm>
            <a:prstGeom prst="rect">
              <a:avLst/>
            </a:prstGeom>
            <a:noFill/>
            <a:ln w="38100" cap="flat">
              <a:solidFill>
                <a:srgbClr val="77B6CD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O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4B0BF31-91FB-7840-B840-D0B79AEF28D1}"/>
                </a:ext>
              </a:extLst>
            </p:cNvPr>
            <p:cNvSpPr/>
            <p:nvPr/>
          </p:nvSpPr>
          <p:spPr>
            <a:xfrm>
              <a:off x="4378495" y="3796494"/>
              <a:ext cx="3070760" cy="3323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NO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sym typeface="Source Sans Pro"/>
                </a:rPr>
                <a:t>Public health surveillance</a:t>
              </a:r>
            </a:p>
          </p:txBody>
        </p:sp>
      </p:grpSp>
      <p:pic>
        <p:nvPicPr>
          <p:cNvPr id="62" name="Picture 61">
            <a:extLst>
              <a:ext uri="{FF2B5EF4-FFF2-40B4-BE49-F238E27FC236}">
                <a16:creationId xmlns:a16="http://schemas.microsoft.com/office/drawing/2014/main" id="{4D9173B3-F66E-B048-85A1-6F04109445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36541" y="6245014"/>
            <a:ext cx="1250527" cy="144000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0E5BDF93-3D66-CA4B-B5B5-3453297760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85333" y="6245014"/>
            <a:ext cx="1250527" cy="144000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AF2C97DD-C15D-FC45-AF16-D4CB119459E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60937" y="4930634"/>
            <a:ext cx="1250527" cy="144000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E6836A9A-4741-3440-A7A5-441F532606C7}"/>
              </a:ext>
            </a:extLst>
          </p:cNvPr>
          <p:cNvSpPr/>
          <p:nvPr/>
        </p:nvSpPr>
        <p:spPr>
          <a:xfrm>
            <a:off x="5447375" y="4769171"/>
            <a:ext cx="3070760" cy="5040000"/>
          </a:xfrm>
          <a:prstGeom prst="rect">
            <a:avLst/>
          </a:prstGeom>
          <a:noFill/>
          <a:ln w="38100" cap="flat">
            <a:solidFill>
              <a:srgbClr val="77B6CD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NO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5AEB998-A796-584A-BDEA-4F88B9644EF6}"/>
              </a:ext>
            </a:extLst>
          </p:cNvPr>
          <p:cNvSpPr/>
          <p:nvPr/>
        </p:nvSpPr>
        <p:spPr>
          <a:xfrm>
            <a:off x="5447375" y="9472819"/>
            <a:ext cx="3070760" cy="332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NO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Helper functions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DFF7B8F-CE9B-C845-9D24-2FF0C3EC91F2}"/>
              </a:ext>
            </a:extLst>
          </p:cNvPr>
          <p:cNvCxnSpPr>
            <a:cxnSpLocks/>
          </p:cNvCxnSpPr>
          <p:nvPr/>
        </p:nvCxnSpPr>
        <p:spPr>
          <a:xfrm flipH="1" flipV="1">
            <a:off x="7280103" y="6175016"/>
            <a:ext cx="164633" cy="229138"/>
          </a:xfrm>
          <a:prstGeom prst="straightConnector1">
            <a:avLst/>
          </a:prstGeom>
          <a:noFill/>
          <a:ln w="47625" cap="flat">
            <a:solidFill>
              <a:srgbClr val="77B6CD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225A128-A1DD-9A48-A9FC-BDE9713FF451}"/>
              </a:ext>
            </a:extLst>
          </p:cNvPr>
          <p:cNvCxnSpPr>
            <a:cxnSpLocks/>
          </p:cNvCxnSpPr>
          <p:nvPr/>
        </p:nvCxnSpPr>
        <p:spPr>
          <a:xfrm flipV="1">
            <a:off x="6518107" y="6177791"/>
            <a:ext cx="164633" cy="229138"/>
          </a:xfrm>
          <a:prstGeom prst="straightConnector1">
            <a:avLst/>
          </a:prstGeom>
          <a:noFill/>
          <a:ln w="47625" cap="flat">
            <a:solidFill>
              <a:srgbClr val="77B6CD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C047A3E-8EC1-4D44-A46E-E41B6EBEFF20}"/>
              </a:ext>
            </a:extLst>
          </p:cNvPr>
          <p:cNvGrpSpPr/>
          <p:nvPr/>
        </p:nvGrpSpPr>
        <p:grpSpPr>
          <a:xfrm>
            <a:off x="9450909" y="4769019"/>
            <a:ext cx="3070760" cy="2376000"/>
            <a:chOff x="5285913" y="7258793"/>
            <a:chExt cx="3070760" cy="2376000"/>
          </a:xfrm>
        </p:grpSpPr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A62F2743-4EA6-5441-B98B-49E2BC568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975079" y="7454483"/>
              <a:ext cx="1250526" cy="1440000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D11E8276-6AC3-1443-A78D-811E2BBA6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423871" y="7454483"/>
              <a:ext cx="1250526" cy="1440000"/>
            </a:xfrm>
            <a:prstGeom prst="rect">
              <a:avLst/>
            </a:prstGeom>
          </p:spPr>
        </p:pic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6D9184C-5AE8-E240-8A90-F6E7A2D65A32}"/>
                </a:ext>
              </a:extLst>
            </p:cNvPr>
            <p:cNvSpPr>
              <a:spLocks/>
            </p:cNvSpPr>
            <p:nvPr/>
          </p:nvSpPr>
          <p:spPr>
            <a:xfrm>
              <a:off x="5285913" y="7258793"/>
              <a:ext cx="3070760" cy="2376000"/>
            </a:xfrm>
            <a:prstGeom prst="rect">
              <a:avLst/>
            </a:prstGeom>
            <a:noFill/>
            <a:ln w="38100" cap="flat">
              <a:solidFill>
                <a:srgbClr val="77B6CD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O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72FEFDD-870A-274D-9674-C06706A735EF}"/>
                </a:ext>
              </a:extLst>
            </p:cNvPr>
            <p:cNvSpPr/>
            <p:nvPr/>
          </p:nvSpPr>
          <p:spPr>
            <a:xfrm>
              <a:off x="5285913" y="9295283"/>
              <a:ext cx="3070760" cy="3323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NO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sym typeface="Source Sans Pro"/>
                </a:rPr>
                <a:t>Structural data</a:t>
              </a: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91FD70C7-57E3-C844-A1FD-2DBAFE2F7136}"/>
                </a:ext>
              </a:extLst>
            </p:cNvPr>
            <p:cNvCxnSpPr>
              <a:cxnSpLocks/>
              <a:stCxn id="81" idx="3"/>
              <a:endCxn id="80" idx="1"/>
            </p:cNvCxnSpPr>
            <p:nvPr/>
          </p:nvCxnSpPr>
          <p:spPr>
            <a:xfrm>
              <a:off x="6674397" y="8174483"/>
              <a:ext cx="300682" cy="0"/>
            </a:xfrm>
            <a:prstGeom prst="straightConnector1">
              <a:avLst/>
            </a:prstGeom>
            <a:noFill/>
            <a:ln w="47625" cap="flat">
              <a:solidFill>
                <a:srgbClr val="77B6CD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0B671E0-92D8-0447-9A48-2E797766F2C7}"/>
              </a:ext>
            </a:extLst>
          </p:cNvPr>
          <p:cNvGrpSpPr/>
          <p:nvPr/>
        </p:nvGrpSpPr>
        <p:grpSpPr>
          <a:xfrm>
            <a:off x="1452384" y="4769172"/>
            <a:ext cx="3070760" cy="3649033"/>
            <a:chOff x="9977709" y="2993972"/>
            <a:chExt cx="3070760" cy="3649033"/>
          </a:xfrm>
        </p:grpSpPr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A0478B1B-D63C-5848-B819-744418536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666875" y="4469814"/>
              <a:ext cx="1250526" cy="1440000"/>
            </a:xfrm>
            <a:prstGeom prst="rect">
              <a:avLst/>
            </a:prstGeom>
          </p:spPr>
        </p:pic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7BDC8363-9D2E-1E44-8F01-6BDBC1840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21983" y="4469814"/>
              <a:ext cx="1237894" cy="1440000"/>
            </a:xfrm>
            <a:prstGeom prst="rect">
              <a:avLst/>
            </a:prstGeom>
          </p:spPr>
        </p:pic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D0C97CB8-C253-9E41-9039-FE80EBD188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891271" y="3155434"/>
              <a:ext cx="1250526" cy="1440000"/>
            </a:xfrm>
            <a:prstGeom prst="rect">
              <a:avLst/>
            </a:prstGeom>
          </p:spPr>
        </p:pic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23E91B2-F409-F14F-B8F3-6CAEAC43CC3B}"/>
                </a:ext>
              </a:extLst>
            </p:cNvPr>
            <p:cNvSpPr/>
            <p:nvPr/>
          </p:nvSpPr>
          <p:spPr>
            <a:xfrm>
              <a:off x="9977709" y="2993972"/>
              <a:ext cx="3070760" cy="3649033"/>
            </a:xfrm>
            <a:prstGeom prst="rect">
              <a:avLst/>
            </a:prstGeom>
            <a:noFill/>
            <a:ln w="38100" cap="flat">
              <a:solidFill>
                <a:srgbClr val="77B6CD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O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28106873-9E8B-8541-805F-0512A79BA33B}"/>
                </a:ext>
              </a:extLst>
            </p:cNvPr>
            <p:cNvSpPr/>
            <p:nvPr/>
          </p:nvSpPr>
          <p:spPr>
            <a:xfrm>
              <a:off x="9977709" y="6083732"/>
              <a:ext cx="3070760" cy="5534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NO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sym typeface="Source Sans Pro"/>
                </a:rPr>
                <a:t>Analysis planning and file organization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E89FF69-9E01-CA4D-BAE4-A6377111AB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810437" y="4399816"/>
              <a:ext cx="164633" cy="229138"/>
            </a:xfrm>
            <a:prstGeom prst="straightConnector1">
              <a:avLst/>
            </a:prstGeom>
            <a:noFill/>
            <a:ln w="47625" cap="flat">
              <a:solidFill>
                <a:srgbClr val="77B6CD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8309C51-1165-3946-A4E8-80AC835B7E21}"/>
              </a:ext>
            </a:extLst>
          </p:cNvPr>
          <p:cNvCxnSpPr>
            <a:cxnSpLocks/>
          </p:cNvCxnSpPr>
          <p:nvPr/>
        </p:nvCxnSpPr>
        <p:spPr>
          <a:xfrm flipV="1">
            <a:off x="6053551" y="3911581"/>
            <a:ext cx="8543" cy="857438"/>
          </a:xfrm>
          <a:prstGeom prst="straightConnector1">
            <a:avLst/>
          </a:prstGeom>
          <a:noFill/>
          <a:ln w="47625" cap="flat">
            <a:solidFill>
              <a:srgbClr val="77B6CD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86FECFB-A10C-6944-8D52-7017E4904FB2}"/>
              </a:ext>
            </a:extLst>
          </p:cNvPr>
          <p:cNvCxnSpPr>
            <a:cxnSpLocks/>
            <a:stCxn id="83" idx="1"/>
          </p:cNvCxnSpPr>
          <p:nvPr/>
        </p:nvCxnSpPr>
        <p:spPr>
          <a:xfrm flipH="1">
            <a:off x="8505084" y="5957019"/>
            <a:ext cx="945825" cy="0"/>
          </a:xfrm>
          <a:prstGeom prst="straightConnector1">
            <a:avLst/>
          </a:prstGeom>
          <a:noFill/>
          <a:ln w="47625" cap="flat">
            <a:solidFill>
              <a:srgbClr val="77B6CD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94E7B36-5F02-4A9F-027F-9BEACEFB1728}"/>
              </a:ext>
            </a:extLst>
          </p:cNvPr>
          <p:cNvGrpSpPr/>
          <p:nvPr/>
        </p:nvGrpSpPr>
        <p:grpSpPr>
          <a:xfrm>
            <a:off x="7727968" y="1120299"/>
            <a:ext cx="2157198" cy="2386921"/>
            <a:chOff x="5285913" y="7258793"/>
            <a:chExt cx="3070760" cy="2386921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D077DF6-394F-8F58-4DC6-F3E2966FFF05}"/>
                </a:ext>
              </a:extLst>
            </p:cNvPr>
            <p:cNvSpPr>
              <a:spLocks/>
            </p:cNvSpPr>
            <p:nvPr/>
          </p:nvSpPr>
          <p:spPr>
            <a:xfrm>
              <a:off x="5285913" y="7258793"/>
              <a:ext cx="3070760" cy="2376000"/>
            </a:xfrm>
            <a:prstGeom prst="rect">
              <a:avLst/>
            </a:prstGeom>
            <a:noFill/>
            <a:ln w="38100" cap="flat">
              <a:solidFill>
                <a:srgbClr val="77B6CD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O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C3FC0BC-E54C-7EAE-7783-31CE116BC72F}"/>
                </a:ext>
              </a:extLst>
            </p:cNvPr>
            <p:cNvSpPr/>
            <p:nvPr/>
          </p:nvSpPr>
          <p:spPr>
            <a:xfrm>
              <a:off x="5285913" y="9092310"/>
              <a:ext cx="3070760" cy="5534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NO" sz="1800" b="0" dirty="0">
                  <a:solidFill>
                    <a:srgbClr val="00000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Infectious disease</a:t>
              </a:r>
            </a:p>
            <a:p>
              <a:pPr marL="0" marR="0" indent="0" algn="ctr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NO" sz="1800" b="0" dirty="0">
                  <a:solidFill>
                    <a:srgbClr val="00000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spread models</a:t>
              </a:r>
              <a:endParaRPr kumimoji="0" lang="en-NO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endParaRPr>
            </a:p>
          </p:txBody>
        </p:sp>
      </p:grpSp>
      <p:pic>
        <p:nvPicPr>
          <p:cNvPr id="50" name="Picture 49">
            <a:extLst>
              <a:ext uri="{FF2B5EF4-FFF2-40B4-BE49-F238E27FC236}">
                <a16:creationId xmlns:a16="http://schemas.microsoft.com/office/drawing/2014/main" id="{FE003DA2-16E6-C485-9EC5-F15B3AE4EF8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40075" y="1372826"/>
            <a:ext cx="1243636" cy="1432065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08B1F03E-825D-2C79-278D-BA2CEB924F8A}"/>
              </a:ext>
            </a:extLst>
          </p:cNvPr>
          <p:cNvGrpSpPr/>
          <p:nvPr/>
        </p:nvGrpSpPr>
        <p:grpSpPr>
          <a:xfrm>
            <a:off x="10660770" y="1120299"/>
            <a:ext cx="2157198" cy="2376000"/>
            <a:chOff x="5285913" y="7258793"/>
            <a:chExt cx="3070760" cy="237600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E202F67-A0AA-8016-1C7A-441E1B8B460D}"/>
                </a:ext>
              </a:extLst>
            </p:cNvPr>
            <p:cNvSpPr>
              <a:spLocks/>
            </p:cNvSpPr>
            <p:nvPr/>
          </p:nvSpPr>
          <p:spPr>
            <a:xfrm>
              <a:off x="5285913" y="7258793"/>
              <a:ext cx="3070760" cy="2376000"/>
            </a:xfrm>
            <a:prstGeom prst="rect">
              <a:avLst/>
            </a:prstGeom>
            <a:noFill/>
            <a:ln w="38100" cap="flat">
              <a:solidFill>
                <a:srgbClr val="77B6CD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O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BE3094C-1E84-16DF-B154-B53B8F529BC9}"/>
                </a:ext>
              </a:extLst>
            </p:cNvPr>
            <p:cNvSpPr/>
            <p:nvPr/>
          </p:nvSpPr>
          <p:spPr>
            <a:xfrm>
              <a:off x="5285913" y="9203109"/>
              <a:ext cx="3070760" cy="3318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NO" sz="1800" b="0" dirty="0">
                  <a:solidFill>
                    <a:srgbClr val="00000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Shiny modules</a:t>
              </a:r>
              <a:endParaRPr kumimoji="0" lang="en-NO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endParaRPr>
            </a:p>
          </p:txBody>
        </p:sp>
      </p:grpSp>
      <p:pic>
        <p:nvPicPr>
          <p:cNvPr id="55" name="Picture 54">
            <a:extLst>
              <a:ext uri="{FF2B5EF4-FFF2-40B4-BE49-F238E27FC236}">
                <a16:creationId xmlns:a16="http://schemas.microsoft.com/office/drawing/2014/main" id="{F6AE3816-6783-4EB5-0710-83FE58F1869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06297" y="7844703"/>
            <a:ext cx="1232821" cy="143206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6277B50-A2A7-32F5-B36D-DC0DC87BC54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138085" y="7833168"/>
            <a:ext cx="1247438" cy="14436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5CD9422D4BDE46A334095E56D78D07" ma:contentTypeVersion="28" ma:contentTypeDescription="Opprett et nytt dokument." ma:contentTypeScope="" ma:versionID="caf2d3b5ec96617048f19c418986ca0e">
  <xsd:schema xmlns:xsd="http://www.w3.org/2001/XMLSchema" xmlns:xs="http://www.w3.org/2001/XMLSchema" xmlns:p="http://schemas.microsoft.com/office/2006/metadata/properties" xmlns:ns2="ef5dd856-6a32-4f72-920b-b3c650540c6d" xmlns:ns3="9e7c1b5f-6b93-4ee4-9fa2-fda8f1b47cf5" xmlns:ns4="8e6eb821-ce73-48ba-8377-72b4b239edb4" targetNamespace="http://schemas.microsoft.com/office/2006/metadata/properties" ma:root="true" ma:fieldsID="3132385cd8d9c3ebe310a20dd1fcb244" ns2:_="" ns3:_="" ns4:_="">
    <xsd:import namespace="ef5dd856-6a32-4f72-920b-b3c650540c6d"/>
    <xsd:import namespace="9e7c1b5f-6b93-4ee4-9fa2-fda8f1b47cf5"/>
    <xsd:import namespace="8e6eb821-ce73-48ba-8377-72b4b239edb4"/>
    <xsd:element name="properties">
      <xsd:complexType>
        <xsd:sequence>
          <xsd:element name="documentManagement">
            <xsd:complexType>
              <xsd:all>
                <xsd:element ref="ns2:d03b2acdc0904ed5b54b2c96476ff0da" minOccurs="0"/>
                <xsd:element ref="ns2:TaxCatchAll" minOccurs="0"/>
                <xsd:element ref="ns2:TaxKeywordTaxHTField" minOccurs="0"/>
                <xsd:element ref="ns3:FHI_TopicTaxHTField" minOccurs="0"/>
                <xsd:element ref="ns4:MediaServiceMetadata" minOccurs="0"/>
                <xsd:element ref="ns4:MediaServiceFastMetadata" minOccurs="0"/>
                <xsd:element ref="ns2:SharedWithUsers" minOccurs="0"/>
                <xsd:element ref="ns2:SharedWithDetails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  <xsd:element ref="ns4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5dd856-6a32-4f72-920b-b3c650540c6d" elementFormDefault="qualified">
    <xsd:import namespace="http://schemas.microsoft.com/office/2006/documentManagement/types"/>
    <xsd:import namespace="http://schemas.microsoft.com/office/infopath/2007/PartnerControls"/>
    <xsd:element name="d03b2acdc0904ed5b54b2c96476ff0da" ma:index="5" nillable="true" ma:displayName="Topic_0" ma:hidden="true" ma:internalName="d03b2acdc0904ed5b54b2c96476ff0da" ma:readOnly="false">
      <xsd:simpleType>
        <xsd:restriction base="dms:Note"/>
      </xsd:simpleType>
    </xsd:element>
    <xsd:element name="TaxCatchAll" ma:index="6" nillable="true" ma:displayName="Taxonomy Catch All Column" ma:hidden="true" ma:list="{63cf7381-35d2-4339-a987-eeebc04d6b4e}" ma:internalName="TaxCatchAll" ma:showField="CatchAllData" ma:web="ef5dd856-6a32-4f72-920b-b3c650540c6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8" nillable="true" ma:taxonomy="true" ma:internalName="TaxKeywordTaxHTField" ma:taxonomyFieldName="TaxKeyword" ma:displayName="Organisasjonsnøkkelord" ma:fieldId="{23f27201-bee3-471e-b2e7-b64fd8b7ca38}" ma:taxonomyMulti="true" ma:sspId="e7140caa-8402-4c36-9a5d-f51276ec0a9c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7c1b5f-6b93-4ee4-9fa2-fda8f1b47cf5" elementFormDefault="qualified">
    <xsd:import namespace="http://schemas.microsoft.com/office/2006/documentManagement/types"/>
    <xsd:import namespace="http://schemas.microsoft.com/office/infopath/2007/PartnerControls"/>
    <xsd:element name="FHI_TopicTaxHTField" ma:index="13" nillable="true" ma:taxonomy="true" ma:internalName="FHI_TopicTaxHTField" ma:taxonomyFieldName="FHI_Topic" ma:displayName="Tema" ma:default="" ma:fieldId="{5eb9fa72-8a58-4312-8bc5-a126a30b4fb3}" ma:taxonomyMulti="true" ma:sspId="e7140caa-8402-4c36-9a5d-f51276ec0a9c" ma:termSetId="10ab213d-8882-42de-b940-43a869fe753a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6eb821-ce73-48ba-8377-72b4b239ed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5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21" nillable="true" ma:displayName="Tags" ma:internalName="MediaServiceAutoTags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6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8" nillable="true" ma:taxonomy="true" ma:internalName="lcf76f155ced4ddcb4097134ff3c332f" ma:taxonomyFieldName="MediaServiceImageTags" ma:displayName="Image Tags" ma:readOnly="false" ma:fieldId="{5cf76f15-5ced-4ddc-b409-7134ff3c332f}" ma:taxonomyMulti="true" ma:sspId="e7140caa-8402-4c36-9a5d-f51276ec0a9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FHI_TopicTaxHTField xmlns="9e7c1b5f-6b93-4ee4-9fa2-fda8f1b47cf5">
      <Terms xmlns="http://schemas.microsoft.com/office/infopath/2007/PartnerControls"/>
    </FHI_TopicTaxHTField>
    <TaxCatchAll xmlns="ef5dd856-6a32-4f72-920b-b3c650540c6d" xsi:nil="true"/>
    <TaxKeywordTaxHTField xmlns="ef5dd856-6a32-4f72-920b-b3c650540c6d">
      <Terms xmlns="http://schemas.microsoft.com/office/infopath/2007/PartnerControls"/>
    </TaxKeywordTaxHTField>
    <d03b2acdc0904ed5b54b2c96476ff0da xmlns="ef5dd856-6a32-4f72-920b-b3c650540c6d" xsi:nil="true"/>
    <lcf76f155ced4ddcb4097134ff3c332f xmlns="8e6eb821-ce73-48ba-8377-72b4b239edb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397C913-CF67-4D4B-B20C-8D2FAA47BA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1F8013-CD6C-4F36-962D-06CC17C997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5dd856-6a32-4f72-920b-b3c650540c6d"/>
    <ds:schemaRef ds:uri="9e7c1b5f-6b93-4ee4-9fa2-fda8f1b47cf5"/>
    <ds:schemaRef ds:uri="8e6eb821-ce73-48ba-8377-72b4b239ed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2D19A56-9F48-4776-A41F-6747BEDA6F33}">
  <ds:schemaRefs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9e7c1b5f-6b93-4ee4-9fa2-fda8f1b47cf5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8e6eb821-ce73-48ba-8377-72b4b239edb4"/>
    <ds:schemaRef ds:uri="http://purl.org/dc/terms/"/>
    <ds:schemaRef ds:uri="ef5dd856-6a32-4f72-920b-b3c650540c6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1530</TotalTime>
  <Words>46</Words>
  <Application>Microsoft Macintosh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Avenir</vt:lpstr>
      <vt:lpstr>Helvetica Light</vt:lpstr>
      <vt:lpstr>Source Sans Pro</vt:lpstr>
      <vt:lpstr>Source Sans Pro Light</vt:lpstr>
      <vt:lpstr>Source Sans Pro Semibold</vt:lpstr>
      <vt:lpstr>White</vt:lpstr>
      <vt:lpstr>splverse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cp:lastModifiedBy>Richard Aubrey White</cp:lastModifiedBy>
  <cp:revision>3</cp:revision>
  <dcterms:modified xsi:type="dcterms:W3CDTF">2022-11-08T09:38:32Z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axKeyword">
    <vt:lpwstr/>
  </property>
  <property fmtid="{D5CDD505-2E9C-101B-9397-08002B2CF9AE}" pid="3" name="ContentTypeId">
    <vt:lpwstr>0x010100015CD9422D4BDE46A334095E56D78D07</vt:lpwstr>
  </property>
  <property fmtid="{D5CDD505-2E9C-101B-9397-08002B2CF9AE}" pid="4" name="FHITopic">
    <vt:lpwstr/>
  </property>
  <property fmtid="{D5CDD505-2E9C-101B-9397-08002B2CF9AE}" pid="5" name="FHI_Topic">
    <vt:lpwstr/>
  </property>
</Properties>
</file>