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1CA3-F0F5-0E47-B2EA-CD46F849E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BDCA-A69E-7F48-825B-1739D2148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BB4D2-450D-8A4E-80DD-8B91E561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509-4683-CA4F-AE32-06903EEB5B0E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510DA-197C-9748-8FA2-84E1072C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9C4B-08B6-4844-B928-C5F4F306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CFC0-DF51-FB49-A953-1C956D6E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4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762E-F56E-D94F-ABF1-CB5635A1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B896E-395D-1648-8CBD-E5C57C897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DA6-6E08-C542-B4D4-0950CC1F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509-4683-CA4F-AE32-06903EEB5B0E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DC60-0E20-764E-8BEE-BBB14727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7AA9-3272-3442-A569-50C8AFEF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CFC0-DF51-FB49-A953-1C956D6E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E7DA3-FE44-1F4C-940C-9CD2BA3C5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78EB3-6E99-8D45-BA56-E4CA339FC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BFF8A-DE0E-0640-AC41-F3C2B801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509-4683-CA4F-AE32-06903EEB5B0E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C62D-CBA8-784F-8FA6-24968350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0D2BE-ECD8-FA49-B9D2-A6DA67A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CFC0-DF51-FB49-A953-1C956D6E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5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4D8B-B129-1346-898E-03C82D87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02A3-33BF-3A4B-8E90-7E1C322C5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50A0-D30B-7045-A18B-EF0417A7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509-4683-CA4F-AE32-06903EEB5B0E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362D1-33EA-8344-867B-D3DAF707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8CBC-5275-EB4C-9362-54D2D6CE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CFC0-DF51-FB49-A953-1C956D6E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9515-9942-0E49-8ED2-9335C3B1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B3817-F38D-9946-88EC-BCFD27931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534C7-A7ED-1044-A8C2-14D59073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509-4683-CA4F-AE32-06903EEB5B0E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33EC-5C29-EA45-B4EA-CAF6C0C6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2B5CF-4035-6F4F-9AFF-FEA85D83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CFC0-DF51-FB49-A953-1C956D6E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7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6E44-283E-3A41-98C3-B4011F0B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EFEF-FFA4-F341-9C9D-554042597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9EEAD-B46F-0D4D-8BB2-2684D91C0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A92FE-6275-7349-A3D7-722628D1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509-4683-CA4F-AE32-06903EEB5B0E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49C6B-F87C-C443-82A9-48E6E847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C75C5-6AA9-9948-A1CC-623890AF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CFC0-DF51-FB49-A953-1C956D6E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FADF-1947-6B46-B055-2FE4BD06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9B47D-9B1E-BD45-B772-984AC6403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37769-0790-F44F-B109-B6DAA15EB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A4671-A9E5-2B4D-AD41-9A5C22374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A3E88-55E3-9743-BC66-30A57E28C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9403B-7332-F648-AB28-042E2822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509-4683-CA4F-AE32-06903EEB5B0E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049F4-1FD3-BF41-8B0B-CA1AE9A2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77FE4-A4A9-224F-B020-0EBD7E94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CFC0-DF51-FB49-A953-1C956D6E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5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BBD4-A016-7B4B-A011-64184A23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74210-12D9-AA43-A131-04AD46E2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509-4683-CA4F-AE32-06903EEB5B0E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0E88D-E23C-6645-92E0-9F215E7E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689CF-52AB-3F4B-987E-7E648F0F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CFC0-DF51-FB49-A953-1C956D6E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2FE91-1A52-7C4F-9021-68C90730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509-4683-CA4F-AE32-06903EEB5B0E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3452E-1779-F84F-9798-06142DA5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35E6A-A0CC-C04C-B8CA-605791D1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CFC0-DF51-FB49-A953-1C956D6E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1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B600-E48E-9A42-9316-8C9DECC7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F059-3619-E647-BAAC-219A9DAA2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3E40-2269-DE4A-9BB5-19D4DE2C5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A08B4-97F1-3740-A24E-FC83C4B4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509-4683-CA4F-AE32-06903EEB5B0E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2DCD7-73F5-5640-AFA0-9F258661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0DB2F-FDA4-6D46-BB3E-453BA44E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CFC0-DF51-FB49-A953-1C956D6E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5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0744-68EE-0247-9E6B-4D377586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D6E3A-98C8-D448-8183-7A56545E0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3961F-9CCD-2341-9146-835EEAE89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D99AC-7690-914A-A068-63203152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509-4683-CA4F-AE32-06903EEB5B0E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D2ADA-43D3-D140-838F-0A6303AC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7230-CECE-6D46-ADFA-FB1AA315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CFC0-DF51-FB49-A953-1C956D6E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1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77DBA-84C7-DF42-8453-379ACF31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16A24-DE2E-F64C-874D-F41F059C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A54B-FFC8-174D-8623-45D733071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2509-4683-CA4F-AE32-06903EEB5B0E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43FC-D320-8A44-A9D0-EE8265E7B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F1C60-4067-1144-8B11-82B10AEC0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8CFC0-DF51-FB49-A953-1C956D6E3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63222-9935-5548-A40D-528E591D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Pathways of Exposure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3CBD64A-A92D-4949-9359-165DF68F7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335939"/>
              </p:ext>
            </p:extLst>
          </p:nvPr>
        </p:nvGraphicFramePr>
        <p:xfrm>
          <a:off x="838200" y="1825624"/>
          <a:ext cx="10911840" cy="39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370">
                  <a:extLst>
                    <a:ext uri="{9D8B030D-6E8A-4147-A177-3AD203B41FA5}">
                      <a16:colId xmlns:a16="http://schemas.microsoft.com/office/drawing/2014/main" val="1560971341"/>
                    </a:ext>
                  </a:extLst>
                </a:gridCol>
                <a:gridCol w="4023360">
                  <a:extLst>
                    <a:ext uri="{9D8B030D-6E8A-4147-A177-3AD203B41FA5}">
                      <a16:colId xmlns:a16="http://schemas.microsoft.com/office/drawing/2014/main" val="3352211473"/>
                    </a:ext>
                  </a:extLst>
                </a:gridCol>
                <a:gridCol w="4309110">
                  <a:extLst>
                    <a:ext uri="{9D8B030D-6E8A-4147-A177-3AD203B41FA5}">
                      <a16:colId xmlns:a16="http://schemas.microsoft.com/office/drawing/2014/main" val="401303126"/>
                    </a:ext>
                  </a:extLst>
                </a:gridCol>
              </a:tblGrid>
              <a:tr h="649631">
                <a:tc>
                  <a:txBody>
                    <a:bodyPr/>
                    <a:lstStyle/>
                    <a:p>
                      <a:r>
                        <a:rPr lang="en-US" dirty="0"/>
                        <a:t>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Adult Dominant Pathway(s)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 Dominant Pathway(s)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92930"/>
                  </a:ext>
                </a:extLst>
              </a:tr>
              <a:tr h="702285">
                <a:tc>
                  <a:txBody>
                    <a:bodyPr/>
                    <a:lstStyle/>
                    <a:p>
                      <a:r>
                        <a:rPr lang="en-US" b="1" dirty="0"/>
                        <a:t>DTK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Produce, Street 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Drain, Raw Produce, Street Food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915920"/>
                  </a:ext>
                </a:extLst>
              </a:tr>
              <a:tr h="649631">
                <a:tc>
                  <a:txBody>
                    <a:bodyPr/>
                    <a:lstStyle/>
                    <a:p>
                      <a:r>
                        <a:rPr lang="en-US" b="1" dirty="0"/>
                        <a:t>Medina </a:t>
                      </a:r>
                      <a:r>
                        <a:rPr lang="en-US" b="1" dirty="0" err="1"/>
                        <a:t>Gounass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Produce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Drain, Raw Produce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827111"/>
                  </a:ext>
                </a:extLst>
              </a:tr>
              <a:tr h="649631">
                <a:tc>
                  <a:txBody>
                    <a:bodyPr/>
                    <a:lstStyle/>
                    <a:p>
                      <a:r>
                        <a:rPr lang="en-US" b="1" dirty="0" err="1"/>
                        <a:t>Rufisque</a:t>
                      </a:r>
                      <a:r>
                        <a:rPr lang="en-US" b="1" dirty="0"/>
                        <a:t> 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Produce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Drain, Raw Produce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322726"/>
                  </a:ext>
                </a:extLst>
              </a:tr>
              <a:tr h="649631">
                <a:tc>
                  <a:txBody>
                    <a:bodyPr/>
                    <a:lstStyle/>
                    <a:p>
                      <a:r>
                        <a:rPr lang="en-US" b="1" dirty="0" err="1"/>
                        <a:t>Sciap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Liberte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Produce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Produce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40614"/>
                  </a:ext>
                </a:extLst>
              </a:tr>
              <a:tr h="649631">
                <a:tc>
                  <a:txBody>
                    <a:bodyPr/>
                    <a:lstStyle/>
                    <a:p>
                      <a:r>
                        <a:rPr lang="en-US" b="1" dirty="0" err="1"/>
                        <a:t>Wakhinane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Produce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Produce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6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21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1E06F-69BB-C544-8C4D-33781CB5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174171"/>
            <a:ext cx="4020457" cy="6560458"/>
          </a:xfr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Exposure to Fecal Contamination for Adults and Children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DDA44-6DF6-7646-9ECB-F74521205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" t="-1" r="1066" b="-1"/>
          <a:stretch/>
        </p:blipFill>
        <p:spPr>
          <a:xfrm>
            <a:off x="4296229" y="10"/>
            <a:ext cx="78957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68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Dominant Pathways of Exposure</vt:lpstr>
      <vt:lpstr>Exposure to Fecal Contamination for Adults and Children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Dominant Pathways of Exposure</dc:title>
  <dc:creator>Siesel, Casey J.</dc:creator>
  <cp:lastModifiedBy>Siesel, Casey J.</cp:lastModifiedBy>
  <cp:revision>2</cp:revision>
  <dcterms:created xsi:type="dcterms:W3CDTF">2020-04-07T13:11:57Z</dcterms:created>
  <dcterms:modified xsi:type="dcterms:W3CDTF">2020-04-07T13:31:21Z</dcterms:modified>
</cp:coreProperties>
</file>