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8803600" cx="198024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結論::我們實作是用演化的方式，所以評估函式能越貼近實際的分數越好，terminal的部分因為每一關卡的物件都不太一樣，所以必須要讓其被選的物件有特色例如最左邊的木頭，function跟terminal的多樣性如果不夠，也會導致演化出來的結果不好。</a:t>
            </a: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2249488" y="685800"/>
            <a:ext cx="23590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990124" y="6447475"/>
            <a:ext cx="8749531" cy="2686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7300"/>
            </a:lvl1pPr>
            <a:lvl2pPr indent="-4444" lvl="1" marL="1388745" rtl="0">
              <a:spcBef>
                <a:spcPts val="0"/>
              </a:spcBef>
              <a:buFont typeface="Calibri"/>
              <a:buNone/>
              <a:defRPr b="1" sz="6100"/>
            </a:lvl2pPr>
            <a:lvl3pPr indent="-8889" lvl="2" marL="2777490" rtl="0">
              <a:spcBef>
                <a:spcPts val="0"/>
              </a:spcBef>
              <a:buFont typeface="Calibri"/>
              <a:buNone/>
              <a:defRPr b="1" sz="5500"/>
            </a:lvl3pPr>
            <a:lvl4pPr indent="-634" lvl="3" marL="4166234" rtl="0">
              <a:spcBef>
                <a:spcPts val="0"/>
              </a:spcBef>
              <a:buFont typeface="Calibri"/>
              <a:buNone/>
              <a:defRPr b="1" sz="4900"/>
            </a:lvl4pPr>
            <a:lvl5pPr indent="-5079" lvl="4" marL="5554980" rtl="0">
              <a:spcBef>
                <a:spcPts val="0"/>
              </a:spcBef>
              <a:buFont typeface="Calibri"/>
              <a:buNone/>
              <a:defRPr b="1" sz="4900"/>
            </a:lvl5pPr>
            <a:lvl6pPr indent="-9525" lvl="5" marL="6943725" rtl="0">
              <a:spcBef>
                <a:spcPts val="0"/>
              </a:spcBef>
              <a:buFont typeface="Calibri"/>
              <a:buNone/>
              <a:defRPr b="1" sz="4900"/>
            </a:lvl6pPr>
            <a:lvl7pPr indent="-1268" lvl="6" marL="8332469" rtl="0">
              <a:spcBef>
                <a:spcPts val="0"/>
              </a:spcBef>
              <a:buFont typeface="Calibri"/>
              <a:buNone/>
              <a:defRPr b="1" sz="4900"/>
            </a:lvl7pPr>
            <a:lvl8pPr indent="-5715" lvl="7" marL="9721215" rtl="0">
              <a:spcBef>
                <a:spcPts val="0"/>
              </a:spcBef>
              <a:buFont typeface="Calibri"/>
              <a:buNone/>
              <a:defRPr b="1" sz="4900"/>
            </a:lvl8pPr>
            <a:lvl9pPr indent="-10159" lvl="8" marL="11109960" rtl="0">
              <a:spcBef>
                <a:spcPts val="0"/>
              </a:spcBef>
              <a:buFont typeface="Calibri"/>
              <a:buNone/>
              <a:defRPr b="1" sz="4900"/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990124" y="9134475"/>
            <a:ext cx="8749531" cy="16595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7300"/>
            </a:lvl1pPr>
            <a:lvl2pPr lvl="1" rtl="0">
              <a:spcBef>
                <a:spcPts val="0"/>
              </a:spcBef>
              <a:defRPr sz="6100"/>
            </a:lvl2pPr>
            <a:lvl3pPr lvl="2" rtl="0">
              <a:spcBef>
                <a:spcPts val="0"/>
              </a:spcBef>
              <a:defRPr sz="5500"/>
            </a:lvl3pPr>
            <a:lvl4pPr lvl="3" rtl="0">
              <a:spcBef>
                <a:spcPts val="0"/>
              </a:spcBef>
              <a:defRPr sz="4900"/>
            </a:lvl4pPr>
            <a:lvl5pPr lvl="4" rtl="0">
              <a:spcBef>
                <a:spcPts val="0"/>
              </a:spcBef>
              <a:defRPr sz="4900"/>
            </a:lvl5pPr>
            <a:lvl6pPr lvl="5" rtl="0">
              <a:spcBef>
                <a:spcPts val="0"/>
              </a:spcBef>
              <a:defRPr sz="4900"/>
            </a:lvl6pPr>
            <a:lvl7pPr lvl="6" rtl="0">
              <a:spcBef>
                <a:spcPts val="0"/>
              </a:spcBef>
              <a:defRPr sz="4900"/>
            </a:lvl7pPr>
            <a:lvl8pPr lvl="7" rtl="0">
              <a:spcBef>
                <a:spcPts val="0"/>
              </a:spcBef>
              <a:defRPr sz="4900"/>
            </a:lvl8pPr>
            <a:lvl9pPr lvl="8" rtl="0">
              <a:spcBef>
                <a:spcPts val="0"/>
              </a:spcBef>
              <a:defRPr sz="4900"/>
            </a:lvl9pPr>
          </a:lstStyle>
          <a:p/>
        </p:txBody>
      </p:sp>
      <p:sp>
        <p:nvSpPr>
          <p:cNvPr id="15" name="Shape 15"/>
          <p:cNvSpPr txBox="1"/>
          <p:nvPr>
            <p:ph idx="3" type="body"/>
          </p:nvPr>
        </p:nvSpPr>
        <p:spPr>
          <a:xfrm>
            <a:off x="10059382" y="6447475"/>
            <a:ext cx="8752969" cy="2686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7300"/>
            </a:lvl1pPr>
            <a:lvl2pPr indent="-4444" lvl="1" marL="1388745" rtl="0">
              <a:spcBef>
                <a:spcPts val="0"/>
              </a:spcBef>
              <a:buFont typeface="Calibri"/>
              <a:buNone/>
              <a:defRPr b="1" sz="6100"/>
            </a:lvl2pPr>
            <a:lvl3pPr indent="-8889" lvl="2" marL="2777490" rtl="0">
              <a:spcBef>
                <a:spcPts val="0"/>
              </a:spcBef>
              <a:buFont typeface="Calibri"/>
              <a:buNone/>
              <a:defRPr b="1" sz="5500"/>
            </a:lvl3pPr>
            <a:lvl4pPr indent="-634" lvl="3" marL="4166234" rtl="0">
              <a:spcBef>
                <a:spcPts val="0"/>
              </a:spcBef>
              <a:buFont typeface="Calibri"/>
              <a:buNone/>
              <a:defRPr b="1" sz="4900"/>
            </a:lvl4pPr>
            <a:lvl5pPr indent="-5079" lvl="4" marL="5554980" rtl="0">
              <a:spcBef>
                <a:spcPts val="0"/>
              </a:spcBef>
              <a:buFont typeface="Calibri"/>
              <a:buNone/>
              <a:defRPr b="1" sz="4900"/>
            </a:lvl5pPr>
            <a:lvl6pPr indent="-9525" lvl="5" marL="6943725" rtl="0">
              <a:spcBef>
                <a:spcPts val="0"/>
              </a:spcBef>
              <a:buFont typeface="Calibri"/>
              <a:buNone/>
              <a:defRPr b="1" sz="4900"/>
            </a:lvl6pPr>
            <a:lvl7pPr indent="-1268" lvl="6" marL="8332469" rtl="0">
              <a:spcBef>
                <a:spcPts val="0"/>
              </a:spcBef>
              <a:buFont typeface="Calibri"/>
              <a:buNone/>
              <a:defRPr b="1" sz="4900"/>
            </a:lvl7pPr>
            <a:lvl8pPr indent="-5715" lvl="7" marL="9721215" rtl="0">
              <a:spcBef>
                <a:spcPts val="0"/>
              </a:spcBef>
              <a:buFont typeface="Calibri"/>
              <a:buNone/>
              <a:defRPr b="1" sz="4900"/>
            </a:lvl8pPr>
            <a:lvl9pPr indent="-10159" lvl="8" marL="11109960" rtl="0">
              <a:spcBef>
                <a:spcPts val="0"/>
              </a:spcBef>
              <a:buFont typeface="Calibri"/>
              <a:buNone/>
              <a:defRPr b="1" sz="4900"/>
            </a:lvl9pPr>
          </a:lstStyle>
          <a:p/>
        </p:txBody>
      </p:sp>
      <p:sp>
        <p:nvSpPr>
          <p:cNvPr id="16" name="Shape 16"/>
          <p:cNvSpPr txBox="1"/>
          <p:nvPr>
            <p:ph idx="4" type="body"/>
          </p:nvPr>
        </p:nvSpPr>
        <p:spPr>
          <a:xfrm>
            <a:off x="10059382" y="9134475"/>
            <a:ext cx="8752969" cy="16595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7300"/>
            </a:lvl1pPr>
            <a:lvl2pPr lvl="1" rtl="0">
              <a:spcBef>
                <a:spcPts val="0"/>
              </a:spcBef>
              <a:defRPr sz="6100"/>
            </a:lvl2pPr>
            <a:lvl3pPr lvl="2" rtl="0">
              <a:spcBef>
                <a:spcPts val="0"/>
              </a:spcBef>
              <a:defRPr sz="5500"/>
            </a:lvl3pPr>
            <a:lvl4pPr lvl="3" rtl="0">
              <a:spcBef>
                <a:spcPts val="0"/>
              </a:spcBef>
              <a:defRPr sz="4900"/>
            </a:lvl4pPr>
            <a:lvl5pPr lvl="4" rtl="0">
              <a:spcBef>
                <a:spcPts val="0"/>
              </a:spcBef>
              <a:defRPr sz="4900"/>
            </a:lvl5pPr>
            <a:lvl6pPr lvl="5" rtl="0">
              <a:spcBef>
                <a:spcPts val="0"/>
              </a:spcBef>
              <a:defRPr sz="4900"/>
            </a:lvl6pPr>
            <a:lvl7pPr lvl="6" rtl="0">
              <a:spcBef>
                <a:spcPts val="0"/>
              </a:spcBef>
              <a:defRPr sz="4900"/>
            </a:lvl7pPr>
            <a:lvl8pPr lvl="7" rtl="0">
              <a:spcBef>
                <a:spcPts val="0"/>
              </a:spcBef>
              <a:defRPr sz="4900"/>
            </a:lvl8pPr>
            <a:lvl9pPr lvl="8" rtl="0">
              <a:spcBef>
                <a:spcPts val="0"/>
              </a:spcBef>
              <a:defRPr sz="4900"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6715" y="7314251"/>
            <a:ext cx="19009046" cy="17822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3991" lvl="0" marL="1041559" rtl="0" algn="l">
              <a:spcBef>
                <a:spcPts val="1940"/>
              </a:spcBef>
              <a:buClr>
                <a:schemeClr val="dk1"/>
              </a:buClr>
              <a:buFont typeface="Arial"/>
              <a:buChar char="•"/>
              <a:defRPr sz="9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0738" lvl="1" marL="2256711" rtl="0" algn="l">
              <a:spcBef>
                <a:spcPts val="1700"/>
              </a:spcBef>
              <a:buClr>
                <a:schemeClr val="dk1"/>
              </a:buClr>
              <a:buFont typeface="Arial"/>
              <a:buChar char="–"/>
              <a:defRPr sz="8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487" lvl="2" marL="3471863" rtl="0" algn="l">
              <a:spcBef>
                <a:spcPts val="1460"/>
              </a:spcBef>
              <a:buClr>
                <a:schemeClr val="dk1"/>
              </a:buClr>
              <a:buFont typeface="Arial"/>
              <a:buChar char="•"/>
              <a:defRPr sz="7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3342" lvl="3" marL="4860608" rtl="0" algn="l">
              <a:spcBef>
                <a:spcPts val="1220"/>
              </a:spcBef>
              <a:buClr>
                <a:schemeClr val="dk1"/>
              </a:buClr>
              <a:buFont typeface="Arial"/>
              <a:buChar char="–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8896" lvl="4" marL="6249353" rtl="0" algn="l">
              <a:spcBef>
                <a:spcPts val="1220"/>
              </a:spcBef>
              <a:buClr>
                <a:schemeClr val="dk1"/>
              </a:buClr>
              <a:buFont typeface="Arial"/>
              <a:buChar char="»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4451" lvl="5" marL="7638098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2707" lvl="6" marL="9026843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8261" lvl="7" marL="10415588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3817" lvl="8" marL="11804333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-15693728" y="51633642"/>
            <a:ext cx="103219563" cy="9646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35155851" y="42148394"/>
            <a:ext cx="103219563" cy="2861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3991" lvl="0" marL="1041559" rtl="0" algn="l">
              <a:spcBef>
                <a:spcPts val="1940"/>
              </a:spcBef>
              <a:buClr>
                <a:schemeClr val="dk1"/>
              </a:buClr>
              <a:buFont typeface="Arial"/>
              <a:buChar char="•"/>
              <a:defRPr sz="9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0738" lvl="1" marL="2256711" rtl="0" algn="l">
              <a:spcBef>
                <a:spcPts val="1700"/>
              </a:spcBef>
              <a:buClr>
                <a:schemeClr val="dk1"/>
              </a:buClr>
              <a:buFont typeface="Arial"/>
              <a:buChar char="–"/>
              <a:defRPr sz="8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487" lvl="2" marL="3471863" rtl="0" algn="l">
              <a:spcBef>
                <a:spcPts val="1460"/>
              </a:spcBef>
              <a:buClr>
                <a:schemeClr val="dk1"/>
              </a:buClr>
              <a:buFont typeface="Arial"/>
              <a:buChar char="•"/>
              <a:defRPr sz="7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3342" lvl="3" marL="4860608" rtl="0" algn="l">
              <a:spcBef>
                <a:spcPts val="1220"/>
              </a:spcBef>
              <a:buClr>
                <a:schemeClr val="dk1"/>
              </a:buClr>
              <a:buFont typeface="Arial"/>
              <a:buChar char="–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8896" lvl="4" marL="6249353" rtl="0" algn="l">
              <a:spcBef>
                <a:spcPts val="1220"/>
              </a:spcBef>
              <a:buClr>
                <a:schemeClr val="dk1"/>
              </a:buClr>
              <a:buFont typeface="Arial"/>
              <a:buChar char="»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4451" lvl="5" marL="7638098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2707" lvl="6" marL="9026843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8261" lvl="7" marL="10415588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3817" lvl="8" marL="11804333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標題投影片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1485186" y="8947786"/>
            <a:ext cx="16832105" cy="6174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970371" y="16322041"/>
            <a:ext cx="13861733" cy="7360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8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ctr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7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90124" y="6720842"/>
            <a:ext cx="17822227" cy="19009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3991" lvl="0" marL="1041559" rtl="0" algn="l">
              <a:spcBef>
                <a:spcPts val="1940"/>
              </a:spcBef>
              <a:buClr>
                <a:schemeClr val="dk1"/>
              </a:buClr>
              <a:buFont typeface="Arial"/>
              <a:buChar char="•"/>
              <a:defRPr sz="9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0738" lvl="1" marL="2256711" rtl="0" algn="l">
              <a:spcBef>
                <a:spcPts val="1700"/>
              </a:spcBef>
              <a:buClr>
                <a:schemeClr val="dk1"/>
              </a:buClr>
              <a:buFont typeface="Arial"/>
              <a:buChar char="–"/>
              <a:defRPr sz="8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487" lvl="2" marL="3471863" rtl="0" algn="l">
              <a:spcBef>
                <a:spcPts val="1460"/>
              </a:spcBef>
              <a:buClr>
                <a:schemeClr val="dk1"/>
              </a:buClr>
              <a:buFont typeface="Arial"/>
              <a:buChar char="•"/>
              <a:defRPr sz="7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3342" lvl="3" marL="4860608" rtl="0" algn="l">
              <a:spcBef>
                <a:spcPts val="1220"/>
              </a:spcBef>
              <a:buClr>
                <a:schemeClr val="dk1"/>
              </a:buClr>
              <a:buFont typeface="Arial"/>
              <a:buChar char="–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8896" lvl="4" marL="6249353" rtl="0" algn="l">
              <a:spcBef>
                <a:spcPts val="1220"/>
              </a:spcBef>
              <a:buClr>
                <a:schemeClr val="dk1"/>
              </a:buClr>
              <a:buFont typeface="Arial"/>
              <a:buChar char="»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4451" lvl="5" marL="7638098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2707" lvl="6" marL="9026843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8261" lvl="7" marL="10415588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3817" lvl="8" marL="11804333" rtl="0" algn="l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章節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564258" y="18508981"/>
            <a:ext cx="16832105" cy="5720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defRPr b="1" sz="12200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564258" y="12208196"/>
            <a:ext cx="16832105" cy="6300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6100">
                <a:solidFill>
                  <a:srgbClr val="888888"/>
                </a:solidFill>
              </a:defRPr>
            </a:lvl1pPr>
            <a:lvl2pPr indent="-4444" lvl="1" marL="13887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5500">
                <a:solidFill>
                  <a:srgbClr val="888888"/>
                </a:solidFill>
              </a:defRPr>
            </a:lvl2pPr>
            <a:lvl3pPr indent="-8889" lvl="2" marL="277749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900">
                <a:solidFill>
                  <a:srgbClr val="888888"/>
                </a:solidFill>
              </a:defRPr>
            </a:lvl3pPr>
            <a:lvl4pPr indent="-634" lvl="3" marL="416623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4pPr>
            <a:lvl5pPr indent="-5079" lvl="4" marL="555498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5pPr>
            <a:lvl6pPr indent="-9525" lvl="5" marL="694372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6pPr>
            <a:lvl7pPr indent="-1268" lvl="6" marL="8332469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7pPr>
            <a:lvl8pPr indent="-5715" lvl="7" marL="972121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8pPr>
            <a:lvl9pPr indent="-10159" lvl="8" marL="1110996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145267" y="28230197"/>
            <a:ext cx="19132080" cy="79836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8500"/>
            </a:lvl1pPr>
            <a:lvl2pPr lvl="1" rtl="0">
              <a:spcBef>
                <a:spcPts val="0"/>
              </a:spcBef>
              <a:defRPr sz="7300"/>
            </a:lvl2pPr>
            <a:lvl3pPr lvl="2" rtl="0">
              <a:spcBef>
                <a:spcPts val="0"/>
              </a:spcBef>
              <a:defRPr sz="6100"/>
            </a:lvl3pPr>
            <a:lvl4pPr lvl="3" rtl="0">
              <a:spcBef>
                <a:spcPts val="0"/>
              </a:spcBef>
              <a:defRPr sz="5500"/>
            </a:lvl4pPr>
            <a:lvl5pPr lvl="4" rtl="0">
              <a:spcBef>
                <a:spcPts val="0"/>
              </a:spcBef>
              <a:defRPr sz="5500"/>
            </a:lvl5pPr>
            <a:lvl6pPr lvl="5" rtl="0">
              <a:spcBef>
                <a:spcPts val="0"/>
              </a:spcBef>
              <a:defRPr sz="5500"/>
            </a:lvl6pPr>
            <a:lvl7pPr lvl="6" rtl="0">
              <a:spcBef>
                <a:spcPts val="0"/>
              </a:spcBef>
              <a:defRPr sz="5500"/>
            </a:lvl7pPr>
            <a:lvl8pPr lvl="7" rtl="0">
              <a:spcBef>
                <a:spcPts val="0"/>
              </a:spcBef>
              <a:defRPr sz="5500"/>
            </a:lvl8pPr>
            <a:lvl9pPr lvl="8" rtl="0">
              <a:spcBef>
                <a:spcPts val="0"/>
              </a:spcBef>
              <a:defRPr sz="55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21607391" y="28230197"/>
            <a:ext cx="19132078" cy="79836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8500"/>
            </a:lvl1pPr>
            <a:lvl2pPr lvl="1" rtl="0">
              <a:spcBef>
                <a:spcPts val="0"/>
              </a:spcBef>
              <a:defRPr sz="7300"/>
            </a:lvl2pPr>
            <a:lvl3pPr lvl="2" rtl="0">
              <a:spcBef>
                <a:spcPts val="0"/>
              </a:spcBef>
              <a:defRPr sz="6100"/>
            </a:lvl3pPr>
            <a:lvl4pPr lvl="3" rtl="0">
              <a:spcBef>
                <a:spcPts val="0"/>
              </a:spcBef>
              <a:defRPr sz="5500"/>
            </a:lvl4pPr>
            <a:lvl5pPr lvl="4" rtl="0">
              <a:spcBef>
                <a:spcPts val="0"/>
              </a:spcBef>
              <a:defRPr sz="5500"/>
            </a:lvl5pPr>
            <a:lvl6pPr lvl="5" rtl="0">
              <a:spcBef>
                <a:spcPts val="0"/>
              </a:spcBef>
              <a:defRPr sz="5500"/>
            </a:lvl6pPr>
            <a:lvl7pPr lvl="6" rtl="0">
              <a:spcBef>
                <a:spcPts val="0"/>
              </a:spcBef>
              <a:defRPr sz="5500"/>
            </a:lvl7pPr>
            <a:lvl8pPr lvl="7" rtl="0">
              <a:spcBef>
                <a:spcPts val="0"/>
              </a:spcBef>
              <a:defRPr sz="5500"/>
            </a:lvl8pPr>
            <a:lvl9pPr lvl="8" rtl="0">
              <a:spcBef>
                <a:spcPts val="0"/>
              </a:spcBef>
              <a:defRPr sz="55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990125" y="1146809"/>
            <a:ext cx="6514878" cy="4880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defRPr b="1" sz="61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7742217" y="1146812"/>
            <a:ext cx="11070133" cy="24583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9700"/>
            </a:lvl1pPr>
            <a:lvl2pPr lvl="1" rtl="0">
              <a:spcBef>
                <a:spcPts val="0"/>
              </a:spcBef>
              <a:defRPr sz="8500"/>
            </a:lvl2pPr>
            <a:lvl3pPr lvl="2" rtl="0">
              <a:spcBef>
                <a:spcPts val="0"/>
              </a:spcBef>
              <a:defRPr sz="7300"/>
            </a:lvl3pPr>
            <a:lvl4pPr lvl="3" rtl="0">
              <a:spcBef>
                <a:spcPts val="0"/>
              </a:spcBef>
              <a:defRPr sz="6100"/>
            </a:lvl4pPr>
            <a:lvl5pPr lvl="4" rtl="0">
              <a:spcBef>
                <a:spcPts val="0"/>
              </a:spcBef>
              <a:defRPr sz="6100"/>
            </a:lvl5pPr>
            <a:lvl6pPr lvl="5" rtl="0">
              <a:spcBef>
                <a:spcPts val="0"/>
              </a:spcBef>
              <a:defRPr sz="6100"/>
            </a:lvl6pPr>
            <a:lvl7pPr lvl="6" rtl="0">
              <a:spcBef>
                <a:spcPts val="0"/>
              </a:spcBef>
              <a:defRPr sz="6100"/>
            </a:lvl7pPr>
            <a:lvl8pPr lvl="7" rtl="0">
              <a:spcBef>
                <a:spcPts val="0"/>
              </a:spcBef>
              <a:defRPr sz="6100"/>
            </a:lvl8pPr>
            <a:lvl9pPr lvl="8" rtl="0">
              <a:spcBef>
                <a:spcPts val="0"/>
              </a:spcBef>
              <a:defRPr sz="61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990125" y="6027421"/>
            <a:ext cx="6514878" cy="19702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4300"/>
            </a:lvl1pPr>
            <a:lvl2pPr indent="-4444" lvl="1" marL="1388745" rtl="0">
              <a:spcBef>
                <a:spcPts val="0"/>
              </a:spcBef>
              <a:buFont typeface="Calibri"/>
              <a:buNone/>
              <a:defRPr sz="3600"/>
            </a:lvl2pPr>
            <a:lvl3pPr indent="-8889" lvl="2" marL="2777490" rtl="0">
              <a:spcBef>
                <a:spcPts val="0"/>
              </a:spcBef>
              <a:buFont typeface="Calibri"/>
              <a:buNone/>
              <a:defRPr sz="3000"/>
            </a:lvl3pPr>
            <a:lvl4pPr indent="-634" lvl="3" marL="4166234" rtl="0">
              <a:spcBef>
                <a:spcPts val="0"/>
              </a:spcBef>
              <a:buFont typeface="Calibri"/>
              <a:buNone/>
              <a:defRPr sz="2700"/>
            </a:lvl4pPr>
            <a:lvl5pPr indent="-5079" lvl="4" marL="5554980" rtl="0">
              <a:spcBef>
                <a:spcPts val="0"/>
              </a:spcBef>
              <a:buFont typeface="Calibri"/>
              <a:buNone/>
              <a:defRPr sz="2700"/>
            </a:lvl5pPr>
            <a:lvl6pPr indent="-9525" lvl="5" marL="6943725" rtl="0">
              <a:spcBef>
                <a:spcPts val="0"/>
              </a:spcBef>
              <a:buFont typeface="Calibri"/>
              <a:buNone/>
              <a:defRPr sz="2700"/>
            </a:lvl6pPr>
            <a:lvl7pPr indent="-1268" lvl="6" marL="8332469" rtl="0">
              <a:spcBef>
                <a:spcPts val="0"/>
              </a:spcBef>
              <a:buFont typeface="Calibri"/>
              <a:buNone/>
              <a:defRPr sz="2700"/>
            </a:lvl7pPr>
            <a:lvl8pPr indent="-5715" lvl="7" marL="9721215" rtl="0">
              <a:spcBef>
                <a:spcPts val="0"/>
              </a:spcBef>
              <a:buFont typeface="Calibri"/>
              <a:buNone/>
              <a:defRPr sz="2700"/>
            </a:lvl8pPr>
            <a:lvl9pPr indent="-10159" lvl="8" marL="11109960" rtl="0">
              <a:spcBef>
                <a:spcPts val="0"/>
              </a:spcBef>
              <a:buFont typeface="Calibri"/>
              <a:buNone/>
              <a:defRPr sz="27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881423" y="20162520"/>
            <a:ext cx="11881484" cy="2380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defRPr b="1" sz="61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1423" y="2573655"/>
            <a:ext cx="11881484" cy="1728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881423" y="22542820"/>
            <a:ext cx="11881484" cy="3380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4300"/>
            </a:lvl1pPr>
            <a:lvl2pPr indent="-4444" lvl="1" marL="1388745" rtl="0">
              <a:spcBef>
                <a:spcPts val="0"/>
              </a:spcBef>
              <a:buFont typeface="Calibri"/>
              <a:buNone/>
              <a:defRPr sz="3600"/>
            </a:lvl2pPr>
            <a:lvl3pPr indent="-8889" lvl="2" marL="2777490" rtl="0">
              <a:spcBef>
                <a:spcPts val="0"/>
              </a:spcBef>
              <a:buFont typeface="Calibri"/>
              <a:buNone/>
              <a:defRPr sz="3000"/>
            </a:lvl3pPr>
            <a:lvl4pPr indent="-634" lvl="3" marL="4166234" rtl="0">
              <a:spcBef>
                <a:spcPts val="0"/>
              </a:spcBef>
              <a:buFont typeface="Calibri"/>
              <a:buNone/>
              <a:defRPr sz="2700"/>
            </a:lvl4pPr>
            <a:lvl5pPr indent="-5079" lvl="4" marL="5554980" rtl="0">
              <a:spcBef>
                <a:spcPts val="0"/>
              </a:spcBef>
              <a:buFont typeface="Calibri"/>
              <a:buNone/>
              <a:defRPr sz="2700"/>
            </a:lvl5pPr>
            <a:lvl6pPr indent="-9525" lvl="5" marL="6943725" rtl="0">
              <a:spcBef>
                <a:spcPts val="0"/>
              </a:spcBef>
              <a:buFont typeface="Calibri"/>
              <a:buNone/>
              <a:defRPr sz="2700"/>
            </a:lvl6pPr>
            <a:lvl7pPr indent="-1268" lvl="6" marL="8332469" rtl="0">
              <a:spcBef>
                <a:spcPts val="0"/>
              </a:spcBef>
              <a:buFont typeface="Calibri"/>
              <a:buNone/>
              <a:defRPr sz="2700"/>
            </a:lvl7pPr>
            <a:lvl8pPr indent="-5715" lvl="7" marL="9721215" rtl="0">
              <a:spcBef>
                <a:spcPts val="0"/>
              </a:spcBef>
              <a:buFont typeface="Calibri"/>
              <a:buNone/>
              <a:defRPr sz="2700"/>
            </a:lvl8pPr>
            <a:lvl9pPr indent="-10159" lvl="8" marL="11109960" rtl="0">
              <a:spcBef>
                <a:spcPts val="0"/>
              </a:spcBef>
              <a:buFont typeface="Calibri"/>
              <a:buNone/>
              <a:defRPr sz="27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124" y="6720842"/>
            <a:ext cx="17822227" cy="19009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3991" lvl="0" marL="1041559" marR="0" rtl="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0738" lvl="1" marL="2256711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487" lvl="2" marL="3471863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3342" lvl="3" marL="486060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8896" lvl="4" marL="624935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4451" lvl="5" marL="763809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2707" lvl="6" marL="902684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8261" lvl="7" marL="1041558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3817" lvl="8" marL="1180433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6550" y="7449925"/>
            <a:ext cx="4465675" cy="66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990124" y="1153479"/>
            <a:ext cx="17822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32450" y="2747075"/>
            <a:ext cx="9044400" cy="42734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38875" lIns="277725" rIns="277725" wrap="square" tIns="1388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目前遊戲產業及技術的發展越來越蓬勃，人工智慧應用於遊戲中也越來越廣泛，並且使用的方式因遊戲種類的不同而有所差異。Angry Birds 中，要如何能讓game agent 可以在每一次的射擊中獲得高分並且完成關卡是一項遊戲的重點。藉由Genetic Programming 建立策略的流程即為本篇所要介紹的重點。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72850" y="1774720"/>
            <a:ext cx="18564300" cy="1748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指導教授：丁川康  教授         學生：何元通 蘇瑞復 石朝全 蔡承哲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10014425" y="2747075"/>
            <a:ext cx="9044400" cy="59567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&amp;Function</a:t>
            </a: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Programming 其中一項很重要的特色為每一個individual 的表示是以Tree Structure 的方式，因此對於每個Treenode的訂定也就更為重要。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Terminal node 為individual 可以進行的所有可能動作，因此我們設計為關卡內容中可作為射擊目標的物件，並且使用與其他物件不同的特色作為挑選的條件，如：相對關卡位置最左邊、物件高度最高......，藉此避免挑選出物件過於隨機性。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Function node 會經由條件判斷或是目前狀況而決定出所應選擇的動作，因此我們設計成為針對輸入的物件進行比較的Function，並在比較結果相同時挑選第二個輸入的物件作為回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傳，如：比較物件是否其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他物件支撐、比較物件之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周遭物件個數......，最後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能經過挑選並藉由root的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所回傳的物件即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為攻擊目標。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右圖是tree的範例，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紫色部分為function，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藍色部分為terminal。</a:t>
            </a:r>
          </a:p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832325" y="19621502"/>
            <a:ext cx="9044400" cy="550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Fitness Function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在遊戲中由於我們對於Angry Birds的物理引擎運作無從得知，因此我們設計了一個fitness function，期望藉此評斷出一個射擊是否比較好。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假設路徑 t 為一次射擊，而我們將t上所經過的所有物件套入下列fitness function中作計算：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t),O(t),S(t)分別評估路徑上能擊中的豬、建築物件、附近能影響到的東西，並且依擊中後的飛行距離比例作分數遞減，以期望能貼近撞擊後的能量消失。此外我們依照整體建築形狀對射擊點作額外的加分，期望藉此能夠達成對建築物造成對大影響，使其崩毀以殺死豬或得到更多額外分數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9776675" y="13927838"/>
            <a:ext cx="9519900" cy="59567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Result </a:t>
            </a:r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9876725" y="21003950"/>
            <a:ext cx="9519900" cy="63515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在EA中fitness function的設計扮演著重要的角色，也因此我們發現，只仰賴路徑上會經過的物件是不夠的。經過多次修改我們加入了探索週邊物件、判斷建築形狀、假設撞擊力量消耗等，讓演化結果更加理想。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此外function與terminal的設計亦為影響整體演化的問題，如terminal中沒有將地形列入考量，當遇到需要藉由地形反彈取得高分的關卡，可能反而會笨笨的以最爛的方法去完成。</a:t>
            </a: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911225" y="7020563"/>
            <a:ext cx="8886600" cy="3990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876725" y="26120150"/>
            <a:ext cx="9925799" cy="1874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Du-Mim Yoon and Kyung-Joong Kim,”Challenges and Opportunities in Game Artificial Intelligence Education Using Angry Birds”, Access, IEEE, vol. 3, pp. 793-804, Jun.2015.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862" y="8507247"/>
            <a:ext cx="8409900" cy="96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832325" y="18573363"/>
            <a:ext cx="904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Programming 流程圖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7873" y="22977525"/>
            <a:ext cx="75819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67200" y="12932775"/>
            <a:ext cx="724925" cy="12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4733" y="15188366"/>
            <a:ext cx="9409781" cy="54568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2121130" y="415945"/>
            <a:ext cx="158043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91C8"/>
              </a:buClr>
              <a:buSzPct val="25000"/>
              <a:buFont typeface="Times New Roman"/>
              <a:buNone/>
            </a:pPr>
            <a:r>
              <a:rPr b="1" i="0" lang="en-US" sz="5400" u="none" cap="none" strike="noStrike">
                <a:solidFill>
                  <a:srgbClr val="6F91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PROGRAMMING FOR ANGRY BIRDS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