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28803600" cx="19802475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原結論::我們實作是用演化的方式，所以評估函式能越貼近實際的分數越好，terminal的部分因為每一關卡的物件都不太一樣，所以必須要讓其被選的物件有特色例如最左邊的木頭，function跟terminal的多樣性如果不夠，也會導致演化出來的結果不好。</a:t>
            </a:r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2249488" y="685800"/>
            <a:ext cx="23590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比對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990124" y="1153479"/>
            <a:ext cx="17822227" cy="48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/>
            </a:lvl2pPr>
            <a:lvl3pPr indent="0" lvl="2" marL="0" marR="0" rtl="0" algn="l">
              <a:spcBef>
                <a:spcPts val="0"/>
              </a:spcBef>
              <a:buNone/>
              <a:defRPr sz="1800"/>
            </a:lvl3pPr>
            <a:lvl4pPr indent="0" lvl="3" marL="0" marR="0" rtl="0" algn="l">
              <a:spcBef>
                <a:spcPts val="0"/>
              </a:spcBef>
              <a:buNone/>
              <a:defRPr sz="1800"/>
            </a:lvl4pPr>
            <a:lvl5pPr indent="0" lvl="4" marL="0" marR="0" rtl="0" algn="l">
              <a:spcBef>
                <a:spcPts val="0"/>
              </a:spcBef>
              <a:buNone/>
              <a:defRPr sz="1800"/>
            </a:lvl5pPr>
            <a:lvl6pPr indent="0" lvl="5" marL="0" marR="0" rtl="0" algn="l">
              <a:spcBef>
                <a:spcPts val="0"/>
              </a:spcBef>
              <a:buNone/>
              <a:defRPr sz="1800"/>
            </a:lvl6pPr>
            <a:lvl7pPr indent="0" lvl="6" marL="0" marR="0" rtl="0" algn="l">
              <a:spcBef>
                <a:spcPts val="0"/>
              </a:spcBef>
              <a:buNone/>
              <a:defRPr sz="1800"/>
            </a:lvl7pPr>
            <a:lvl8pPr indent="0" lvl="7" marL="0" marR="0" rtl="0" algn="l">
              <a:spcBef>
                <a:spcPts val="0"/>
              </a:spcBef>
              <a:buNone/>
              <a:defRPr sz="1800"/>
            </a:lvl8pPr>
            <a:lvl9pPr indent="0" lvl="8" marL="0" marR="0" rtl="0" algn="l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990124" y="6447475"/>
            <a:ext cx="8749531" cy="2686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1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444" lvl="1" marL="13887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1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89" lvl="2" marL="27774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1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34" lvl="3" marL="416623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1" i="0" sz="4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5079" lvl="4" marL="55549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1" i="0" sz="4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525" lvl="5" marL="6943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1" i="0" sz="4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8" lvl="6" marL="833246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1" i="0" sz="4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715" lvl="7" marL="97212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1" i="0" sz="4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59" lvl="8" marL="111099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1" i="0" sz="4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2" type="body"/>
          </p:nvPr>
        </p:nvSpPr>
        <p:spPr>
          <a:xfrm>
            <a:off x="990124" y="9134475"/>
            <a:ext cx="8749531" cy="1659540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31590" lvl="0" marL="104155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8338" lvl="1" marL="22567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103187" lvl="2" marL="34718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857" lvl="3" marL="486060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4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303" lvl="4" marL="624935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4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748" lvl="5" marL="763809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4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92" lvl="6" marL="902684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4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938" lvl="7" marL="104155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4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382" lvl="8" marL="1180433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4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3" type="body"/>
          </p:nvPr>
        </p:nvSpPr>
        <p:spPr>
          <a:xfrm>
            <a:off x="10059382" y="6447475"/>
            <a:ext cx="8752969" cy="2686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1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444" lvl="1" marL="13887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1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89" lvl="2" marL="27774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1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34" lvl="3" marL="416623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1" i="0" sz="4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5079" lvl="4" marL="55549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1" i="0" sz="4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525" lvl="5" marL="6943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1" i="0" sz="4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8" lvl="6" marL="833246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1" i="0" sz="4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715" lvl="7" marL="97212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1" i="0" sz="4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59" lvl="8" marL="111099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1" i="0" sz="4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4" type="body"/>
          </p:nvPr>
        </p:nvSpPr>
        <p:spPr>
          <a:xfrm>
            <a:off x="10059382" y="9134475"/>
            <a:ext cx="8752969" cy="1659540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31590" lvl="0" marL="104155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8338" lvl="1" marL="22567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103187" lvl="2" marL="34718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857" lvl="3" marL="486060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4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303" lvl="4" marL="624935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4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748" lvl="5" marL="763809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4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92" lvl="6" marL="902684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4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938" lvl="7" marL="104155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4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382" lvl="8" marL="1180433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4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0" type="dt"/>
          </p:nvPr>
        </p:nvSpPr>
        <p:spPr>
          <a:xfrm>
            <a:off x="990124" y="26696672"/>
            <a:ext cx="4620578" cy="153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3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444" lvl="1" marL="13887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89" lvl="2" marL="27774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34" lvl="3" marL="416623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5079" lvl="4" marL="55549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525" lvl="5" marL="6943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8" lvl="6" marL="833246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715" lvl="7" marL="97212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59" lvl="8" marL="111099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1" type="ftr"/>
          </p:nvPr>
        </p:nvSpPr>
        <p:spPr>
          <a:xfrm>
            <a:off x="6765846" y="26696672"/>
            <a:ext cx="6270783" cy="153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3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444" lvl="1" marL="13887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89" lvl="2" marL="27774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34" lvl="3" marL="416623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5079" lvl="4" marL="55549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525" lvl="5" marL="6943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8" lvl="6" marL="833246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715" lvl="7" marL="97212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59" lvl="8" marL="111099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14191773" y="26696672"/>
            <a:ext cx="4620578" cy="153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138875" lIns="277725" rIns="277725" wrap="square" tIns="138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3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標題及直排文字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990124" y="1153479"/>
            <a:ext cx="17822227" cy="48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/>
            </a:lvl2pPr>
            <a:lvl3pPr indent="0" lvl="2" marL="0" marR="0" rtl="0" algn="l">
              <a:spcBef>
                <a:spcPts val="0"/>
              </a:spcBef>
              <a:buNone/>
              <a:defRPr sz="1800"/>
            </a:lvl3pPr>
            <a:lvl4pPr indent="0" lvl="3" marL="0" marR="0" rtl="0" algn="l">
              <a:spcBef>
                <a:spcPts val="0"/>
              </a:spcBef>
              <a:buNone/>
              <a:defRPr sz="1800"/>
            </a:lvl4pPr>
            <a:lvl5pPr indent="0" lvl="4" marL="0" marR="0" rtl="0" algn="l">
              <a:spcBef>
                <a:spcPts val="0"/>
              </a:spcBef>
              <a:buNone/>
              <a:defRPr sz="1800"/>
            </a:lvl5pPr>
            <a:lvl6pPr indent="0" lvl="5" marL="0" marR="0" rtl="0" algn="l">
              <a:spcBef>
                <a:spcPts val="0"/>
              </a:spcBef>
              <a:buNone/>
              <a:defRPr sz="1800"/>
            </a:lvl6pPr>
            <a:lvl7pPr indent="0" lvl="6" marL="0" marR="0" rtl="0" algn="l">
              <a:spcBef>
                <a:spcPts val="0"/>
              </a:spcBef>
              <a:buNone/>
              <a:defRPr sz="1800"/>
            </a:lvl7pPr>
            <a:lvl8pPr indent="0" lvl="7" marL="0" marR="0" rtl="0" algn="l">
              <a:spcBef>
                <a:spcPts val="0"/>
              </a:spcBef>
              <a:buNone/>
              <a:defRPr sz="1800"/>
            </a:lvl8pPr>
            <a:lvl9pPr indent="0" lvl="8" marL="0" marR="0" rtl="0" algn="l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6715" y="7314251"/>
            <a:ext cx="19009046" cy="178222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83991" lvl="0" marL="1041559" marR="0" rtl="0" algn="l">
              <a:lnSpc>
                <a:spcPct val="100000"/>
              </a:lnSpc>
              <a:spcBef>
                <a:spcPts val="19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9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200738" lvl="1" marL="2256711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8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17487" lvl="2" marL="3471863" marR="0" rtl="0" algn="l">
              <a:lnSpc>
                <a:spcPct val="100000"/>
              </a:lnSpc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73342" lvl="3" marL="4860608" marR="0" rtl="0" algn="l">
              <a:lnSpc>
                <a:spcPct val="100000"/>
              </a:lnSpc>
              <a:spcBef>
                <a:spcPts val="12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68896" lvl="4" marL="6249353" marR="0" rtl="0" algn="l">
              <a:lnSpc>
                <a:spcPct val="100000"/>
              </a:lnSpc>
              <a:spcBef>
                <a:spcPts val="12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64451" lvl="5" marL="7638098" marR="0" rtl="0" algn="l">
              <a:lnSpc>
                <a:spcPct val="100000"/>
              </a:lnSpc>
              <a:spcBef>
                <a:spcPts val="12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72707" lvl="6" marL="9026843" marR="0" rtl="0" algn="l">
              <a:lnSpc>
                <a:spcPct val="100000"/>
              </a:lnSpc>
              <a:spcBef>
                <a:spcPts val="12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68261" lvl="7" marL="10415588" marR="0" rtl="0" algn="l">
              <a:lnSpc>
                <a:spcPct val="100000"/>
              </a:lnSpc>
              <a:spcBef>
                <a:spcPts val="12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63817" lvl="8" marL="11804333" marR="0" rtl="0" algn="l">
              <a:lnSpc>
                <a:spcPct val="100000"/>
              </a:lnSpc>
              <a:spcBef>
                <a:spcPts val="12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990124" y="26696672"/>
            <a:ext cx="4620578" cy="153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3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444" lvl="1" marL="13887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89" lvl="2" marL="27774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34" lvl="3" marL="416623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5079" lvl="4" marL="55549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525" lvl="5" marL="6943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8" lvl="6" marL="833246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715" lvl="7" marL="97212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59" lvl="8" marL="111099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6765846" y="26696672"/>
            <a:ext cx="6270783" cy="153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3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444" lvl="1" marL="13887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89" lvl="2" marL="27774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34" lvl="3" marL="416623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5079" lvl="4" marL="55549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525" lvl="5" marL="6943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8" lvl="6" marL="833246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715" lvl="7" marL="97212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59" lvl="8" marL="111099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14191773" y="26696672"/>
            <a:ext cx="4620578" cy="153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138875" lIns="277725" rIns="277725" wrap="square" tIns="138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3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直排標題及文字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-15693728" y="51633642"/>
            <a:ext cx="103219563" cy="9646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/>
            </a:lvl2pPr>
            <a:lvl3pPr indent="0" lvl="2" marL="0" marR="0" rtl="0" algn="l">
              <a:spcBef>
                <a:spcPts val="0"/>
              </a:spcBef>
              <a:buNone/>
              <a:defRPr sz="1800"/>
            </a:lvl3pPr>
            <a:lvl4pPr indent="0" lvl="3" marL="0" marR="0" rtl="0" algn="l">
              <a:spcBef>
                <a:spcPts val="0"/>
              </a:spcBef>
              <a:buNone/>
              <a:defRPr sz="1800"/>
            </a:lvl4pPr>
            <a:lvl5pPr indent="0" lvl="4" marL="0" marR="0" rtl="0" algn="l">
              <a:spcBef>
                <a:spcPts val="0"/>
              </a:spcBef>
              <a:buNone/>
              <a:defRPr sz="1800"/>
            </a:lvl5pPr>
            <a:lvl6pPr indent="0" lvl="5" marL="0" marR="0" rtl="0" algn="l">
              <a:spcBef>
                <a:spcPts val="0"/>
              </a:spcBef>
              <a:buNone/>
              <a:defRPr sz="1800"/>
            </a:lvl6pPr>
            <a:lvl7pPr indent="0" lvl="6" marL="0" marR="0" rtl="0" algn="l">
              <a:spcBef>
                <a:spcPts val="0"/>
              </a:spcBef>
              <a:buNone/>
              <a:defRPr sz="1800"/>
            </a:lvl7pPr>
            <a:lvl8pPr indent="0" lvl="7" marL="0" marR="0" rtl="0" algn="l">
              <a:spcBef>
                <a:spcPts val="0"/>
              </a:spcBef>
              <a:buNone/>
              <a:defRPr sz="1800"/>
            </a:lvl8pPr>
            <a:lvl9pPr indent="0" lvl="8" marL="0" marR="0" rtl="0" algn="l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-35155851" y="42148394"/>
            <a:ext cx="103219563" cy="286173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83991" lvl="0" marL="1041559" marR="0" rtl="0" algn="l">
              <a:lnSpc>
                <a:spcPct val="100000"/>
              </a:lnSpc>
              <a:spcBef>
                <a:spcPts val="19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9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200738" lvl="1" marL="2256711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8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17487" lvl="2" marL="3471863" marR="0" rtl="0" algn="l">
              <a:lnSpc>
                <a:spcPct val="100000"/>
              </a:lnSpc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73342" lvl="3" marL="4860608" marR="0" rtl="0" algn="l">
              <a:lnSpc>
                <a:spcPct val="100000"/>
              </a:lnSpc>
              <a:spcBef>
                <a:spcPts val="12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68896" lvl="4" marL="6249353" marR="0" rtl="0" algn="l">
              <a:lnSpc>
                <a:spcPct val="100000"/>
              </a:lnSpc>
              <a:spcBef>
                <a:spcPts val="12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64451" lvl="5" marL="7638098" marR="0" rtl="0" algn="l">
              <a:lnSpc>
                <a:spcPct val="100000"/>
              </a:lnSpc>
              <a:spcBef>
                <a:spcPts val="12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72707" lvl="6" marL="9026843" marR="0" rtl="0" algn="l">
              <a:lnSpc>
                <a:spcPct val="100000"/>
              </a:lnSpc>
              <a:spcBef>
                <a:spcPts val="12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68261" lvl="7" marL="10415588" marR="0" rtl="0" algn="l">
              <a:lnSpc>
                <a:spcPct val="100000"/>
              </a:lnSpc>
              <a:spcBef>
                <a:spcPts val="12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63817" lvl="8" marL="11804333" marR="0" rtl="0" algn="l">
              <a:lnSpc>
                <a:spcPct val="100000"/>
              </a:lnSpc>
              <a:spcBef>
                <a:spcPts val="12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990124" y="26696672"/>
            <a:ext cx="4620578" cy="153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3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444" lvl="1" marL="13887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89" lvl="2" marL="27774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34" lvl="3" marL="416623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5079" lvl="4" marL="55549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525" lvl="5" marL="6943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8" lvl="6" marL="833246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715" lvl="7" marL="97212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59" lvl="8" marL="111099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6765846" y="26696672"/>
            <a:ext cx="6270783" cy="153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3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444" lvl="1" marL="13887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89" lvl="2" marL="27774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34" lvl="3" marL="416623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5079" lvl="4" marL="55549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525" lvl="5" marL="6943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8" lvl="6" marL="833246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715" lvl="7" marL="97212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59" lvl="8" marL="111099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14191773" y="26696672"/>
            <a:ext cx="4620578" cy="153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138875" lIns="277725" rIns="277725" wrap="square" tIns="138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3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標題投影片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ctrTitle"/>
          </p:nvPr>
        </p:nvSpPr>
        <p:spPr>
          <a:xfrm>
            <a:off x="1485186" y="8947786"/>
            <a:ext cx="16832105" cy="617410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/>
            </a:lvl2pPr>
            <a:lvl3pPr indent="0" lvl="2" marL="0" marR="0" rtl="0" algn="l">
              <a:spcBef>
                <a:spcPts val="0"/>
              </a:spcBef>
              <a:buNone/>
              <a:defRPr sz="1800"/>
            </a:lvl3pPr>
            <a:lvl4pPr indent="0" lvl="3" marL="0" marR="0" rtl="0" algn="l">
              <a:spcBef>
                <a:spcPts val="0"/>
              </a:spcBef>
              <a:buNone/>
              <a:defRPr sz="1800"/>
            </a:lvl4pPr>
            <a:lvl5pPr indent="0" lvl="4" marL="0" marR="0" rtl="0" algn="l">
              <a:spcBef>
                <a:spcPts val="0"/>
              </a:spcBef>
              <a:buNone/>
              <a:defRPr sz="1800"/>
            </a:lvl5pPr>
            <a:lvl6pPr indent="0" lvl="5" marL="0" marR="0" rtl="0" algn="l">
              <a:spcBef>
                <a:spcPts val="0"/>
              </a:spcBef>
              <a:buNone/>
              <a:defRPr sz="1800"/>
            </a:lvl6pPr>
            <a:lvl7pPr indent="0" lvl="6" marL="0" marR="0" rtl="0" algn="l">
              <a:spcBef>
                <a:spcPts val="0"/>
              </a:spcBef>
              <a:buNone/>
              <a:defRPr sz="1800"/>
            </a:lvl7pPr>
            <a:lvl8pPr indent="0" lvl="7" marL="0" marR="0" rtl="0" algn="l">
              <a:spcBef>
                <a:spcPts val="0"/>
              </a:spcBef>
              <a:buNone/>
              <a:defRPr sz="1800"/>
            </a:lvl8pPr>
            <a:lvl9pPr indent="0" lvl="8" marL="0" marR="0" rtl="0" algn="l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2" name="Shape 22"/>
          <p:cNvSpPr txBox="1"/>
          <p:nvPr>
            <p:ph idx="1" type="subTitle"/>
          </p:nvPr>
        </p:nvSpPr>
        <p:spPr>
          <a:xfrm>
            <a:off x="2970371" y="16322041"/>
            <a:ext cx="13861733" cy="73609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19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444" lvl="1" marL="1388745" marR="0" rtl="0" algn="ctr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8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89" lvl="2" marL="2777490" marR="0" rtl="0" algn="ctr">
              <a:lnSpc>
                <a:spcPct val="100000"/>
              </a:lnSpc>
              <a:spcBef>
                <a:spcPts val="14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7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34" lvl="3" marL="4166234" marR="0" rtl="0" algn="ctr">
              <a:lnSpc>
                <a:spcPct val="100000"/>
              </a:lnSpc>
              <a:spcBef>
                <a:spcPts val="12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6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5079" lvl="4" marL="5554980" marR="0" rtl="0" algn="ctr">
              <a:lnSpc>
                <a:spcPct val="100000"/>
              </a:lnSpc>
              <a:spcBef>
                <a:spcPts val="12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6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525" lvl="5" marL="6943725" marR="0" rtl="0" algn="ctr">
              <a:lnSpc>
                <a:spcPct val="100000"/>
              </a:lnSpc>
              <a:spcBef>
                <a:spcPts val="12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6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8" lvl="6" marL="8332469" marR="0" rtl="0" algn="ctr">
              <a:lnSpc>
                <a:spcPct val="100000"/>
              </a:lnSpc>
              <a:spcBef>
                <a:spcPts val="12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6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715" lvl="7" marL="9721215" marR="0" rtl="0" algn="ctr">
              <a:lnSpc>
                <a:spcPct val="100000"/>
              </a:lnSpc>
              <a:spcBef>
                <a:spcPts val="12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6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59" lvl="8" marL="11109960" marR="0" rtl="0" algn="ctr">
              <a:lnSpc>
                <a:spcPct val="100000"/>
              </a:lnSpc>
              <a:spcBef>
                <a:spcPts val="12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6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0" type="dt"/>
          </p:nvPr>
        </p:nvSpPr>
        <p:spPr>
          <a:xfrm>
            <a:off x="990124" y="26696672"/>
            <a:ext cx="4620578" cy="153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3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444" lvl="1" marL="13887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89" lvl="2" marL="27774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34" lvl="3" marL="416623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5079" lvl="4" marL="55549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525" lvl="5" marL="6943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8" lvl="6" marL="833246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715" lvl="7" marL="97212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59" lvl="8" marL="111099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1" type="ftr"/>
          </p:nvPr>
        </p:nvSpPr>
        <p:spPr>
          <a:xfrm>
            <a:off x="6765846" y="26696672"/>
            <a:ext cx="6270783" cy="153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3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444" lvl="1" marL="13887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89" lvl="2" marL="27774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34" lvl="3" marL="416623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5079" lvl="4" marL="55549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525" lvl="5" marL="6943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8" lvl="6" marL="833246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715" lvl="7" marL="97212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59" lvl="8" marL="111099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14191773" y="26696672"/>
            <a:ext cx="4620578" cy="153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138875" lIns="277725" rIns="277725" wrap="square" tIns="138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3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標題及物件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990124" y="1153479"/>
            <a:ext cx="17822227" cy="48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/>
            </a:lvl2pPr>
            <a:lvl3pPr indent="0" lvl="2" marL="0" marR="0" rtl="0" algn="l">
              <a:spcBef>
                <a:spcPts val="0"/>
              </a:spcBef>
              <a:buNone/>
              <a:defRPr sz="1800"/>
            </a:lvl3pPr>
            <a:lvl4pPr indent="0" lvl="3" marL="0" marR="0" rtl="0" algn="l">
              <a:spcBef>
                <a:spcPts val="0"/>
              </a:spcBef>
              <a:buNone/>
              <a:defRPr sz="1800"/>
            </a:lvl4pPr>
            <a:lvl5pPr indent="0" lvl="4" marL="0" marR="0" rtl="0" algn="l">
              <a:spcBef>
                <a:spcPts val="0"/>
              </a:spcBef>
              <a:buNone/>
              <a:defRPr sz="1800"/>
            </a:lvl5pPr>
            <a:lvl6pPr indent="0" lvl="5" marL="0" marR="0" rtl="0" algn="l">
              <a:spcBef>
                <a:spcPts val="0"/>
              </a:spcBef>
              <a:buNone/>
              <a:defRPr sz="1800"/>
            </a:lvl6pPr>
            <a:lvl7pPr indent="0" lvl="6" marL="0" marR="0" rtl="0" algn="l">
              <a:spcBef>
                <a:spcPts val="0"/>
              </a:spcBef>
              <a:buNone/>
              <a:defRPr sz="1800"/>
            </a:lvl7pPr>
            <a:lvl8pPr indent="0" lvl="7" marL="0" marR="0" rtl="0" algn="l">
              <a:spcBef>
                <a:spcPts val="0"/>
              </a:spcBef>
              <a:buNone/>
              <a:defRPr sz="1800"/>
            </a:lvl8pPr>
            <a:lvl9pPr indent="0" lvl="8" marL="0" marR="0" rtl="0" algn="l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990124" y="6720842"/>
            <a:ext cx="17822227" cy="190090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83991" lvl="0" marL="1041559" marR="0" rtl="0" algn="l">
              <a:lnSpc>
                <a:spcPct val="100000"/>
              </a:lnSpc>
              <a:spcBef>
                <a:spcPts val="19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9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200738" lvl="1" marL="2256711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8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17487" lvl="2" marL="3471863" marR="0" rtl="0" algn="l">
              <a:lnSpc>
                <a:spcPct val="100000"/>
              </a:lnSpc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73342" lvl="3" marL="4860608" marR="0" rtl="0" algn="l">
              <a:lnSpc>
                <a:spcPct val="100000"/>
              </a:lnSpc>
              <a:spcBef>
                <a:spcPts val="12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68896" lvl="4" marL="6249353" marR="0" rtl="0" algn="l">
              <a:lnSpc>
                <a:spcPct val="100000"/>
              </a:lnSpc>
              <a:spcBef>
                <a:spcPts val="12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64451" lvl="5" marL="7638098" marR="0" rtl="0" algn="l">
              <a:lnSpc>
                <a:spcPct val="100000"/>
              </a:lnSpc>
              <a:spcBef>
                <a:spcPts val="12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72707" lvl="6" marL="9026843" marR="0" rtl="0" algn="l">
              <a:lnSpc>
                <a:spcPct val="100000"/>
              </a:lnSpc>
              <a:spcBef>
                <a:spcPts val="12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68261" lvl="7" marL="10415588" marR="0" rtl="0" algn="l">
              <a:lnSpc>
                <a:spcPct val="100000"/>
              </a:lnSpc>
              <a:spcBef>
                <a:spcPts val="12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63817" lvl="8" marL="11804333" marR="0" rtl="0" algn="l">
              <a:lnSpc>
                <a:spcPct val="100000"/>
              </a:lnSpc>
              <a:spcBef>
                <a:spcPts val="12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0" type="dt"/>
          </p:nvPr>
        </p:nvSpPr>
        <p:spPr>
          <a:xfrm>
            <a:off x="990124" y="26696672"/>
            <a:ext cx="4620578" cy="153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3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444" lvl="1" marL="13887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89" lvl="2" marL="27774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34" lvl="3" marL="416623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5079" lvl="4" marL="55549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525" lvl="5" marL="6943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8" lvl="6" marL="833246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715" lvl="7" marL="97212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59" lvl="8" marL="111099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x="6765846" y="26696672"/>
            <a:ext cx="6270783" cy="153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3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444" lvl="1" marL="13887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89" lvl="2" marL="27774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34" lvl="3" marL="416623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5079" lvl="4" marL="55549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525" lvl="5" marL="6943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8" lvl="6" marL="833246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715" lvl="7" marL="97212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59" lvl="8" marL="111099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14191773" y="26696672"/>
            <a:ext cx="4620578" cy="153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138875" lIns="277725" rIns="277725" wrap="square" tIns="138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3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章節標題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1564258" y="18508981"/>
            <a:ext cx="16832105" cy="57207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1" i="0" sz="1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/>
            </a:lvl2pPr>
            <a:lvl3pPr indent="0" lvl="2" marL="0" marR="0" rtl="0" algn="l">
              <a:spcBef>
                <a:spcPts val="0"/>
              </a:spcBef>
              <a:buNone/>
              <a:defRPr sz="1800"/>
            </a:lvl3pPr>
            <a:lvl4pPr indent="0" lvl="3" marL="0" marR="0" rtl="0" algn="l">
              <a:spcBef>
                <a:spcPts val="0"/>
              </a:spcBef>
              <a:buNone/>
              <a:defRPr sz="1800"/>
            </a:lvl4pPr>
            <a:lvl5pPr indent="0" lvl="4" marL="0" marR="0" rtl="0" algn="l">
              <a:spcBef>
                <a:spcPts val="0"/>
              </a:spcBef>
              <a:buNone/>
              <a:defRPr sz="1800"/>
            </a:lvl5pPr>
            <a:lvl6pPr indent="0" lvl="5" marL="0" marR="0" rtl="0" algn="l">
              <a:spcBef>
                <a:spcPts val="0"/>
              </a:spcBef>
              <a:buNone/>
              <a:defRPr sz="1800"/>
            </a:lvl6pPr>
            <a:lvl7pPr indent="0" lvl="6" marL="0" marR="0" rtl="0" algn="l">
              <a:spcBef>
                <a:spcPts val="0"/>
              </a:spcBef>
              <a:buNone/>
              <a:defRPr sz="1800"/>
            </a:lvl7pPr>
            <a:lvl8pPr indent="0" lvl="7" marL="0" marR="0" rtl="0" algn="l">
              <a:spcBef>
                <a:spcPts val="0"/>
              </a:spcBef>
              <a:buNone/>
              <a:defRPr sz="1800"/>
            </a:lvl8pPr>
            <a:lvl9pPr indent="0" lvl="8" marL="0" marR="0" rtl="0" algn="l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1564258" y="12208196"/>
            <a:ext cx="16832105" cy="630078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6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444" lvl="1" marL="13887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89" lvl="2" marL="27774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4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34" lvl="3" marL="416623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4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5079" lvl="4" marL="55549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4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525" lvl="5" marL="6943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4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8" lvl="6" marL="833246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4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715" lvl="7" marL="97212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4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59" lvl="8" marL="111099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4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0" type="dt"/>
          </p:nvPr>
        </p:nvSpPr>
        <p:spPr>
          <a:xfrm>
            <a:off x="990124" y="26696672"/>
            <a:ext cx="4620578" cy="153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3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444" lvl="1" marL="13887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89" lvl="2" marL="27774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34" lvl="3" marL="416623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5079" lvl="4" marL="55549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525" lvl="5" marL="6943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8" lvl="6" marL="833246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715" lvl="7" marL="97212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59" lvl="8" marL="111099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>
            <a:off x="6765846" y="26696672"/>
            <a:ext cx="6270783" cy="153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3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444" lvl="1" marL="13887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89" lvl="2" marL="27774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34" lvl="3" marL="416623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5079" lvl="4" marL="55549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525" lvl="5" marL="6943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8" lvl="6" marL="833246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715" lvl="7" marL="97212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59" lvl="8" marL="111099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14191773" y="26696672"/>
            <a:ext cx="4620578" cy="153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138875" lIns="277725" rIns="277725" wrap="square" tIns="138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3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兩項物件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990124" y="1153479"/>
            <a:ext cx="17822227" cy="48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/>
            </a:lvl2pPr>
            <a:lvl3pPr indent="0" lvl="2" marL="0" marR="0" rtl="0" algn="l">
              <a:spcBef>
                <a:spcPts val="0"/>
              </a:spcBef>
              <a:buNone/>
              <a:defRPr sz="1800"/>
            </a:lvl3pPr>
            <a:lvl4pPr indent="0" lvl="3" marL="0" marR="0" rtl="0" algn="l">
              <a:spcBef>
                <a:spcPts val="0"/>
              </a:spcBef>
              <a:buNone/>
              <a:defRPr sz="1800"/>
            </a:lvl4pPr>
            <a:lvl5pPr indent="0" lvl="4" marL="0" marR="0" rtl="0" algn="l">
              <a:spcBef>
                <a:spcPts val="0"/>
              </a:spcBef>
              <a:buNone/>
              <a:defRPr sz="1800"/>
            </a:lvl5pPr>
            <a:lvl6pPr indent="0" lvl="5" marL="0" marR="0" rtl="0" algn="l">
              <a:spcBef>
                <a:spcPts val="0"/>
              </a:spcBef>
              <a:buNone/>
              <a:defRPr sz="1800"/>
            </a:lvl6pPr>
            <a:lvl7pPr indent="0" lvl="6" marL="0" marR="0" rtl="0" algn="l">
              <a:spcBef>
                <a:spcPts val="0"/>
              </a:spcBef>
              <a:buNone/>
              <a:defRPr sz="1800"/>
            </a:lvl7pPr>
            <a:lvl8pPr indent="0" lvl="7" marL="0" marR="0" rtl="0" algn="l">
              <a:spcBef>
                <a:spcPts val="0"/>
              </a:spcBef>
              <a:buNone/>
              <a:defRPr sz="1800"/>
            </a:lvl8pPr>
            <a:lvl9pPr indent="0" lvl="8" marL="0" marR="0" rtl="0" algn="l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145267" y="28230197"/>
            <a:ext cx="19132080" cy="798366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07791" lvl="0" marL="104155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8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24538" lvl="1" marL="22567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141287" lvl="2" marL="34718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35242" lvl="3" marL="486060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30796" lvl="4" marL="624935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6351" lvl="5" marL="763809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34607" lvl="6" marL="902684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30161" lvl="7" marL="104155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717" lvl="8" marL="1180433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21607391" y="28230197"/>
            <a:ext cx="19132078" cy="798366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07791" lvl="0" marL="104155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8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24538" lvl="1" marL="22567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141287" lvl="2" marL="34718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35242" lvl="3" marL="486060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30796" lvl="4" marL="624935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6351" lvl="5" marL="763809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34607" lvl="6" marL="902684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30161" lvl="7" marL="104155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717" lvl="8" marL="1180433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990124" y="26696672"/>
            <a:ext cx="4620578" cy="153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3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444" lvl="1" marL="13887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89" lvl="2" marL="27774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34" lvl="3" marL="416623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5079" lvl="4" marL="55549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525" lvl="5" marL="6943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8" lvl="6" marL="833246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715" lvl="7" marL="97212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59" lvl="8" marL="111099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6765846" y="26696672"/>
            <a:ext cx="6270783" cy="153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3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444" lvl="1" marL="13887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89" lvl="2" marL="27774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34" lvl="3" marL="416623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5079" lvl="4" marL="55549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525" lvl="5" marL="6943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8" lvl="6" marL="833246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715" lvl="7" marL="97212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59" lvl="8" marL="111099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14191773" y="26696672"/>
            <a:ext cx="4620578" cy="153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138875" lIns="277725" rIns="277725" wrap="square" tIns="138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3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只有標題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990124" y="1153479"/>
            <a:ext cx="17822227" cy="48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/>
            </a:lvl2pPr>
            <a:lvl3pPr indent="0" lvl="2" marL="0" marR="0" rtl="0" algn="l">
              <a:spcBef>
                <a:spcPts val="0"/>
              </a:spcBef>
              <a:buNone/>
              <a:defRPr sz="1800"/>
            </a:lvl3pPr>
            <a:lvl4pPr indent="0" lvl="3" marL="0" marR="0" rtl="0" algn="l">
              <a:spcBef>
                <a:spcPts val="0"/>
              </a:spcBef>
              <a:buNone/>
              <a:defRPr sz="1800"/>
            </a:lvl4pPr>
            <a:lvl5pPr indent="0" lvl="4" marL="0" marR="0" rtl="0" algn="l">
              <a:spcBef>
                <a:spcPts val="0"/>
              </a:spcBef>
              <a:buNone/>
              <a:defRPr sz="1800"/>
            </a:lvl5pPr>
            <a:lvl6pPr indent="0" lvl="5" marL="0" marR="0" rtl="0" algn="l">
              <a:spcBef>
                <a:spcPts val="0"/>
              </a:spcBef>
              <a:buNone/>
              <a:defRPr sz="1800"/>
            </a:lvl6pPr>
            <a:lvl7pPr indent="0" lvl="6" marL="0" marR="0" rtl="0" algn="l">
              <a:spcBef>
                <a:spcPts val="0"/>
              </a:spcBef>
              <a:buNone/>
              <a:defRPr sz="1800"/>
            </a:lvl7pPr>
            <a:lvl8pPr indent="0" lvl="7" marL="0" marR="0" rtl="0" algn="l">
              <a:spcBef>
                <a:spcPts val="0"/>
              </a:spcBef>
              <a:buNone/>
              <a:defRPr sz="1800"/>
            </a:lvl8pPr>
            <a:lvl9pPr indent="0" lvl="8" marL="0" marR="0" rtl="0" algn="l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990124" y="26696672"/>
            <a:ext cx="4620578" cy="153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3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444" lvl="1" marL="13887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89" lvl="2" marL="27774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34" lvl="3" marL="416623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5079" lvl="4" marL="55549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525" lvl="5" marL="6943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8" lvl="6" marL="833246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715" lvl="7" marL="97212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59" lvl="8" marL="111099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6765846" y="26696672"/>
            <a:ext cx="6270783" cy="153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3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444" lvl="1" marL="13887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89" lvl="2" marL="27774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34" lvl="3" marL="416623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5079" lvl="4" marL="55549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525" lvl="5" marL="6943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8" lvl="6" marL="833246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715" lvl="7" marL="97212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59" lvl="8" marL="111099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14191773" y="26696672"/>
            <a:ext cx="4620578" cy="153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138875" lIns="277725" rIns="277725" wrap="square" tIns="138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3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空白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990124" y="26696672"/>
            <a:ext cx="4620578" cy="153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3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444" lvl="1" marL="13887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89" lvl="2" marL="27774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34" lvl="3" marL="416623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5079" lvl="4" marL="55549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525" lvl="5" marL="6943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8" lvl="6" marL="833246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715" lvl="7" marL="97212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59" lvl="8" marL="111099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6765846" y="26696672"/>
            <a:ext cx="6270783" cy="153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3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444" lvl="1" marL="13887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89" lvl="2" marL="27774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34" lvl="3" marL="416623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5079" lvl="4" marL="55549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525" lvl="5" marL="6943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8" lvl="6" marL="833246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715" lvl="7" marL="97212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59" lvl="8" marL="111099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14191773" y="26696672"/>
            <a:ext cx="4620578" cy="153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138875" lIns="277725" rIns="277725" wrap="square" tIns="138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3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含標題的內容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990125" y="1146809"/>
            <a:ext cx="6514878" cy="488061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1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/>
            </a:lvl2pPr>
            <a:lvl3pPr indent="0" lvl="2" marL="0" marR="0" rtl="0" algn="l">
              <a:spcBef>
                <a:spcPts val="0"/>
              </a:spcBef>
              <a:buNone/>
              <a:defRPr sz="1800"/>
            </a:lvl3pPr>
            <a:lvl4pPr indent="0" lvl="3" marL="0" marR="0" rtl="0" algn="l">
              <a:spcBef>
                <a:spcPts val="0"/>
              </a:spcBef>
              <a:buNone/>
              <a:defRPr sz="1800"/>
            </a:lvl4pPr>
            <a:lvl5pPr indent="0" lvl="4" marL="0" marR="0" rtl="0" algn="l">
              <a:spcBef>
                <a:spcPts val="0"/>
              </a:spcBef>
              <a:buNone/>
              <a:defRPr sz="1800"/>
            </a:lvl5pPr>
            <a:lvl6pPr indent="0" lvl="5" marL="0" marR="0" rtl="0" algn="l">
              <a:spcBef>
                <a:spcPts val="0"/>
              </a:spcBef>
              <a:buNone/>
              <a:defRPr sz="1800"/>
            </a:lvl6pPr>
            <a:lvl7pPr indent="0" lvl="6" marL="0" marR="0" rtl="0" algn="l">
              <a:spcBef>
                <a:spcPts val="0"/>
              </a:spcBef>
              <a:buNone/>
              <a:defRPr sz="1800"/>
            </a:lvl7pPr>
            <a:lvl8pPr indent="0" lvl="7" marL="0" marR="0" rtl="0" algn="l">
              <a:spcBef>
                <a:spcPts val="0"/>
              </a:spcBef>
              <a:buNone/>
              <a:defRPr sz="1800"/>
            </a:lvl8pPr>
            <a:lvl9pPr indent="0" lvl="8" marL="0" marR="0" rtl="0" algn="l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7742217" y="1146812"/>
            <a:ext cx="11070133" cy="245830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83991" lvl="0" marL="104155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9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200738" lvl="1" marL="22567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8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17487" lvl="2" marL="34718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73342" lvl="3" marL="486060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68896" lvl="4" marL="624935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64451" lvl="5" marL="763809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72707" lvl="6" marL="902684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68261" lvl="7" marL="104155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63817" lvl="8" marL="1180433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990125" y="6027421"/>
            <a:ext cx="6514878" cy="197024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444" lvl="1" marL="13887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89" lvl="2" marL="27774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34" lvl="3" marL="416623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5079" lvl="4" marL="55549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525" lvl="5" marL="6943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8" lvl="6" marL="833246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715" lvl="7" marL="97212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59" lvl="8" marL="111099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990124" y="26696672"/>
            <a:ext cx="4620578" cy="153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3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444" lvl="1" marL="13887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89" lvl="2" marL="27774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34" lvl="3" marL="416623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5079" lvl="4" marL="55549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525" lvl="5" marL="6943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8" lvl="6" marL="833246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715" lvl="7" marL="97212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59" lvl="8" marL="111099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6765846" y="26696672"/>
            <a:ext cx="6270783" cy="153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3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444" lvl="1" marL="13887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89" lvl="2" marL="27774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34" lvl="3" marL="416623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5079" lvl="4" marL="55549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525" lvl="5" marL="6943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8" lvl="6" marL="833246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715" lvl="7" marL="97212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59" lvl="8" marL="111099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14191773" y="26696672"/>
            <a:ext cx="4620578" cy="153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138875" lIns="277725" rIns="277725" wrap="square" tIns="138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3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含標題的圖片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881423" y="20162520"/>
            <a:ext cx="11881484" cy="23802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1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/>
            </a:lvl2pPr>
            <a:lvl3pPr indent="0" lvl="2" marL="0" marR="0" rtl="0" algn="l">
              <a:spcBef>
                <a:spcPts val="0"/>
              </a:spcBef>
              <a:buNone/>
              <a:defRPr sz="1800"/>
            </a:lvl3pPr>
            <a:lvl4pPr indent="0" lvl="3" marL="0" marR="0" rtl="0" algn="l">
              <a:spcBef>
                <a:spcPts val="0"/>
              </a:spcBef>
              <a:buNone/>
              <a:defRPr sz="1800"/>
            </a:lvl4pPr>
            <a:lvl5pPr indent="0" lvl="4" marL="0" marR="0" rtl="0" algn="l">
              <a:spcBef>
                <a:spcPts val="0"/>
              </a:spcBef>
              <a:buNone/>
              <a:defRPr sz="1800"/>
            </a:lvl5pPr>
            <a:lvl6pPr indent="0" lvl="5" marL="0" marR="0" rtl="0" algn="l">
              <a:spcBef>
                <a:spcPts val="0"/>
              </a:spcBef>
              <a:buNone/>
              <a:defRPr sz="1800"/>
            </a:lvl6pPr>
            <a:lvl7pPr indent="0" lvl="6" marL="0" marR="0" rtl="0" algn="l">
              <a:spcBef>
                <a:spcPts val="0"/>
              </a:spcBef>
              <a:buNone/>
              <a:defRPr sz="1800"/>
            </a:lvl7pPr>
            <a:lvl8pPr indent="0" lvl="7" marL="0" marR="0" rtl="0" algn="l">
              <a:spcBef>
                <a:spcPts val="0"/>
              </a:spcBef>
              <a:buNone/>
              <a:defRPr sz="1800"/>
            </a:lvl8pPr>
            <a:lvl9pPr indent="0" lvl="8" marL="0" marR="0" rtl="0" algn="l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3881423" y="2573655"/>
            <a:ext cx="11881484" cy="17282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444" lvl="1" marL="13887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8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89" lvl="2" marL="27774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34" lvl="3" marL="416623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5079" lvl="4" marL="55549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525" lvl="5" marL="6943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8" lvl="6" marL="833246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715" lvl="7" marL="97212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59" lvl="8" marL="111099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3881423" y="22542820"/>
            <a:ext cx="11881484" cy="33804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444" lvl="1" marL="13887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89" lvl="2" marL="27774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34" lvl="3" marL="416623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5079" lvl="4" marL="55549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525" lvl="5" marL="6943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8" lvl="6" marL="833246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715" lvl="7" marL="97212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59" lvl="8" marL="111099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990124" y="26696672"/>
            <a:ext cx="4620578" cy="153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3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444" lvl="1" marL="13887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89" lvl="2" marL="27774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34" lvl="3" marL="416623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5079" lvl="4" marL="55549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525" lvl="5" marL="6943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8" lvl="6" marL="833246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715" lvl="7" marL="97212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59" lvl="8" marL="111099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6765846" y="26696672"/>
            <a:ext cx="6270783" cy="153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3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444" lvl="1" marL="13887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89" lvl="2" marL="27774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34" lvl="3" marL="416623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5079" lvl="4" marL="55549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525" lvl="5" marL="6943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8" lvl="6" marL="833246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715" lvl="7" marL="97212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59" lvl="8" marL="111099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14191773" y="26696672"/>
            <a:ext cx="4620578" cy="153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138875" lIns="277725" rIns="277725" wrap="square" tIns="138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3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990124" y="1153479"/>
            <a:ext cx="17822227" cy="48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/>
            </a:lvl2pPr>
            <a:lvl3pPr indent="0" lvl="2" marL="0" marR="0" rtl="0" algn="l">
              <a:spcBef>
                <a:spcPts val="0"/>
              </a:spcBef>
              <a:buNone/>
              <a:defRPr sz="1800"/>
            </a:lvl3pPr>
            <a:lvl4pPr indent="0" lvl="3" marL="0" marR="0" rtl="0" algn="l">
              <a:spcBef>
                <a:spcPts val="0"/>
              </a:spcBef>
              <a:buNone/>
              <a:defRPr sz="1800"/>
            </a:lvl4pPr>
            <a:lvl5pPr indent="0" lvl="4" marL="0" marR="0" rtl="0" algn="l">
              <a:spcBef>
                <a:spcPts val="0"/>
              </a:spcBef>
              <a:buNone/>
              <a:defRPr sz="1800"/>
            </a:lvl5pPr>
            <a:lvl6pPr indent="0" lvl="5" marL="0" marR="0" rtl="0" algn="l">
              <a:spcBef>
                <a:spcPts val="0"/>
              </a:spcBef>
              <a:buNone/>
              <a:defRPr sz="1800"/>
            </a:lvl6pPr>
            <a:lvl7pPr indent="0" lvl="6" marL="0" marR="0" rtl="0" algn="l">
              <a:spcBef>
                <a:spcPts val="0"/>
              </a:spcBef>
              <a:buNone/>
              <a:defRPr sz="1800"/>
            </a:lvl7pPr>
            <a:lvl8pPr indent="0" lvl="7" marL="0" marR="0" rtl="0" algn="l">
              <a:spcBef>
                <a:spcPts val="0"/>
              </a:spcBef>
              <a:buNone/>
              <a:defRPr sz="1800"/>
            </a:lvl8pPr>
            <a:lvl9pPr indent="0" lvl="8" marL="0" marR="0" rtl="0" algn="l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990124" y="6720842"/>
            <a:ext cx="17822227" cy="190090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83991" lvl="0" marL="1041559" marR="0" rtl="0" algn="l">
              <a:lnSpc>
                <a:spcPct val="100000"/>
              </a:lnSpc>
              <a:spcBef>
                <a:spcPts val="19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9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200738" lvl="1" marL="2256711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8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17487" lvl="2" marL="3471863" marR="0" rtl="0" algn="l">
              <a:lnSpc>
                <a:spcPct val="100000"/>
              </a:lnSpc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73342" lvl="3" marL="4860608" marR="0" rtl="0" algn="l">
              <a:lnSpc>
                <a:spcPct val="100000"/>
              </a:lnSpc>
              <a:spcBef>
                <a:spcPts val="12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68896" lvl="4" marL="6249353" marR="0" rtl="0" algn="l">
              <a:lnSpc>
                <a:spcPct val="100000"/>
              </a:lnSpc>
              <a:spcBef>
                <a:spcPts val="12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64451" lvl="5" marL="7638098" marR="0" rtl="0" algn="l">
              <a:lnSpc>
                <a:spcPct val="100000"/>
              </a:lnSpc>
              <a:spcBef>
                <a:spcPts val="12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72707" lvl="6" marL="9026843" marR="0" rtl="0" algn="l">
              <a:lnSpc>
                <a:spcPct val="100000"/>
              </a:lnSpc>
              <a:spcBef>
                <a:spcPts val="12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68261" lvl="7" marL="10415588" marR="0" rtl="0" algn="l">
              <a:lnSpc>
                <a:spcPct val="100000"/>
              </a:lnSpc>
              <a:spcBef>
                <a:spcPts val="12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63817" lvl="8" marL="11804333" marR="0" rtl="0" algn="l">
              <a:lnSpc>
                <a:spcPct val="100000"/>
              </a:lnSpc>
              <a:spcBef>
                <a:spcPts val="12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990124" y="26696672"/>
            <a:ext cx="4620578" cy="153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3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444" lvl="1" marL="13887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89" lvl="2" marL="27774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34" lvl="3" marL="416623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5079" lvl="4" marL="55549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525" lvl="5" marL="6943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8" lvl="6" marL="833246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715" lvl="7" marL="97212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59" lvl="8" marL="111099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6765846" y="26696672"/>
            <a:ext cx="6270783" cy="153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3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444" lvl="1" marL="13887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89" lvl="2" marL="27774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34" lvl="3" marL="416623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5079" lvl="4" marL="55549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525" lvl="5" marL="6943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8" lvl="6" marL="833246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715" lvl="7" marL="97212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59" lvl="8" marL="111099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14191773" y="26696672"/>
            <a:ext cx="4620578" cy="153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138875" lIns="277725" rIns="277725" wrap="square" tIns="138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3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.png"/><Relationship Id="rId7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46550" y="7449925"/>
            <a:ext cx="4465675" cy="669852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>
            <p:ph type="title"/>
          </p:nvPr>
        </p:nvSpPr>
        <p:spPr>
          <a:xfrm>
            <a:off x="990124" y="1153479"/>
            <a:ext cx="178221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8875" lIns="277725" rIns="277725" wrap="square" tIns="13887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3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832450" y="2747075"/>
            <a:ext cx="9044400" cy="4273499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138875" lIns="277725" rIns="277725" wrap="square" tIns="1388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目前遊戲產業及技術的發展越來越蓬勃，人工智慧應用於遊戲中也越來越廣泛，並且使用的方式因遊戲種類的不同而有所差異。Angry Birds 中，要如何能讓game agent 可以在每一次的射擊中獲得高分並且完成關卡是一項遊戲的重點。藉由Genetic Programming 建立策略的流程即為本篇所要介紹的重點。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672850" y="1774720"/>
            <a:ext cx="18564300" cy="17481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指導教授：丁川康  教授         學生：何元通 蘇瑞復 石朝全 蔡承哲</a:t>
            </a:r>
          </a:p>
        </p:txBody>
      </p:sp>
      <p:sp>
        <p:nvSpPr>
          <p:cNvPr id="88" name="Shape 88"/>
          <p:cNvSpPr txBox="1"/>
          <p:nvPr>
            <p:ph idx="2" type="body"/>
          </p:nvPr>
        </p:nvSpPr>
        <p:spPr>
          <a:xfrm>
            <a:off x="10014425" y="2747075"/>
            <a:ext cx="9044400" cy="5956799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228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Terminal &amp;Function</a:t>
            </a: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Genetic Programming 其中一項很重要的特色為每一個individual 的表示是以Tree Structure 的方式，因此對於每個Treenode的訂定也就更為重要。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Terminal node 為individual 可以進行的所有可能動作，因此我們設計為關卡內容中可作為射擊目標的物件，並且使用與其他物件不同的特色作為挑選的條件，如：相對關卡位置最左邊、物件高度最高......，藉此避免挑選出物件過於隨機性。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Function node 會經由條件判斷或是目前狀況而決定出所應選擇的動作，因此我們設計成為針對輸入的物件進行比較的Function，並在比較結果相同時挑選第二個輸入的物件作為回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傳，如：比較物件是否其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他物件支撐、比較物件之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周遭物件個數......，最後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能經過挑選並藉由root的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所回傳的物件即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為攻擊目標。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右圖是tree的範例，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紫色部分為function，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藍色部分為terminal。</a:t>
            </a:r>
          </a:p>
        </p:txBody>
      </p:sp>
      <p:sp>
        <p:nvSpPr>
          <p:cNvPr id="89" name="Shape 89"/>
          <p:cNvSpPr txBox="1"/>
          <p:nvPr>
            <p:ph idx="3" type="body"/>
          </p:nvPr>
        </p:nvSpPr>
        <p:spPr>
          <a:xfrm>
            <a:off x="832325" y="19621502"/>
            <a:ext cx="9044400" cy="5501699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Fitness Function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在遊戲中由於我們對於Angry Birds的物理引擎運作無從得知，因此我們設計了一個fitness function，期望藉此評斷出一個射擊是否比較好。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假設路徑 t 為一次射擊，而我們將t上所經過的所有物件套入下列fitness function中作計算：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(t),O(t),S(t)分別評估路徑上能擊中的豬、建築物件、附近能影響到的東西，並且依擊中後的飛行距離比例作分數遞減，以期望能貼近撞擊後的能量消失。此外我們依照整體建築形狀對射擊點作額外的加分，期望藉此能夠達成對建築物造成對大影響，使其崩毀以殺死豬或得到更多額外分數。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</a:p>
        </p:txBody>
      </p:sp>
      <p:sp>
        <p:nvSpPr>
          <p:cNvPr id="90" name="Shape 90"/>
          <p:cNvSpPr txBox="1"/>
          <p:nvPr>
            <p:ph idx="4" type="body"/>
          </p:nvPr>
        </p:nvSpPr>
        <p:spPr>
          <a:xfrm>
            <a:off x="9776675" y="13927838"/>
            <a:ext cx="9519900" cy="5956799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 Result 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9876725" y="21003950"/>
            <a:ext cx="9519900" cy="6351599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在EA中fitness function的設計扮演著重要的角色，也因此我們發現，只仰賴路徑上會經過的物件是不夠的。經過多次修改我們加入了探索週邊物件、判斷建築形狀、假設撞擊力量消耗等，讓演化結果更加理想。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此外function與terminal的設計亦為影響整體演化的問題，如terminal中沒有將地形列入考量，當遇到需要藉由地形反彈取得高分的關卡，可能反而會笨笨的以最爛的方法去完成。</a:t>
            </a:r>
          </a:p>
        </p:txBody>
      </p:sp>
      <p:sp>
        <p:nvSpPr>
          <p:cNvPr id="92" name="Shape 92"/>
          <p:cNvSpPr txBox="1"/>
          <p:nvPr>
            <p:ph idx="2" type="body"/>
          </p:nvPr>
        </p:nvSpPr>
        <p:spPr>
          <a:xfrm>
            <a:off x="911225" y="6544325"/>
            <a:ext cx="8886599" cy="39903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9876725" y="26120150"/>
            <a:ext cx="9925799" cy="1874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Du-Mim Yoon and Kyung-Joong Kim,”Challenges and Opportunities in Game Artificial Intelligence Education Using Angry Birds”, Access, IEEE, vol. 3, pp. 793-804, Jun.2015.</a:t>
            </a:r>
          </a:p>
        </p:txBody>
      </p:sp>
      <p:pic>
        <p:nvPicPr>
          <p:cNvPr id="94" name="Shape 9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0062" y="7438397"/>
            <a:ext cx="8409875" cy="962769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/>
          <p:nvPr/>
        </p:nvSpPr>
        <p:spPr>
          <a:xfrm>
            <a:off x="672850" y="17240250"/>
            <a:ext cx="9044400" cy="60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Genetic Programming 流程圖</a:t>
            </a:r>
          </a:p>
        </p:txBody>
      </p:sp>
      <p:pic>
        <p:nvPicPr>
          <p:cNvPr id="96" name="Shape 9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63573" y="23815725"/>
            <a:ext cx="7581899" cy="609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867200" y="12932775"/>
            <a:ext cx="724925" cy="121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134733" y="15188366"/>
            <a:ext cx="9409781" cy="5456892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/>
          <p:nvPr/>
        </p:nvSpPr>
        <p:spPr>
          <a:xfrm>
            <a:off x="2121130" y="415945"/>
            <a:ext cx="1580432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91C8"/>
              </a:buClr>
              <a:buSzPct val="25000"/>
              <a:buFont typeface="Times New Roman"/>
              <a:buNone/>
            </a:pPr>
            <a:r>
              <a:rPr b="1" i="0" lang="en-US" sz="5400" u="none" cap="none" strike="noStrike">
                <a:solidFill>
                  <a:srgbClr val="6F91C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GENETIC PROGRAMMING FOR ANGRY BIRDS</a:t>
            </a:r>
          </a:p>
        </p:txBody>
      </p:sp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