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9802475" cy="288036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9072">
          <p15:clr>
            <a:srgbClr val="A4A3A4"/>
          </p15:clr>
        </p15:guide>
        <p15:guide id="2" pos="62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3" autoAdjust="0"/>
  </p:normalViewPr>
  <p:slideViewPr>
    <p:cSldViewPr>
      <p:cViewPr>
        <p:scale>
          <a:sx n="33" d="100"/>
          <a:sy n="33" d="100"/>
        </p:scale>
        <p:origin x="1800" y="-1997"/>
      </p:cViewPr>
      <p:guideLst>
        <p:guide orient="horz" pos="9072"/>
        <p:guide pos="62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7994869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Clr>
                <a:srgbClr val="000000"/>
              </a:buClr>
              <a:buFont typeface="Arial"/>
              <a:buNone/>
            </a:pPr>
            <a:endParaRPr lang="en-US" dirty="0">
              <a:solidFill>
                <a:schemeClr val="dk1"/>
              </a:solidFill>
            </a:endParaRPr>
          </a:p>
        </p:txBody>
      </p:sp>
      <p:sp>
        <p:nvSpPr>
          <p:cNvPr id="97" name="Shape 97"/>
          <p:cNvSpPr>
            <a:spLocks noGrp="1" noRot="1" noChangeAspect="1"/>
          </p:cNvSpPr>
          <p:nvPr>
            <p:ph type="sldImg" idx="2"/>
          </p:nvPr>
        </p:nvSpPr>
        <p:spPr>
          <a:xfrm>
            <a:off x="2249488" y="685800"/>
            <a:ext cx="23590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32036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485186" y="8947786"/>
            <a:ext cx="16832104" cy="617410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13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2970371" y="16322040"/>
            <a:ext cx="13861733" cy="7360919"/>
          </a:xfrm>
          <a:prstGeom prst="rect">
            <a:avLst/>
          </a:prstGeom>
          <a:noFill/>
          <a:ln>
            <a:noFill/>
          </a:ln>
        </p:spPr>
        <p:txBody>
          <a:bodyPr lIns="91425" tIns="91425" rIns="91425" bIns="91425" anchor="t" anchorCtr="0"/>
          <a:lstStyle>
            <a:lvl1pPr marL="0" marR="0" indent="0" algn="ctr" rtl="0">
              <a:spcBef>
                <a:spcPts val="1940"/>
              </a:spcBef>
              <a:buClr>
                <a:srgbClr val="888888"/>
              </a:buClr>
              <a:buFont typeface="Arial"/>
              <a:buNone/>
              <a:defRPr sz="9700" b="0" i="0" u="none" strike="noStrike" cap="none" baseline="0">
                <a:solidFill>
                  <a:srgbClr val="888888"/>
                </a:solidFill>
                <a:latin typeface="Calibri"/>
                <a:ea typeface="Calibri"/>
                <a:cs typeface="Calibri"/>
                <a:sym typeface="Calibri"/>
              </a:defRPr>
            </a:lvl1pPr>
            <a:lvl2pPr marL="1388745" marR="0" indent="-4444" algn="ctr" rtl="0">
              <a:spcBef>
                <a:spcPts val="1700"/>
              </a:spcBef>
              <a:buClr>
                <a:srgbClr val="888888"/>
              </a:buClr>
              <a:buFont typeface="Arial"/>
              <a:buNone/>
              <a:defRPr sz="8500" b="0" i="0" u="none" strike="noStrike" cap="none" baseline="0">
                <a:solidFill>
                  <a:srgbClr val="888888"/>
                </a:solidFill>
                <a:latin typeface="Calibri"/>
                <a:ea typeface="Calibri"/>
                <a:cs typeface="Calibri"/>
                <a:sym typeface="Calibri"/>
              </a:defRPr>
            </a:lvl2pPr>
            <a:lvl3pPr marL="2777490" marR="0" indent="-8889" algn="ctr" rtl="0">
              <a:spcBef>
                <a:spcPts val="1460"/>
              </a:spcBef>
              <a:buClr>
                <a:srgbClr val="888888"/>
              </a:buClr>
              <a:buFont typeface="Arial"/>
              <a:buNone/>
              <a:defRPr sz="7300" b="0" i="0" u="none" strike="noStrike" cap="none" baseline="0">
                <a:solidFill>
                  <a:srgbClr val="888888"/>
                </a:solidFill>
                <a:latin typeface="Calibri"/>
                <a:ea typeface="Calibri"/>
                <a:cs typeface="Calibri"/>
                <a:sym typeface="Calibri"/>
              </a:defRPr>
            </a:lvl3pPr>
            <a:lvl4pPr marL="4166234" marR="0" indent="-634" algn="ctr" rtl="0">
              <a:spcBef>
                <a:spcPts val="1220"/>
              </a:spcBef>
              <a:buClr>
                <a:srgbClr val="888888"/>
              </a:buClr>
              <a:buFont typeface="Arial"/>
              <a:buNone/>
              <a:defRPr sz="6100" b="0" i="0" u="none" strike="noStrike" cap="none" baseline="0">
                <a:solidFill>
                  <a:srgbClr val="888888"/>
                </a:solidFill>
                <a:latin typeface="Calibri"/>
                <a:ea typeface="Calibri"/>
                <a:cs typeface="Calibri"/>
                <a:sym typeface="Calibri"/>
              </a:defRPr>
            </a:lvl4pPr>
            <a:lvl5pPr marL="5554980" marR="0" indent="-5079" algn="ctr" rtl="0">
              <a:spcBef>
                <a:spcPts val="1220"/>
              </a:spcBef>
              <a:buClr>
                <a:srgbClr val="888888"/>
              </a:buClr>
              <a:buFont typeface="Arial"/>
              <a:buNone/>
              <a:defRPr sz="6100" b="0" i="0" u="none" strike="noStrike" cap="none" baseline="0">
                <a:solidFill>
                  <a:srgbClr val="888888"/>
                </a:solidFill>
                <a:latin typeface="Calibri"/>
                <a:ea typeface="Calibri"/>
                <a:cs typeface="Calibri"/>
                <a:sym typeface="Calibri"/>
              </a:defRPr>
            </a:lvl5pPr>
            <a:lvl6pPr marL="6943725" marR="0" indent="-9525" algn="ctr" rtl="0">
              <a:spcBef>
                <a:spcPts val="1220"/>
              </a:spcBef>
              <a:buClr>
                <a:srgbClr val="888888"/>
              </a:buClr>
              <a:buFont typeface="Arial"/>
              <a:buNone/>
              <a:defRPr sz="6100" b="0" i="0" u="none" strike="noStrike" cap="none" baseline="0">
                <a:solidFill>
                  <a:srgbClr val="888888"/>
                </a:solidFill>
                <a:latin typeface="Calibri"/>
                <a:ea typeface="Calibri"/>
                <a:cs typeface="Calibri"/>
                <a:sym typeface="Calibri"/>
              </a:defRPr>
            </a:lvl6pPr>
            <a:lvl7pPr marL="8332469" marR="0" indent="-1269" algn="ctr" rtl="0">
              <a:spcBef>
                <a:spcPts val="1220"/>
              </a:spcBef>
              <a:buClr>
                <a:srgbClr val="888888"/>
              </a:buClr>
              <a:buFont typeface="Arial"/>
              <a:buNone/>
              <a:defRPr sz="6100" b="0" i="0" u="none" strike="noStrike" cap="none" baseline="0">
                <a:solidFill>
                  <a:srgbClr val="888888"/>
                </a:solidFill>
                <a:latin typeface="Calibri"/>
                <a:ea typeface="Calibri"/>
                <a:cs typeface="Calibri"/>
                <a:sym typeface="Calibri"/>
              </a:defRPr>
            </a:lvl7pPr>
            <a:lvl8pPr marL="9721215" marR="0" indent="-5715" algn="ctr" rtl="0">
              <a:spcBef>
                <a:spcPts val="1220"/>
              </a:spcBef>
              <a:buClr>
                <a:srgbClr val="888888"/>
              </a:buClr>
              <a:buFont typeface="Arial"/>
              <a:buNone/>
              <a:defRPr sz="6100" b="0" i="0" u="none" strike="noStrike" cap="none" baseline="0">
                <a:solidFill>
                  <a:srgbClr val="888888"/>
                </a:solidFill>
                <a:latin typeface="Calibri"/>
                <a:ea typeface="Calibri"/>
                <a:cs typeface="Calibri"/>
                <a:sym typeface="Calibri"/>
              </a:defRPr>
            </a:lvl8pPr>
            <a:lvl9pPr marL="11109960" marR="0" indent="-10159" algn="ctr" rtl="0">
              <a:spcBef>
                <a:spcPts val="1220"/>
              </a:spcBef>
              <a:buClr>
                <a:srgbClr val="888888"/>
              </a:buClr>
              <a:buFont typeface="Arial"/>
              <a:buNone/>
              <a:defRPr sz="6100" b="0" i="0" u="none" strike="noStrike" cap="none" baseline="0">
                <a:solidFill>
                  <a:srgbClr val="888888"/>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標題及直排文字">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990124" y="1153479"/>
            <a:ext cx="17822227" cy="48006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13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396715" y="7314251"/>
            <a:ext cx="19009045" cy="17822227"/>
          </a:xfrm>
          <a:prstGeom prst="rect">
            <a:avLst/>
          </a:prstGeom>
          <a:noFill/>
          <a:ln>
            <a:noFill/>
          </a:ln>
        </p:spPr>
        <p:txBody>
          <a:bodyPr lIns="91425" tIns="91425" rIns="91425" bIns="91425" anchor="t" anchorCtr="0"/>
          <a:lstStyle>
            <a:lvl1pPr marL="1041559" indent="-425609" algn="l" rtl="0">
              <a:spcBef>
                <a:spcPts val="1940"/>
              </a:spcBef>
              <a:buClr>
                <a:schemeClr val="dk1"/>
              </a:buClr>
              <a:buFont typeface="Arial"/>
              <a:buChar char="•"/>
              <a:defRPr sz="9700">
                <a:solidFill>
                  <a:schemeClr val="dk1"/>
                </a:solidFill>
                <a:latin typeface="Calibri"/>
                <a:ea typeface="Calibri"/>
                <a:cs typeface="Calibri"/>
                <a:sym typeface="Calibri"/>
              </a:defRPr>
            </a:lvl1pPr>
            <a:lvl2pPr marL="2256711" indent="-332661" algn="l" rtl="0">
              <a:spcBef>
                <a:spcPts val="1700"/>
              </a:spcBef>
              <a:buClr>
                <a:schemeClr val="dk1"/>
              </a:buClr>
              <a:buFont typeface="Arial"/>
              <a:buChar char="–"/>
              <a:defRPr sz="8500">
                <a:solidFill>
                  <a:schemeClr val="dk1"/>
                </a:solidFill>
                <a:latin typeface="Calibri"/>
                <a:ea typeface="Calibri"/>
                <a:cs typeface="Calibri"/>
                <a:sym typeface="Calibri"/>
              </a:defRPr>
            </a:lvl2pPr>
            <a:lvl3pPr marL="3471863" indent="-239712" algn="l" rtl="0">
              <a:spcBef>
                <a:spcPts val="1460"/>
              </a:spcBef>
              <a:buClr>
                <a:schemeClr val="dk1"/>
              </a:buClr>
              <a:buFont typeface="Arial"/>
              <a:buChar char="•"/>
              <a:defRPr sz="7300">
                <a:solidFill>
                  <a:schemeClr val="dk1"/>
                </a:solidFill>
                <a:latin typeface="Calibri"/>
                <a:ea typeface="Calibri"/>
                <a:cs typeface="Calibri"/>
                <a:sym typeface="Calibri"/>
              </a:defRPr>
            </a:lvl3pPr>
            <a:lvl4pPr marL="4860608" indent="-307657" algn="l" rtl="0">
              <a:spcBef>
                <a:spcPts val="1220"/>
              </a:spcBef>
              <a:buClr>
                <a:schemeClr val="dk1"/>
              </a:buClr>
              <a:buFont typeface="Arial"/>
              <a:buChar char="–"/>
              <a:defRPr sz="6100">
                <a:solidFill>
                  <a:schemeClr val="dk1"/>
                </a:solidFill>
                <a:latin typeface="Calibri"/>
                <a:ea typeface="Calibri"/>
                <a:cs typeface="Calibri"/>
                <a:sym typeface="Calibri"/>
              </a:defRPr>
            </a:lvl4pPr>
            <a:lvl5pPr marL="6249353" indent="-312103" algn="l" rtl="0">
              <a:spcBef>
                <a:spcPts val="1220"/>
              </a:spcBef>
              <a:buClr>
                <a:schemeClr val="dk1"/>
              </a:buClr>
              <a:buFont typeface="Arial"/>
              <a:buChar char="»"/>
              <a:defRPr sz="6100">
                <a:solidFill>
                  <a:schemeClr val="dk1"/>
                </a:solidFill>
                <a:latin typeface="Calibri"/>
                <a:ea typeface="Calibri"/>
                <a:cs typeface="Calibri"/>
                <a:sym typeface="Calibri"/>
              </a:defRPr>
            </a:lvl5pPr>
            <a:lvl6pPr marL="7638098" indent="-316548" algn="l" rtl="0">
              <a:spcBef>
                <a:spcPts val="1220"/>
              </a:spcBef>
              <a:buClr>
                <a:schemeClr val="dk1"/>
              </a:buClr>
              <a:buFont typeface="Arial"/>
              <a:buChar char="•"/>
              <a:defRPr sz="6100">
                <a:solidFill>
                  <a:schemeClr val="dk1"/>
                </a:solidFill>
                <a:latin typeface="Calibri"/>
                <a:ea typeface="Calibri"/>
                <a:cs typeface="Calibri"/>
                <a:sym typeface="Calibri"/>
              </a:defRPr>
            </a:lvl6pPr>
            <a:lvl7pPr marL="9026843" indent="-308292" algn="l" rtl="0">
              <a:spcBef>
                <a:spcPts val="1220"/>
              </a:spcBef>
              <a:buClr>
                <a:schemeClr val="dk1"/>
              </a:buClr>
              <a:buFont typeface="Arial"/>
              <a:buChar char="•"/>
              <a:defRPr sz="6100">
                <a:solidFill>
                  <a:schemeClr val="dk1"/>
                </a:solidFill>
                <a:latin typeface="Calibri"/>
                <a:ea typeface="Calibri"/>
                <a:cs typeface="Calibri"/>
                <a:sym typeface="Calibri"/>
              </a:defRPr>
            </a:lvl7pPr>
            <a:lvl8pPr marL="10415588" indent="-312738" algn="l" rtl="0">
              <a:spcBef>
                <a:spcPts val="1220"/>
              </a:spcBef>
              <a:buClr>
                <a:schemeClr val="dk1"/>
              </a:buClr>
              <a:buFont typeface="Arial"/>
              <a:buChar char="•"/>
              <a:defRPr sz="6100">
                <a:solidFill>
                  <a:schemeClr val="dk1"/>
                </a:solidFill>
                <a:latin typeface="Calibri"/>
                <a:ea typeface="Calibri"/>
                <a:cs typeface="Calibri"/>
                <a:sym typeface="Calibri"/>
              </a:defRPr>
            </a:lvl8pPr>
            <a:lvl9pPr marL="11804333" indent="-317182" algn="l" rtl="0">
              <a:spcBef>
                <a:spcPts val="1220"/>
              </a:spcBef>
              <a:buClr>
                <a:schemeClr val="dk1"/>
              </a:buClr>
              <a:buFont typeface="Arial"/>
              <a:buChar char="•"/>
              <a:defRPr sz="61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直排標題及文字">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15693727" y="51633642"/>
            <a:ext cx="103219562" cy="964683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13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35155851" y="42148394"/>
            <a:ext cx="103219562" cy="28617327"/>
          </a:xfrm>
          <a:prstGeom prst="rect">
            <a:avLst/>
          </a:prstGeom>
          <a:noFill/>
          <a:ln>
            <a:noFill/>
          </a:ln>
        </p:spPr>
        <p:txBody>
          <a:bodyPr lIns="91425" tIns="91425" rIns="91425" bIns="91425" anchor="t" anchorCtr="0"/>
          <a:lstStyle>
            <a:lvl1pPr marL="1041559" indent="-425609" algn="l" rtl="0">
              <a:spcBef>
                <a:spcPts val="1940"/>
              </a:spcBef>
              <a:buClr>
                <a:schemeClr val="dk1"/>
              </a:buClr>
              <a:buFont typeface="Arial"/>
              <a:buChar char="•"/>
              <a:defRPr sz="9700">
                <a:solidFill>
                  <a:schemeClr val="dk1"/>
                </a:solidFill>
                <a:latin typeface="Calibri"/>
                <a:ea typeface="Calibri"/>
                <a:cs typeface="Calibri"/>
                <a:sym typeface="Calibri"/>
              </a:defRPr>
            </a:lvl1pPr>
            <a:lvl2pPr marL="2256711" indent="-332661" algn="l" rtl="0">
              <a:spcBef>
                <a:spcPts val="1700"/>
              </a:spcBef>
              <a:buClr>
                <a:schemeClr val="dk1"/>
              </a:buClr>
              <a:buFont typeface="Arial"/>
              <a:buChar char="–"/>
              <a:defRPr sz="8500">
                <a:solidFill>
                  <a:schemeClr val="dk1"/>
                </a:solidFill>
                <a:latin typeface="Calibri"/>
                <a:ea typeface="Calibri"/>
                <a:cs typeface="Calibri"/>
                <a:sym typeface="Calibri"/>
              </a:defRPr>
            </a:lvl2pPr>
            <a:lvl3pPr marL="3471863" indent="-239712" algn="l" rtl="0">
              <a:spcBef>
                <a:spcPts val="1460"/>
              </a:spcBef>
              <a:buClr>
                <a:schemeClr val="dk1"/>
              </a:buClr>
              <a:buFont typeface="Arial"/>
              <a:buChar char="•"/>
              <a:defRPr sz="7300">
                <a:solidFill>
                  <a:schemeClr val="dk1"/>
                </a:solidFill>
                <a:latin typeface="Calibri"/>
                <a:ea typeface="Calibri"/>
                <a:cs typeface="Calibri"/>
                <a:sym typeface="Calibri"/>
              </a:defRPr>
            </a:lvl3pPr>
            <a:lvl4pPr marL="4860608" indent="-307657" algn="l" rtl="0">
              <a:spcBef>
                <a:spcPts val="1220"/>
              </a:spcBef>
              <a:buClr>
                <a:schemeClr val="dk1"/>
              </a:buClr>
              <a:buFont typeface="Arial"/>
              <a:buChar char="–"/>
              <a:defRPr sz="6100">
                <a:solidFill>
                  <a:schemeClr val="dk1"/>
                </a:solidFill>
                <a:latin typeface="Calibri"/>
                <a:ea typeface="Calibri"/>
                <a:cs typeface="Calibri"/>
                <a:sym typeface="Calibri"/>
              </a:defRPr>
            </a:lvl4pPr>
            <a:lvl5pPr marL="6249353" indent="-312103" algn="l" rtl="0">
              <a:spcBef>
                <a:spcPts val="1220"/>
              </a:spcBef>
              <a:buClr>
                <a:schemeClr val="dk1"/>
              </a:buClr>
              <a:buFont typeface="Arial"/>
              <a:buChar char="»"/>
              <a:defRPr sz="6100">
                <a:solidFill>
                  <a:schemeClr val="dk1"/>
                </a:solidFill>
                <a:latin typeface="Calibri"/>
                <a:ea typeface="Calibri"/>
                <a:cs typeface="Calibri"/>
                <a:sym typeface="Calibri"/>
              </a:defRPr>
            </a:lvl5pPr>
            <a:lvl6pPr marL="7638098" indent="-316548" algn="l" rtl="0">
              <a:spcBef>
                <a:spcPts val="1220"/>
              </a:spcBef>
              <a:buClr>
                <a:schemeClr val="dk1"/>
              </a:buClr>
              <a:buFont typeface="Arial"/>
              <a:buChar char="•"/>
              <a:defRPr sz="6100">
                <a:solidFill>
                  <a:schemeClr val="dk1"/>
                </a:solidFill>
                <a:latin typeface="Calibri"/>
                <a:ea typeface="Calibri"/>
                <a:cs typeface="Calibri"/>
                <a:sym typeface="Calibri"/>
              </a:defRPr>
            </a:lvl6pPr>
            <a:lvl7pPr marL="9026843" indent="-308292" algn="l" rtl="0">
              <a:spcBef>
                <a:spcPts val="1220"/>
              </a:spcBef>
              <a:buClr>
                <a:schemeClr val="dk1"/>
              </a:buClr>
              <a:buFont typeface="Arial"/>
              <a:buChar char="•"/>
              <a:defRPr sz="6100">
                <a:solidFill>
                  <a:schemeClr val="dk1"/>
                </a:solidFill>
                <a:latin typeface="Calibri"/>
                <a:ea typeface="Calibri"/>
                <a:cs typeface="Calibri"/>
                <a:sym typeface="Calibri"/>
              </a:defRPr>
            </a:lvl7pPr>
            <a:lvl8pPr marL="10415588" indent="-312738" algn="l" rtl="0">
              <a:spcBef>
                <a:spcPts val="1220"/>
              </a:spcBef>
              <a:buClr>
                <a:schemeClr val="dk1"/>
              </a:buClr>
              <a:buFont typeface="Arial"/>
              <a:buChar char="•"/>
              <a:defRPr sz="6100">
                <a:solidFill>
                  <a:schemeClr val="dk1"/>
                </a:solidFill>
                <a:latin typeface="Calibri"/>
                <a:ea typeface="Calibri"/>
                <a:cs typeface="Calibri"/>
                <a:sym typeface="Calibri"/>
              </a:defRPr>
            </a:lvl8pPr>
            <a:lvl9pPr marL="11804333" indent="-317182" algn="l" rtl="0">
              <a:spcBef>
                <a:spcPts val="1220"/>
              </a:spcBef>
              <a:buClr>
                <a:schemeClr val="dk1"/>
              </a:buClr>
              <a:buFont typeface="Arial"/>
              <a:buChar char="•"/>
              <a:defRPr sz="61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990124" y="1153479"/>
            <a:ext cx="17822227" cy="48006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13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990124" y="6720842"/>
            <a:ext cx="17822227" cy="19009045"/>
          </a:xfrm>
          <a:prstGeom prst="rect">
            <a:avLst/>
          </a:prstGeom>
          <a:noFill/>
          <a:ln>
            <a:noFill/>
          </a:ln>
        </p:spPr>
        <p:txBody>
          <a:bodyPr lIns="91425" tIns="91425" rIns="91425" bIns="91425" anchor="t" anchorCtr="0"/>
          <a:lstStyle>
            <a:lvl1pPr marL="1041559" indent="-425609" algn="l" rtl="0">
              <a:spcBef>
                <a:spcPts val="1940"/>
              </a:spcBef>
              <a:buClr>
                <a:schemeClr val="dk1"/>
              </a:buClr>
              <a:buFont typeface="Arial"/>
              <a:buChar char="•"/>
              <a:defRPr sz="9700">
                <a:solidFill>
                  <a:schemeClr val="dk1"/>
                </a:solidFill>
                <a:latin typeface="Calibri"/>
                <a:ea typeface="Calibri"/>
                <a:cs typeface="Calibri"/>
                <a:sym typeface="Calibri"/>
              </a:defRPr>
            </a:lvl1pPr>
            <a:lvl2pPr marL="2256711" indent="-332661" algn="l" rtl="0">
              <a:spcBef>
                <a:spcPts val="1700"/>
              </a:spcBef>
              <a:buClr>
                <a:schemeClr val="dk1"/>
              </a:buClr>
              <a:buFont typeface="Arial"/>
              <a:buChar char="–"/>
              <a:defRPr sz="8500">
                <a:solidFill>
                  <a:schemeClr val="dk1"/>
                </a:solidFill>
                <a:latin typeface="Calibri"/>
                <a:ea typeface="Calibri"/>
                <a:cs typeface="Calibri"/>
                <a:sym typeface="Calibri"/>
              </a:defRPr>
            </a:lvl2pPr>
            <a:lvl3pPr marL="3471863" indent="-239712" algn="l" rtl="0">
              <a:spcBef>
                <a:spcPts val="1460"/>
              </a:spcBef>
              <a:buClr>
                <a:schemeClr val="dk1"/>
              </a:buClr>
              <a:buFont typeface="Arial"/>
              <a:buChar char="•"/>
              <a:defRPr sz="7300">
                <a:solidFill>
                  <a:schemeClr val="dk1"/>
                </a:solidFill>
                <a:latin typeface="Calibri"/>
                <a:ea typeface="Calibri"/>
                <a:cs typeface="Calibri"/>
                <a:sym typeface="Calibri"/>
              </a:defRPr>
            </a:lvl3pPr>
            <a:lvl4pPr marL="4860608" indent="-307657" algn="l" rtl="0">
              <a:spcBef>
                <a:spcPts val="1220"/>
              </a:spcBef>
              <a:buClr>
                <a:schemeClr val="dk1"/>
              </a:buClr>
              <a:buFont typeface="Arial"/>
              <a:buChar char="–"/>
              <a:defRPr sz="6100">
                <a:solidFill>
                  <a:schemeClr val="dk1"/>
                </a:solidFill>
                <a:latin typeface="Calibri"/>
                <a:ea typeface="Calibri"/>
                <a:cs typeface="Calibri"/>
                <a:sym typeface="Calibri"/>
              </a:defRPr>
            </a:lvl4pPr>
            <a:lvl5pPr marL="6249353" indent="-312103" algn="l" rtl="0">
              <a:spcBef>
                <a:spcPts val="1220"/>
              </a:spcBef>
              <a:buClr>
                <a:schemeClr val="dk1"/>
              </a:buClr>
              <a:buFont typeface="Arial"/>
              <a:buChar char="»"/>
              <a:defRPr sz="6100">
                <a:solidFill>
                  <a:schemeClr val="dk1"/>
                </a:solidFill>
                <a:latin typeface="Calibri"/>
                <a:ea typeface="Calibri"/>
                <a:cs typeface="Calibri"/>
                <a:sym typeface="Calibri"/>
              </a:defRPr>
            </a:lvl5pPr>
            <a:lvl6pPr marL="7638098" indent="-316548" algn="l" rtl="0">
              <a:spcBef>
                <a:spcPts val="1220"/>
              </a:spcBef>
              <a:buClr>
                <a:schemeClr val="dk1"/>
              </a:buClr>
              <a:buFont typeface="Arial"/>
              <a:buChar char="•"/>
              <a:defRPr sz="6100">
                <a:solidFill>
                  <a:schemeClr val="dk1"/>
                </a:solidFill>
                <a:latin typeface="Calibri"/>
                <a:ea typeface="Calibri"/>
                <a:cs typeface="Calibri"/>
                <a:sym typeface="Calibri"/>
              </a:defRPr>
            </a:lvl6pPr>
            <a:lvl7pPr marL="9026843" indent="-308292" algn="l" rtl="0">
              <a:spcBef>
                <a:spcPts val="1220"/>
              </a:spcBef>
              <a:buClr>
                <a:schemeClr val="dk1"/>
              </a:buClr>
              <a:buFont typeface="Arial"/>
              <a:buChar char="•"/>
              <a:defRPr sz="6100">
                <a:solidFill>
                  <a:schemeClr val="dk1"/>
                </a:solidFill>
                <a:latin typeface="Calibri"/>
                <a:ea typeface="Calibri"/>
                <a:cs typeface="Calibri"/>
                <a:sym typeface="Calibri"/>
              </a:defRPr>
            </a:lvl7pPr>
            <a:lvl8pPr marL="10415588" indent="-312738" algn="l" rtl="0">
              <a:spcBef>
                <a:spcPts val="1220"/>
              </a:spcBef>
              <a:buClr>
                <a:schemeClr val="dk1"/>
              </a:buClr>
              <a:buFont typeface="Arial"/>
              <a:buChar char="•"/>
              <a:defRPr sz="6100">
                <a:solidFill>
                  <a:schemeClr val="dk1"/>
                </a:solidFill>
                <a:latin typeface="Calibri"/>
                <a:ea typeface="Calibri"/>
                <a:cs typeface="Calibri"/>
                <a:sym typeface="Calibri"/>
              </a:defRPr>
            </a:lvl8pPr>
            <a:lvl9pPr marL="11804333" indent="-317182" algn="l" rtl="0">
              <a:spcBef>
                <a:spcPts val="1220"/>
              </a:spcBef>
              <a:buClr>
                <a:schemeClr val="dk1"/>
              </a:buClr>
              <a:buFont typeface="Arial"/>
              <a:buChar char="•"/>
              <a:defRPr sz="6100">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564258" y="18508981"/>
            <a:ext cx="16832104" cy="5720715"/>
          </a:xfrm>
          <a:prstGeom prst="rect">
            <a:avLst/>
          </a:prstGeom>
          <a:noFill/>
          <a:ln>
            <a:noFill/>
          </a:ln>
        </p:spPr>
        <p:txBody>
          <a:bodyPr lIns="91425" tIns="91425" rIns="91425" bIns="91425" anchor="t" anchorCtr="0"/>
          <a:lstStyle>
            <a:lvl1pPr algn="l" rtl="0">
              <a:spcBef>
                <a:spcPts val="0"/>
              </a:spcBef>
              <a:defRPr sz="12200" b="1"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1564258" y="12208196"/>
            <a:ext cx="16832104" cy="6300785"/>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6100">
                <a:solidFill>
                  <a:srgbClr val="888888"/>
                </a:solidFill>
              </a:defRPr>
            </a:lvl1pPr>
            <a:lvl2pPr marL="1388745" indent="-4444" rtl="0">
              <a:spcBef>
                <a:spcPts val="0"/>
              </a:spcBef>
              <a:buClr>
                <a:srgbClr val="888888"/>
              </a:buClr>
              <a:buFont typeface="Calibri"/>
              <a:buNone/>
              <a:defRPr sz="5500">
                <a:solidFill>
                  <a:srgbClr val="888888"/>
                </a:solidFill>
              </a:defRPr>
            </a:lvl2pPr>
            <a:lvl3pPr marL="2777490" indent="-8889" rtl="0">
              <a:spcBef>
                <a:spcPts val="0"/>
              </a:spcBef>
              <a:buClr>
                <a:srgbClr val="888888"/>
              </a:buClr>
              <a:buFont typeface="Calibri"/>
              <a:buNone/>
              <a:defRPr sz="4900">
                <a:solidFill>
                  <a:srgbClr val="888888"/>
                </a:solidFill>
              </a:defRPr>
            </a:lvl3pPr>
            <a:lvl4pPr marL="4166234" indent="-634" rtl="0">
              <a:spcBef>
                <a:spcPts val="0"/>
              </a:spcBef>
              <a:buClr>
                <a:srgbClr val="888888"/>
              </a:buClr>
              <a:buFont typeface="Calibri"/>
              <a:buNone/>
              <a:defRPr sz="4300">
                <a:solidFill>
                  <a:srgbClr val="888888"/>
                </a:solidFill>
              </a:defRPr>
            </a:lvl4pPr>
            <a:lvl5pPr marL="5554980" indent="-5079" rtl="0">
              <a:spcBef>
                <a:spcPts val="0"/>
              </a:spcBef>
              <a:buClr>
                <a:srgbClr val="888888"/>
              </a:buClr>
              <a:buFont typeface="Calibri"/>
              <a:buNone/>
              <a:defRPr sz="4300">
                <a:solidFill>
                  <a:srgbClr val="888888"/>
                </a:solidFill>
              </a:defRPr>
            </a:lvl5pPr>
            <a:lvl6pPr marL="6943725" indent="-9525" rtl="0">
              <a:spcBef>
                <a:spcPts val="0"/>
              </a:spcBef>
              <a:buClr>
                <a:srgbClr val="888888"/>
              </a:buClr>
              <a:buFont typeface="Calibri"/>
              <a:buNone/>
              <a:defRPr sz="4300">
                <a:solidFill>
                  <a:srgbClr val="888888"/>
                </a:solidFill>
              </a:defRPr>
            </a:lvl6pPr>
            <a:lvl7pPr marL="8332469" indent="-1269" rtl="0">
              <a:spcBef>
                <a:spcPts val="0"/>
              </a:spcBef>
              <a:buClr>
                <a:srgbClr val="888888"/>
              </a:buClr>
              <a:buFont typeface="Calibri"/>
              <a:buNone/>
              <a:defRPr sz="4300">
                <a:solidFill>
                  <a:srgbClr val="888888"/>
                </a:solidFill>
              </a:defRPr>
            </a:lvl7pPr>
            <a:lvl8pPr marL="9721215" indent="-5715" rtl="0">
              <a:spcBef>
                <a:spcPts val="0"/>
              </a:spcBef>
              <a:buClr>
                <a:srgbClr val="888888"/>
              </a:buClr>
              <a:buFont typeface="Calibri"/>
              <a:buNone/>
              <a:defRPr sz="4300">
                <a:solidFill>
                  <a:srgbClr val="888888"/>
                </a:solidFill>
              </a:defRPr>
            </a:lvl8pPr>
            <a:lvl9pPr marL="11109960" indent="-10159" rtl="0">
              <a:spcBef>
                <a:spcPts val="0"/>
              </a:spcBef>
              <a:buClr>
                <a:srgbClr val="888888"/>
              </a:buClr>
              <a:buFont typeface="Calibri"/>
              <a:buNone/>
              <a:defRPr sz="4300">
                <a:solidFill>
                  <a:srgbClr val="888888"/>
                </a:solidFill>
              </a:defRPr>
            </a:lvl9pPr>
          </a:lstStyle>
          <a:p>
            <a:endParaRPr/>
          </a:p>
        </p:txBody>
      </p:sp>
      <p:sp>
        <p:nvSpPr>
          <p:cNvPr id="25" name="Shape 25"/>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兩項物件">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990124" y="1153479"/>
            <a:ext cx="17822227" cy="48006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13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2145267" y="28230196"/>
            <a:ext cx="19132079" cy="79836645"/>
          </a:xfrm>
          <a:prstGeom prst="rect">
            <a:avLst/>
          </a:prstGeom>
          <a:noFill/>
          <a:ln>
            <a:noFill/>
          </a:ln>
        </p:spPr>
        <p:txBody>
          <a:bodyPr lIns="91425" tIns="91425" rIns="91425" bIns="91425" anchor="t" anchorCtr="0"/>
          <a:lstStyle>
            <a:lvl1pPr rtl="0">
              <a:spcBef>
                <a:spcPts val="0"/>
              </a:spcBef>
              <a:defRPr sz="8500"/>
            </a:lvl1pPr>
            <a:lvl2pPr rtl="0">
              <a:spcBef>
                <a:spcPts val="0"/>
              </a:spcBef>
              <a:defRPr sz="7300"/>
            </a:lvl2pPr>
            <a:lvl3pPr rtl="0">
              <a:spcBef>
                <a:spcPts val="0"/>
              </a:spcBef>
              <a:defRPr sz="6100"/>
            </a:lvl3pPr>
            <a:lvl4pPr rtl="0">
              <a:spcBef>
                <a:spcPts val="0"/>
              </a:spcBef>
              <a:defRPr sz="5500"/>
            </a:lvl4pPr>
            <a:lvl5pPr rtl="0">
              <a:spcBef>
                <a:spcPts val="0"/>
              </a:spcBef>
              <a:defRPr sz="5500"/>
            </a:lvl5pPr>
            <a:lvl6pPr rtl="0">
              <a:spcBef>
                <a:spcPts val="0"/>
              </a:spcBef>
              <a:defRPr sz="5500"/>
            </a:lvl6pPr>
            <a:lvl7pPr rtl="0">
              <a:spcBef>
                <a:spcPts val="0"/>
              </a:spcBef>
              <a:defRPr sz="5500"/>
            </a:lvl7pPr>
            <a:lvl8pPr rtl="0">
              <a:spcBef>
                <a:spcPts val="0"/>
              </a:spcBef>
              <a:defRPr sz="5500"/>
            </a:lvl8pPr>
            <a:lvl9pPr rtl="0">
              <a:spcBef>
                <a:spcPts val="0"/>
              </a:spcBef>
              <a:defRPr sz="5500"/>
            </a:lvl9pPr>
          </a:lstStyle>
          <a:p>
            <a:endParaRPr/>
          </a:p>
        </p:txBody>
      </p:sp>
      <p:sp>
        <p:nvSpPr>
          <p:cNvPr id="31" name="Shape 31"/>
          <p:cNvSpPr txBox="1">
            <a:spLocks noGrp="1"/>
          </p:cNvSpPr>
          <p:nvPr>
            <p:ph type="body" idx="2"/>
          </p:nvPr>
        </p:nvSpPr>
        <p:spPr>
          <a:xfrm>
            <a:off x="21607390" y="28230196"/>
            <a:ext cx="19132078" cy="79836645"/>
          </a:xfrm>
          <a:prstGeom prst="rect">
            <a:avLst/>
          </a:prstGeom>
          <a:noFill/>
          <a:ln>
            <a:noFill/>
          </a:ln>
        </p:spPr>
        <p:txBody>
          <a:bodyPr lIns="91425" tIns="91425" rIns="91425" bIns="91425" anchor="t" anchorCtr="0"/>
          <a:lstStyle>
            <a:lvl1pPr rtl="0">
              <a:spcBef>
                <a:spcPts val="0"/>
              </a:spcBef>
              <a:defRPr sz="8500"/>
            </a:lvl1pPr>
            <a:lvl2pPr rtl="0">
              <a:spcBef>
                <a:spcPts val="0"/>
              </a:spcBef>
              <a:defRPr sz="7300"/>
            </a:lvl2pPr>
            <a:lvl3pPr rtl="0">
              <a:spcBef>
                <a:spcPts val="0"/>
              </a:spcBef>
              <a:defRPr sz="6100"/>
            </a:lvl3pPr>
            <a:lvl4pPr rtl="0">
              <a:spcBef>
                <a:spcPts val="0"/>
              </a:spcBef>
              <a:defRPr sz="5500"/>
            </a:lvl4pPr>
            <a:lvl5pPr rtl="0">
              <a:spcBef>
                <a:spcPts val="0"/>
              </a:spcBef>
              <a:defRPr sz="5500"/>
            </a:lvl5pPr>
            <a:lvl6pPr rtl="0">
              <a:spcBef>
                <a:spcPts val="0"/>
              </a:spcBef>
              <a:defRPr sz="5500"/>
            </a:lvl6pPr>
            <a:lvl7pPr rtl="0">
              <a:spcBef>
                <a:spcPts val="0"/>
              </a:spcBef>
              <a:defRPr sz="5500"/>
            </a:lvl7pPr>
            <a:lvl8pPr rtl="0">
              <a:spcBef>
                <a:spcPts val="0"/>
              </a:spcBef>
              <a:defRPr sz="5500"/>
            </a:lvl8pPr>
            <a:lvl9pPr rtl="0">
              <a:spcBef>
                <a:spcPts val="0"/>
              </a:spcBef>
              <a:defRPr sz="5500"/>
            </a:lvl9pPr>
          </a:lstStyle>
          <a:p>
            <a:endParaRPr/>
          </a:p>
        </p:txBody>
      </p:sp>
      <p:sp>
        <p:nvSpPr>
          <p:cNvPr id="32" name="Shape 32"/>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對">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990124" y="1153479"/>
            <a:ext cx="17822227" cy="48006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990124" y="6447475"/>
            <a:ext cx="8749531" cy="2686999"/>
          </a:xfrm>
          <a:prstGeom prst="rect">
            <a:avLst/>
          </a:prstGeom>
          <a:noFill/>
          <a:ln>
            <a:noFill/>
          </a:ln>
        </p:spPr>
        <p:txBody>
          <a:bodyPr lIns="91425" tIns="91425" rIns="91425" bIns="91425" anchor="b" anchorCtr="0"/>
          <a:lstStyle>
            <a:lvl1pPr marL="0" indent="0" rtl="0">
              <a:spcBef>
                <a:spcPts val="0"/>
              </a:spcBef>
              <a:buFont typeface="Calibri"/>
              <a:buNone/>
              <a:defRPr sz="7300" b="1"/>
            </a:lvl1pPr>
            <a:lvl2pPr marL="1388745" indent="-4444" rtl="0">
              <a:spcBef>
                <a:spcPts val="0"/>
              </a:spcBef>
              <a:buFont typeface="Calibri"/>
              <a:buNone/>
              <a:defRPr sz="6100" b="1"/>
            </a:lvl2pPr>
            <a:lvl3pPr marL="2777490" indent="-8889" rtl="0">
              <a:spcBef>
                <a:spcPts val="0"/>
              </a:spcBef>
              <a:buFont typeface="Calibri"/>
              <a:buNone/>
              <a:defRPr sz="5500" b="1"/>
            </a:lvl3pPr>
            <a:lvl4pPr marL="4166234" indent="-634" rtl="0">
              <a:spcBef>
                <a:spcPts val="0"/>
              </a:spcBef>
              <a:buFont typeface="Calibri"/>
              <a:buNone/>
              <a:defRPr sz="4900" b="1"/>
            </a:lvl4pPr>
            <a:lvl5pPr marL="5554980" indent="-5079" rtl="0">
              <a:spcBef>
                <a:spcPts val="0"/>
              </a:spcBef>
              <a:buFont typeface="Calibri"/>
              <a:buNone/>
              <a:defRPr sz="4900" b="1"/>
            </a:lvl5pPr>
            <a:lvl6pPr marL="6943725" indent="-9525" rtl="0">
              <a:spcBef>
                <a:spcPts val="0"/>
              </a:spcBef>
              <a:buFont typeface="Calibri"/>
              <a:buNone/>
              <a:defRPr sz="4900" b="1"/>
            </a:lvl6pPr>
            <a:lvl7pPr marL="8332469" indent="-1269" rtl="0">
              <a:spcBef>
                <a:spcPts val="0"/>
              </a:spcBef>
              <a:buFont typeface="Calibri"/>
              <a:buNone/>
              <a:defRPr sz="4900" b="1"/>
            </a:lvl7pPr>
            <a:lvl8pPr marL="9721215" indent="-5715" rtl="0">
              <a:spcBef>
                <a:spcPts val="0"/>
              </a:spcBef>
              <a:buFont typeface="Calibri"/>
              <a:buNone/>
              <a:defRPr sz="4900" b="1"/>
            </a:lvl8pPr>
            <a:lvl9pPr marL="11109960" indent="-10159" rtl="0">
              <a:spcBef>
                <a:spcPts val="0"/>
              </a:spcBef>
              <a:buFont typeface="Calibri"/>
              <a:buNone/>
              <a:defRPr sz="4900" b="1"/>
            </a:lvl9pPr>
          </a:lstStyle>
          <a:p>
            <a:endParaRPr/>
          </a:p>
        </p:txBody>
      </p:sp>
      <p:sp>
        <p:nvSpPr>
          <p:cNvPr id="38" name="Shape 38"/>
          <p:cNvSpPr txBox="1">
            <a:spLocks noGrp="1"/>
          </p:cNvSpPr>
          <p:nvPr>
            <p:ph type="body" idx="2"/>
          </p:nvPr>
        </p:nvSpPr>
        <p:spPr>
          <a:xfrm>
            <a:off x="990124" y="9134475"/>
            <a:ext cx="8749531" cy="16595409"/>
          </a:xfrm>
          <a:prstGeom prst="rect">
            <a:avLst/>
          </a:prstGeom>
          <a:noFill/>
          <a:ln>
            <a:noFill/>
          </a:ln>
        </p:spPr>
        <p:txBody>
          <a:bodyPr lIns="91425" tIns="91425" rIns="91425" bIns="91425" anchor="t" anchorCtr="0"/>
          <a:lstStyle>
            <a:lvl1pPr rtl="0">
              <a:spcBef>
                <a:spcPts val="0"/>
              </a:spcBef>
              <a:defRPr sz="7300"/>
            </a:lvl1pPr>
            <a:lvl2pPr rtl="0">
              <a:spcBef>
                <a:spcPts val="0"/>
              </a:spcBef>
              <a:defRPr sz="6100"/>
            </a:lvl2pPr>
            <a:lvl3pPr rtl="0">
              <a:spcBef>
                <a:spcPts val="0"/>
              </a:spcBef>
              <a:defRPr sz="5500"/>
            </a:lvl3pPr>
            <a:lvl4pPr rtl="0">
              <a:spcBef>
                <a:spcPts val="0"/>
              </a:spcBef>
              <a:defRPr sz="4900"/>
            </a:lvl4pPr>
            <a:lvl5pPr rtl="0">
              <a:spcBef>
                <a:spcPts val="0"/>
              </a:spcBef>
              <a:defRPr sz="4900"/>
            </a:lvl5pPr>
            <a:lvl6pPr rtl="0">
              <a:spcBef>
                <a:spcPts val="0"/>
              </a:spcBef>
              <a:defRPr sz="4900"/>
            </a:lvl6pPr>
            <a:lvl7pPr rtl="0">
              <a:spcBef>
                <a:spcPts val="0"/>
              </a:spcBef>
              <a:defRPr sz="4900"/>
            </a:lvl7pPr>
            <a:lvl8pPr rtl="0">
              <a:spcBef>
                <a:spcPts val="0"/>
              </a:spcBef>
              <a:defRPr sz="4900"/>
            </a:lvl8pPr>
            <a:lvl9pPr rtl="0">
              <a:spcBef>
                <a:spcPts val="0"/>
              </a:spcBef>
              <a:defRPr sz="4900"/>
            </a:lvl9pPr>
          </a:lstStyle>
          <a:p>
            <a:endParaRPr/>
          </a:p>
        </p:txBody>
      </p:sp>
      <p:sp>
        <p:nvSpPr>
          <p:cNvPr id="39" name="Shape 39"/>
          <p:cNvSpPr txBox="1">
            <a:spLocks noGrp="1"/>
          </p:cNvSpPr>
          <p:nvPr>
            <p:ph type="body" idx="3"/>
          </p:nvPr>
        </p:nvSpPr>
        <p:spPr>
          <a:xfrm>
            <a:off x="10059382" y="6447475"/>
            <a:ext cx="8752969" cy="2686999"/>
          </a:xfrm>
          <a:prstGeom prst="rect">
            <a:avLst/>
          </a:prstGeom>
          <a:noFill/>
          <a:ln>
            <a:noFill/>
          </a:ln>
        </p:spPr>
        <p:txBody>
          <a:bodyPr lIns="91425" tIns="91425" rIns="91425" bIns="91425" anchor="b" anchorCtr="0"/>
          <a:lstStyle>
            <a:lvl1pPr marL="0" indent="0" rtl="0">
              <a:spcBef>
                <a:spcPts val="0"/>
              </a:spcBef>
              <a:buFont typeface="Calibri"/>
              <a:buNone/>
              <a:defRPr sz="7300" b="1"/>
            </a:lvl1pPr>
            <a:lvl2pPr marL="1388745" indent="-4444" rtl="0">
              <a:spcBef>
                <a:spcPts val="0"/>
              </a:spcBef>
              <a:buFont typeface="Calibri"/>
              <a:buNone/>
              <a:defRPr sz="6100" b="1"/>
            </a:lvl2pPr>
            <a:lvl3pPr marL="2777490" indent="-8889" rtl="0">
              <a:spcBef>
                <a:spcPts val="0"/>
              </a:spcBef>
              <a:buFont typeface="Calibri"/>
              <a:buNone/>
              <a:defRPr sz="5500" b="1"/>
            </a:lvl3pPr>
            <a:lvl4pPr marL="4166234" indent="-634" rtl="0">
              <a:spcBef>
                <a:spcPts val="0"/>
              </a:spcBef>
              <a:buFont typeface="Calibri"/>
              <a:buNone/>
              <a:defRPr sz="4900" b="1"/>
            </a:lvl4pPr>
            <a:lvl5pPr marL="5554980" indent="-5079" rtl="0">
              <a:spcBef>
                <a:spcPts val="0"/>
              </a:spcBef>
              <a:buFont typeface="Calibri"/>
              <a:buNone/>
              <a:defRPr sz="4900" b="1"/>
            </a:lvl5pPr>
            <a:lvl6pPr marL="6943725" indent="-9525" rtl="0">
              <a:spcBef>
                <a:spcPts val="0"/>
              </a:spcBef>
              <a:buFont typeface="Calibri"/>
              <a:buNone/>
              <a:defRPr sz="4900" b="1"/>
            </a:lvl6pPr>
            <a:lvl7pPr marL="8332469" indent="-1269" rtl="0">
              <a:spcBef>
                <a:spcPts val="0"/>
              </a:spcBef>
              <a:buFont typeface="Calibri"/>
              <a:buNone/>
              <a:defRPr sz="4900" b="1"/>
            </a:lvl7pPr>
            <a:lvl8pPr marL="9721215" indent="-5715" rtl="0">
              <a:spcBef>
                <a:spcPts val="0"/>
              </a:spcBef>
              <a:buFont typeface="Calibri"/>
              <a:buNone/>
              <a:defRPr sz="4900" b="1"/>
            </a:lvl8pPr>
            <a:lvl9pPr marL="11109960" indent="-10159" rtl="0">
              <a:spcBef>
                <a:spcPts val="0"/>
              </a:spcBef>
              <a:buFont typeface="Calibri"/>
              <a:buNone/>
              <a:defRPr sz="4900" b="1"/>
            </a:lvl9pPr>
          </a:lstStyle>
          <a:p>
            <a:endParaRPr/>
          </a:p>
        </p:txBody>
      </p:sp>
      <p:sp>
        <p:nvSpPr>
          <p:cNvPr id="40" name="Shape 40"/>
          <p:cNvSpPr txBox="1">
            <a:spLocks noGrp="1"/>
          </p:cNvSpPr>
          <p:nvPr>
            <p:ph type="body" idx="4"/>
          </p:nvPr>
        </p:nvSpPr>
        <p:spPr>
          <a:xfrm>
            <a:off x="10059382" y="9134475"/>
            <a:ext cx="8752969" cy="16595409"/>
          </a:xfrm>
          <a:prstGeom prst="rect">
            <a:avLst/>
          </a:prstGeom>
          <a:noFill/>
          <a:ln>
            <a:noFill/>
          </a:ln>
        </p:spPr>
        <p:txBody>
          <a:bodyPr lIns="91425" tIns="91425" rIns="91425" bIns="91425" anchor="t" anchorCtr="0"/>
          <a:lstStyle>
            <a:lvl1pPr rtl="0">
              <a:spcBef>
                <a:spcPts val="0"/>
              </a:spcBef>
              <a:defRPr sz="7300"/>
            </a:lvl1pPr>
            <a:lvl2pPr rtl="0">
              <a:spcBef>
                <a:spcPts val="0"/>
              </a:spcBef>
              <a:defRPr sz="6100"/>
            </a:lvl2pPr>
            <a:lvl3pPr rtl="0">
              <a:spcBef>
                <a:spcPts val="0"/>
              </a:spcBef>
              <a:defRPr sz="5500"/>
            </a:lvl3pPr>
            <a:lvl4pPr rtl="0">
              <a:spcBef>
                <a:spcPts val="0"/>
              </a:spcBef>
              <a:defRPr sz="4900"/>
            </a:lvl4pPr>
            <a:lvl5pPr rtl="0">
              <a:spcBef>
                <a:spcPts val="0"/>
              </a:spcBef>
              <a:defRPr sz="4900"/>
            </a:lvl5pPr>
            <a:lvl6pPr rtl="0">
              <a:spcBef>
                <a:spcPts val="0"/>
              </a:spcBef>
              <a:defRPr sz="4900"/>
            </a:lvl6pPr>
            <a:lvl7pPr rtl="0">
              <a:spcBef>
                <a:spcPts val="0"/>
              </a:spcBef>
              <a:defRPr sz="4900"/>
            </a:lvl7pPr>
            <a:lvl8pPr rtl="0">
              <a:spcBef>
                <a:spcPts val="0"/>
              </a:spcBef>
              <a:defRPr sz="4900"/>
            </a:lvl8pPr>
            <a:lvl9pPr rtl="0">
              <a:spcBef>
                <a:spcPts val="0"/>
              </a:spcBef>
              <a:defRPr sz="4900"/>
            </a:lvl9pPr>
          </a:lstStyle>
          <a:p>
            <a:endParaRPr/>
          </a:p>
        </p:txBody>
      </p:sp>
      <p:sp>
        <p:nvSpPr>
          <p:cNvPr id="41" name="Shape 41"/>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990124" y="1153479"/>
            <a:ext cx="17822227" cy="48006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13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含標題的內容">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990125" y="1146809"/>
            <a:ext cx="6514878" cy="4880610"/>
          </a:xfrm>
          <a:prstGeom prst="rect">
            <a:avLst/>
          </a:prstGeom>
          <a:noFill/>
          <a:ln>
            <a:noFill/>
          </a:ln>
        </p:spPr>
        <p:txBody>
          <a:bodyPr lIns="91425" tIns="91425" rIns="91425" bIns="91425" anchor="b" anchorCtr="0"/>
          <a:lstStyle>
            <a:lvl1pPr algn="l" rtl="0">
              <a:spcBef>
                <a:spcPts val="0"/>
              </a:spcBef>
              <a:defRPr sz="61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7742217" y="1146812"/>
            <a:ext cx="11070133" cy="24583073"/>
          </a:xfrm>
          <a:prstGeom prst="rect">
            <a:avLst/>
          </a:prstGeom>
          <a:noFill/>
          <a:ln>
            <a:noFill/>
          </a:ln>
        </p:spPr>
        <p:txBody>
          <a:bodyPr lIns="91425" tIns="91425" rIns="91425" bIns="91425" anchor="t" anchorCtr="0"/>
          <a:lstStyle>
            <a:lvl1pPr rtl="0">
              <a:spcBef>
                <a:spcPts val="0"/>
              </a:spcBef>
              <a:defRPr sz="9700"/>
            </a:lvl1pPr>
            <a:lvl2pPr rtl="0">
              <a:spcBef>
                <a:spcPts val="0"/>
              </a:spcBef>
              <a:defRPr sz="8500"/>
            </a:lvl2pPr>
            <a:lvl3pPr rtl="0">
              <a:spcBef>
                <a:spcPts val="0"/>
              </a:spcBef>
              <a:defRPr sz="7300"/>
            </a:lvl3pPr>
            <a:lvl4pPr rtl="0">
              <a:spcBef>
                <a:spcPts val="0"/>
              </a:spcBef>
              <a:defRPr sz="6100"/>
            </a:lvl4pPr>
            <a:lvl5pPr rtl="0">
              <a:spcBef>
                <a:spcPts val="0"/>
              </a:spcBef>
              <a:defRPr sz="6100"/>
            </a:lvl5pPr>
            <a:lvl6pPr rtl="0">
              <a:spcBef>
                <a:spcPts val="0"/>
              </a:spcBef>
              <a:defRPr sz="6100"/>
            </a:lvl6pPr>
            <a:lvl7pPr rtl="0">
              <a:spcBef>
                <a:spcPts val="0"/>
              </a:spcBef>
              <a:defRPr sz="6100"/>
            </a:lvl7pPr>
            <a:lvl8pPr rtl="0">
              <a:spcBef>
                <a:spcPts val="0"/>
              </a:spcBef>
              <a:defRPr sz="6100"/>
            </a:lvl8pPr>
            <a:lvl9pPr rtl="0">
              <a:spcBef>
                <a:spcPts val="0"/>
              </a:spcBef>
              <a:defRPr sz="6100"/>
            </a:lvl9pPr>
          </a:lstStyle>
          <a:p>
            <a:endParaRPr/>
          </a:p>
        </p:txBody>
      </p:sp>
      <p:sp>
        <p:nvSpPr>
          <p:cNvPr id="56" name="Shape 56"/>
          <p:cNvSpPr txBox="1">
            <a:spLocks noGrp="1"/>
          </p:cNvSpPr>
          <p:nvPr>
            <p:ph type="body" idx="2"/>
          </p:nvPr>
        </p:nvSpPr>
        <p:spPr>
          <a:xfrm>
            <a:off x="990125" y="6027421"/>
            <a:ext cx="6514878" cy="19702464"/>
          </a:xfrm>
          <a:prstGeom prst="rect">
            <a:avLst/>
          </a:prstGeom>
          <a:noFill/>
          <a:ln>
            <a:noFill/>
          </a:ln>
        </p:spPr>
        <p:txBody>
          <a:bodyPr lIns="91425" tIns="91425" rIns="91425" bIns="91425" anchor="t" anchorCtr="0"/>
          <a:lstStyle>
            <a:lvl1pPr marL="0" indent="0" rtl="0">
              <a:spcBef>
                <a:spcPts val="0"/>
              </a:spcBef>
              <a:buFont typeface="Calibri"/>
              <a:buNone/>
              <a:defRPr sz="4300"/>
            </a:lvl1pPr>
            <a:lvl2pPr marL="1388745" indent="-4444" rtl="0">
              <a:spcBef>
                <a:spcPts val="0"/>
              </a:spcBef>
              <a:buFont typeface="Calibri"/>
              <a:buNone/>
              <a:defRPr sz="3600"/>
            </a:lvl2pPr>
            <a:lvl3pPr marL="2777490" indent="-8889" rtl="0">
              <a:spcBef>
                <a:spcPts val="0"/>
              </a:spcBef>
              <a:buFont typeface="Calibri"/>
              <a:buNone/>
              <a:defRPr sz="3000"/>
            </a:lvl3pPr>
            <a:lvl4pPr marL="4166234" indent="-634" rtl="0">
              <a:spcBef>
                <a:spcPts val="0"/>
              </a:spcBef>
              <a:buFont typeface="Calibri"/>
              <a:buNone/>
              <a:defRPr sz="2700"/>
            </a:lvl4pPr>
            <a:lvl5pPr marL="5554980" indent="-5079" rtl="0">
              <a:spcBef>
                <a:spcPts val="0"/>
              </a:spcBef>
              <a:buFont typeface="Calibri"/>
              <a:buNone/>
              <a:defRPr sz="2700"/>
            </a:lvl5pPr>
            <a:lvl6pPr marL="6943725" indent="-9525" rtl="0">
              <a:spcBef>
                <a:spcPts val="0"/>
              </a:spcBef>
              <a:buFont typeface="Calibri"/>
              <a:buNone/>
              <a:defRPr sz="2700"/>
            </a:lvl6pPr>
            <a:lvl7pPr marL="8332469" indent="-1269" rtl="0">
              <a:spcBef>
                <a:spcPts val="0"/>
              </a:spcBef>
              <a:buFont typeface="Calibri"/>
              <a:buNone/>
              <a:defRPr sz="2700"/>
            </a:lvl7pPr>
            <a:lvl8pPr marL="9721215" indent="-5715" rtl="0">
              <a:spcBef>
                <a:spcPts val="0"/>
              </a:spcBef>
              <a:buFont typeface="Calibri"/>
              <a:buNone/>
              <a:defRPr sz="2700"/>
            </a:lvl8pPr>
            <a:lvl9pPr marL="11109960" indent="-10159" rtl="0">
              <a:spcBef>
                <a:spcPts val="0"/>
              </a:spcBef>
              <a:buFont typeface="Calibri"/>
              <a:buNone/>
              <a:defRPr sz="2700"/>
            </a:lvl9pPr>
          </a:lstStyle>
          <a:p>
            <a:endParaRPr/>
          </a:p>
        </p:txBody>
      </p:sp>
      <p:sp>
        <p:nvSpPr>
          <p:cNvPr id="57" name="Shape 57"/>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含標題的圖片">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881423" y="20162520"/>
            <a:ext cx="11881484" cy="2380299"/>
          </a:xfrm>
          <a:prstGeom prst="rect">
            <a:avLst/>
          </a:prstGeom>
          <a:noFill/>
          <a:ln>
            <a:noFill/>
          </a:ln>
        </p:spPr>
        <p:txBody>
          <a:bodyPr lIns="91425" tIns="91425" rIns="91425" bIns="91425" anchor="b" anchorCtr="0"/>
          <a:lstStyle>
            <a:lvl1pPr algn="l" rtl="0">
              <a:spcBef>
                <a:spcPts val="0"/>
              </a:spcBef>
              <a:defRPr sz="61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3881423" y="2573655"/>
            <a:ext cx="11881484" cy="17282159"/>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9700" b="0" i="0" u="none" strike="noStrike" cap="none" baseline="0">
                <a:solidFill>
                  <a:srgbClr val="888888"/>
                </a:solidFill>
                <a:latin typeface="Calibri"/>
                <a:ea typeface="Calibri"/>
                <a:cs typeface="Calibri"/>
                <a:sym typeface="Calibri"/>
              </a:defRPr>
            </a:lvl1pPr>
            <a:lvl2pPr marL="1388745" marR="0" indent="-4444" algn="l" rtl="0">
              <a:spcBef>
                <a:spcPts val="0"/>
              </a:spcBef>
              <a:buClr>
                <a:schemeClr val="dk1"/>
              </a:buClr>
              <a:buFont typeface="Calibri"/>
              <a:buNone/>
              <a:defRPr sz="8500" b="0" i="0" u="none" strike="noStrike" cap="none" baseline="0">
                <a:solidFill>
                  <a:schemeClr val="dk1"/>
                </a:solidFill>
                <a:latin typeface="Calibri"/>
                <a:ea typeface="Calibri"/>
                <a:cs typeface="Calibri"/>
                <a:sym typeface="Calibri"/>
              </a:defRPr>
            </a:lvl2pPr>
            <a:lvl3pPr marL="2777490" marR="0" indent="-8889" algn="l" rtl="0">
              <a:spcBef>
                <a:spcPts val="0"/>
              </a:spcBef>
              <a:buClr>
                <a:schemeClr val="dk1"/>
              </a:buClr>
              <a:buFont typeface="Calibri"/>
              <a:buNone/>
              <a:defRPr sz="7300" b="0" i="0" u="none" strike="noStrike" cap="none" baseline="0">
                <a:solidFill>
                  <a:schemeClr val="dk1"/>
                </a:solidFill>
                <a:latin typeface="Calibri"/>
                <a:ea typeface="Calibri"/>
                <a:cs typeface="Calibri"/>
                <a:sym typeface="Calibri"/>
              </a:defRPr>
            </a:lvl3pPr>
            <a:lvl4pPr marL="4166234" marR="0" indent="-634" algn="l" rtl="0">
              <a:spcBef>
                <a:spcPts val="0"/>
              </a:spcBef>
              <a:buClr>
                <a:schemeClr val="dk1"/>
              </a:buClr>
              <a:buFont typeface="Calibri"/>
              <a:buNone/>
              <a:defRPr sz="6100" b="0" i="0" u="none" strike="noStrike" cap="none" baseline="0">
                <a:solidFill>
                  <a:schemeClr val="dk1"/>
                </a:solidFill>
                <a:latin typeface="Calibri"/>
                <a:ea typeface="Calibri"/>
                <a:cs typeface="Calibri"/>
                <a:sym typeface="Calibri"/>
              </a:defRPr>
            </a:lvl4pPr>
            <a:lvl5pPr marL="5554980" marR="0" indent="-5079" algn="l" rtl="0">
              <a:spcBef>
                <a:spcPts val="0"/>
              </a:spcBef>
              <a:buClr>
                <a:schemeClr val="dk1"/>
              </a:buClr>
              <a:buFont typeface="Calibri"/>
              <a:buNone/>
              <a:defRPr sz="6100" b="0" i="0" u="none" strike="noStrike" cap="none" baseline="0">
                <a:solidFill>
                  <a:schemeClr val="dk1"/>
                </a:solidFill>
                <a:latin typeface="Calibri"/>
                <a:ea typeface="Calibri"/>
                <a:cs typeface="Calibri"/>
                <a:sym typeface="Calibri"/>
              </a:defRPr>
            </a:lvl5pPr>
            <a:lvl6pPr marL="6943725" marR="0" indent="-9525" algn="l" rtl="0">
              <a:spcBef>
                <a:spcPts val="0"/>
              </a:spcBef>
              <a:buClr>
                <a:schemeClr val="dk1"/>
              </a:buClr>
              <a:buFont typeface="Calibri"/>
              <a:buNone/>
              <a:defRPr sz="6100" b="0" i="0" u="none" strike="noStrike" cap="none" baseline="0">
                <a:solidFill>
                  <a:schemeClr val="dk1"/>
                </a:solidFill>
                <a:latin typeface="Calibri"/>
                <a:ea typeface="Calibri"/>
                <a:cs typeface="Calibri"/>
                <a:sym typeface="Calibri"/>
              </a:defRPr>
            </a:lvl6pPr>
            <a:lvl7pPr marL="8332469" marR="0" indent="-1269" algn="l" rtl="0">
              <a:spcBef>
                <a:spcPts val="0"/>
              </a:spcBef>
              <a:buClr>
                <a:schemeClr val="dk1"/>
              </a:buClr>
              <a:buFont typeface="Calibri"/>
              <a:buNone/>
              <a:defRPr sz="6100" b="0" i="0" u="none" strike="noStrike" cap="none" baseline="0">
                <a:solidFill>
                  <a:schemeClr val="dk1"/>
                </a:solidFill>
                <a:latin typeface="Calibri"/>
                <a:ea typeface="Calibri"/>
                <a:cs typeface="Calibri"/>
                <a:sym typeface="Calibri"/>
              </a:defRPr>
            </a:lvl7pPr>
            <a:lvl8pPr marL="9721215" marR="0" indent="-5715" algn="l" rtl="0">
              <a:spcBef>
                <a:spcPts val="0"/>
              </a:spcBef>
              <a:buClr>
                <a:schemeClr val="dk1"/>
              </a:buClr>
              <a:buFont typeface="Calibri"/>
              <a:buNone/>
              <a:defRPr sz="6100" b="0" i="0" u="none" strike="noStrike" cap="none" baseline="0">
                <a:solidFill>
                  <a:schemeClr val="dk1"/>
                </a:solidFill>
                <a:latin typeface="Calibri"/>
                <a:ea typeface="Calibri"/>
                <a:cs typeface="Calibri"/>
                <a:sym typeface="Calibri"/>
              </a:defRPr>
            </a:lvl8pPr>
            <a:lvl9pPr marL="11109960" marR="0" indent="-10159" algn="l" rtl="0">
              <a:spcBef>
                <a:spcPts val="0"/>
              </a:spcBef>
              <a:buClr>
                <a:schemeClr val="dk1"/>
              </a:buClr>
              <a:buFont typeface="Calibri"/>
              <a:buNone/>
              <a:defRPr sz="61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3881423" y="22542820"/>
            <a:ext cx="11881484" cy="3380419"/>
          </a:xfrm>
          <a:prstGeom prst="rect">
            <a:avLst/>
          </a:prstGeom>
          <a:noFill/>
          <a:ln>
            <a:noFill/>
          </a:ln>
        </p:spPr>
        <p:txBody>
          <a:bodyPr lIns="91425" tIns="91425" rIns="91425" bIns="91425" anchor="t" anchorCtr="0"/>
          <a:lstStyle>
            <a:lvl1pPr marL="0" indent="0" rtl="0">
              <a:spcBef>
                <a:spcPts val="0"/>
              </a:spcBef>
              <a:buFont typeface="Calibri"/>
              <a:buNone/>
              <a:defRPr sz="4300"/>
            </a:lvl1pPr>
            <a:lvl2pPr marL="1388745" indent="-4444" rtl="0">
              <a:spcBef>
                <a:spcPts val="0"/>
              </a:spcBef>
              <a:buFont typeface="Calibri"/>
              <a:buNone/>
              <a:defRPr sz="3600"/>
            </a:lvl2pPr>
            <a:lvl3pPr marL="2777490" indent="-8889" rtl="0">
              <a:spcBef>
                <a:spcPts val="0"/>
              </a:spcBef>
              <a:buFont typeface="Calibri"/>
              <a:buNone/>
              <a:defRPr sz="3000"/>
            </a:lvl3pPr>
            <a:lvl4pPr marL="4166234" indent="-634" rtl="0">
              <a:spcBef>
                <a:spcPts val="0"/>
              </a:spcBef>
              <a:buFont typeface="Calibri"/>
              <a:buNone/>
              <a:defRPr sz="2700"/>
            </a:lvl4pPr>
            <a:lvl5pPr marL="5554980" indent="-5079" rtl="0">
              <a:spcBef>
                <a:spcPts val="0"/>
              </a:spcBef>
              <a:buFont typeface="Calibri"/>
              <a:buNone/>
              <a:defRPr sz="2700"/>
            </a:lvl5pPr>
            <a:lvl6pPr marL="6943725" indent="-9525" rtl="0">
              <a:spcBef>
                <a:spcPts val="0"/>
              </a:spcBef>
              <a:buFont typeface="Calibri"/>
              <a:buNone/>
              <a:defRPr sz="2700"/>
            </a:lvl6pPr>
            <a:lvl7pPr marL="8332469" indent="-1269" rtl="0">
              <a:spcBef>
                <a:spcPts val="0"/>
              </a:spcBef>
              <a:buFont typeface="Calibri"/>
              <a:buNone/>
              <a:defRPr sz="2700"/>
            </a:lvl7pPr>
            <a:lvl8pPr marL="9721215" indent="-5715" rtl="0">
              <a:spcBef>
                <a:spcPts val="0"/>
              </a:spcBef>
              <a:buFont typeface="Calibri"/>
              <a:buNone/>
              <a:defRPr sz="2700"/>
            </a:lvl8pPr>
            <a:lvl9pPr marL="11109960" indent="-10159" rtl="0">
              <a:spcBef>
                <a:spcPts val="0"/>
              </a:spcBef>
              <a:buFont typeface="Calibri"/>
              <a:buNone/>
              <a:defRPr sz="2700"/>
            </a:lvl9pPr>
          </a:lstStyle>
          <a:p>
            <a:endParaRPr/>
          </a:p>
        </p:txBody>
      </p:sp>
      <p:sp>
        <p:nvSpPr>
          <p:cNvPr id="64" name="Shape 64"/>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990124" y="1153479"/>
            <a:ext cx="17822227" cy="48006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13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990124" y="6720842"/>
            <a:ext cx="17822227" cy="19009045"/>
          </a:xfrm>
          <a:prstGeom prst="rect">
            <a:avLst/>
          </a:prstGeom>
          <a:noFill/>
          <a:ln>
            <a:noFill/>
          </a:ln>
        </p:spPr>
        <p:txBody>
          <a:bodyPr lIns="91425" tIns="91425" rIns="91425" bIns="91425" anchor="t" anchorCtr="0"/>
          <a:lstStyle>
            <a:lvl1pPr marL="1041559" marR="0" indent="-425609" algn="l" rtl="0">
              <a:spcBef>
                <a:spcPts val="1940"/>
              </a:spcBef>
              <a:buClr>
                <a:schemeClr val="dk1"/>
              </a:buClr>
              <a:buFont typeface="Arial"/>
              <a:buChar char="•"/>
              <a:defRPr sz="9700" b="0" i="0" u="none" strike="noStrike" cap="none" baseline="0">
                <a:solidFill>
                  <a:schemeClr val="dk1"/>
                </a:solidFill>
                <a:latin typeface="Calibri"/>
                <a:ea typeface="Calibri"/>
                <a:cs typeface="Calibri"/>
                <a:sym typeface="Calibri"/>
              </a:defRPr>
            </a:lvl1pPr>
            <a:lvl2pPr marL="2256711" marR="0" indent="-332661" algn="l" rtl="0">
              <a:spcBef>
                <a:spcPts val="1700"/>
              </a:spcBef>
              <a:buClr>
                <a:schemeClr val="dk1"/>
              </a:buClr>
              <a:buFont typeface="Arial"/>
              <a:buChar char="–"/>
              <a:defRPr sz="8500" b="0" i="0" u="none" strike="noStrike" cap="none" baseline="0">
                <a:solidFill>
                  <a:schemeClr val="dk1"/>
                </a:solidFill>
                <a:latin typeface="Calibri"/>
                <a:ea typeface="Calibri"/>
                <a:cs typeface="Calibri"/>
                <a:sym typeface="Calibri"/>
              </a:defRPr>
            </a:lvl2pPr>
            <a:lvl3pPr marL="3471863" marR="0" indent="-239712" algn="l" rtl="0">
              <a:spcBef>
                <a:spcPts val="1460"/>
              </a:spcBef>
              <a:buClr>
                <a:schemeClr val="dk1"/>
              </a:buClr>
              <a:buFont typeface="Arial"/>
              <a:buChar char="•"/>
              <a:defRPr sz="7300" b="0" i="0" u="none" strike="noStrike" cap="none" baseline="0">
                <a:solidFill>
                  <a:schemeClr val="dk1"/>
                </a:solidFill>
                <a:latin typeface="Calibri"/>
                <a:ea typeface="Calibri"/>
                <a:cs typeface="Calibri"/>
                <a:sym typeface="Calibri"/>
              </a:defRPr>
            </a:lvl3pPr>
            <a:lvl4pPr marL="4860608" marR="0" indent="-307657" algn="l" rtl="0">
              <a:spcBef>
                <a:spcPts val="1220"/>
              </a:spcBef>
              <a:buClr>
                <a:schemeClr val="dk1"/>
              </a:buClr>
              <a:buFont typeface="Arial"/>
              <a:buChar char="–"/>
              <a:defRPr sz="6100" b="0" i="0" u="none" strike="noStrike" cap="none" baseline="0">
                <a:solidFill>
                  <a:schemeClr val="dk1"/>
                </a:solidFill>
                <a:latin typeface="Calibri"/>
                <a:ea typeface="Calibri"/>
                <a:cs typeface="Calibri"/>
                <a:sym typeface="Calibri"/>
              </a:defRPr>
            </a:lvl4pPr>
            <a:lvl5pPr marL="6249353" marR="0" indent="-312103" algn="l" rtl="0">
              <a:spcBef>
                <a:spcPts val="1220"/>
              </a:spcBef>
              <a:buClr>
                <a:schemeClr val="dk1"/>
              </a:buClr>
              <a:buFont typeface="Arial"/>
              <a:buChar char="»"/>
              <a:defRPr sz="6100" b="0" i="0" u="none" strike="noStrike" cap="none" baseline="0">
                <a:solidFill>
                  <a:schemeClr val="dk1"/>
                </a:solidFill>
                <a:latin typeface="Calibri"/>
                <a:ea typeface="Calibri"/>
                <a:cs typeface="Calibri"/>
                <a:sym typeface="Calibri"/>
              </a:defRPr>
            </a:lvl5pPr>
            <a:lvl6pPr marL="7638098" marR="0" indent="-316548" algn="l" rtl="0">
              <a:spcBef>
                <a:spcPts val="1220"/>
              </a:spcBef>
              <a:buClr>
                <a:schemeClr val="dk1"/>
              </a:buClr>
              <a:buFont typeface="Arial"/>
              <a:buChar char="•"/>
              <a:defRPr sz="6100" b="0" i="0" u="none" strike="noStrike" cap="none" baseline="0">
                <a:solidFill>
                  <a:schemeClr val="dk1"/>
                </a:solidFill>
                <a:latin typeface="Calibri"/>
                <a:ea typeface="Calibri"/>
                <a:cs typeface="Calibri"/>
                <a:sym typeface="Calibri"/>
              </a:defRPr>
            </a:lvl6pPr>
            <a:lvl7pPr marL="9026843" marR="0" indent="-308292" algn="l" rtl="0">
              <a:spcBef>
                <a:spcPts val="1220"/>
              </a:spcBef>
              <a:buClr>
                <a:schemeClr val="dk1"/>
              </a:buClr>
              <a:buFont typeface="Arial"/>
              <a:buChar char="•"/>
              <a:defRPr sz="6100" b="0" i="0" u="none" strike="noStrike" cap="none" baseline="0">
                <a:solidFill>
                  <a:schemeClr val="dk1"/>
                </a:solidFill>
                <a:latin typeface="Calibri"/>
                <a:ea typeface="Calibri"/>
                <a:cs typeface="Calibri"/>
                <a:sym typeface="Calibri"/>
              </a:defRPr>
            </a:lvl7pPr>
            <a:lvl8pPr marL="10415588" marR="0" indent="-312738" algn="l" rtl="0">
              <a:spcBef>
                <a:spcPts val="1220"/>
              </a:spcBef>
              <a:buClr>
                <a:schemeClr val="dk1"/>
              </a:buClr>
              <a:buFont typeface="Arial"/>
              <a:buChar char="•"/>
              <a:defRPr sz="6100" b="0" i="0" u="none" strike="noStrike" cap="none" baseline="0">
                <a:solidFill>
                  <a:schemeClr val="dk1"/>
                </a:solidFill>
                <a:latin typeface="Calibri"/>
                <a:ea typeface="Calibri"/>
                <a:cs typeface="Calibri"/>
                <a:sym typeface="Calibri"/>
              </a:defRPr>
            </a:lvl8pPr>
            <a:lvl9pPr marL="11804333" marR="0" indent="-317182" algn="l" rtl="0">
              <a:spcBef>
                <a:spcPts val="1220"/>
              </a:spcBef>
              <a:buClr>
                <a:schemeClr val="dk1"/>
              </a:buClr>
              <a:buFont typeface="Arial"/>
              <a:buChar char="•"/>
              <a:defRPr sz="61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990124" y="26696671"/>
            <a:ext cx="4620578" cy="1533524"/>
          </a:xfrm>
          <a:prstGeom prst="rect">
            <a:avLst/>
          </a:prstGeom>
          <a:noFill/>
          <a:ln>
            <a:noFill/>
          </a:ln>
        </p:spPr>
        <p:txBody>
          <a:bodyPr lIns="91425" tIns="91425" rIns="91425" bIns="91425" anchor="ctr" anchorCtr="0"/>
          <a:lstStyle>
            <a:lvl1pPr marL="0" marR="0" indent="0" algn="l"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6765846" y="26696671"/>
            <a:ext cx="6270783" cy="1533524"/>
          </a:xfrm>
          <a:prstGeom prst="rect">
            <a:avLst/>
          </a:prstGeom>
          <a:noFill/>
          <a:ln>
            <a:noFill/>
          </a:ln>
        </p:spPr>
        <p:txBody>
          <a:bodyPr lIns="91425" tIns="91425" rIns="91425" bIns="91425" anchor="ctr" anchorCtr="0"/>
          <a:lstStyle>
            <a:lvl1pPr marL="0" marR="0" indent="0" algn="ctr" rtl="0">
              <a:spcBef>
                <a:spcPts val="0"/>
              </a:spcBef>
              <a:defRPr sz="3600" b="0" i="0" u="none" strike="noStrike" cap="none" baseline="0">
                <a:solidFill>
                  <a:srgbClr val="888888"/>
                </a:solidFill>
                <a:latin typeface="Calibri"/>
                <a:ea typeface="Calibri"/>
                <a:cs typeface="Calibri"/>
                <a:sym typeface="Calibri"/>
              </a:defRPr>
            </a:lvl1pPr>
            <a:lvl2pPr marL="1388745" marR="0" indent="-4444" algn="l" rtl="0">
              <a:spcBef>
                <a:spcPts val="0"/>
              </a:spcBef>
              <a:defRPr sz="5500" b="0" i="0" u="none" strike="noStrike" cap="none" baseline="0">
                <a:solidFill>
                  <a:schemeClr val="dk1"/>
                </a:solidFill>
                <a:latin typeface="Calibri"/>
                <a:ea typeface="Calibri"/>
                <a:cs typeface="Calibri"/>
                <a:sym typeface="Calibri"/>
              </a:defRPr>
            </a:lvl2pPr>
            <a:lvl3pPr marL="2777490" marR="0" indent="-8889" algn="l" rtl="0">
              <a:spcBef>
                <a:spcPts val="0"/>
              </a:spcBef>
              <a:defRPr sz="5500" b="0" i="0" u="none" strike="noStrike" cap="none" baseline="0">
                <a:solidFill>
                  <a:schemeClr val="dk1"/>
                </a:solidFill>
                <a:latin typeface="Calibri"/>
                <a:ea typeface="Calibri"/>
                <a:cs typeface="Calibri"/>
                <a:sym typeface="Calibri"/>
              </a:defRPr>
            </a:lvl3pPr>
            <a:lvl4pPr marL="4166234" marR="0" indent="-634" algn="l" rtl="0">
              <a:spcBef>
                <a:spcPts val="0"/>
              </a:spcBef>
              <a:defRPr sz="5500" b="0" i="0" u="none" strike="noStrike" cap="none" baseline="0">
                <a:solidFill>
                  <a:schemeClr val="dk1"/>
                </a:solidFill>
                <a:latin typeface="Calibri"/>
                <a:ea typeface="Calibri"/>
                <a:cs typeface="Calibri"/>
                <a:sym typeface="Calibri"/>
              </a:defRPr>
            </a:lvl4pPr>
            <a:lvl5pPr marL="5554980" marR="0" indent="-5079" algn="l" rtl="0">
              <a:spcBef>
                <a:spcPts val="0"/>
              </a:spcBef>
              <a:defRPr sz="5500" b="0" i="0" u="none" strike="noStrike" cap="none" baseline="0">
                <a:solidFill>
                  <a:schemeClr val="dk1"/>
                </a:solidFill>
                <a:latin typeface="Calibri"/>
                <a:ea typeface="Calibri"/>
                <a:cs typeface="Calibri"/>
                <a:sym typeface="Calibri"/>
              </a:defRPr>
            </a:lvl5pPr>
            <a:lvl6pPr marL="6943725" marR="0" indent="-9525" algn="l" rtl="0">
              <a:spcBef>
                <a:spcPts val="0"/>
              </a:spcBef>
              <a:defRPr sz="5500" b="0" i="0" u="none" strike="noStrike" cap="none" baseline="0">
                <a:solidFill>
                  <a:schemeClr val="dk1"/>
                </a:solidFill>
                <a:latin typeface="Calibri"/>
                <a:ea typeface="Calibri"/>
                <a:cs typeface="Calibri"/>
                <a:sym typeface="Calibri"/>
              </a:defRPr>
            </a:lvl6pPr>
            <a:lvl7pPr marL="8332469" marR="0" indent="-1269" algn="l" rtl="0">
              <a:spcBef>
                <a:spcPts val="0"/>
              </a:spcBef>
              <a:defRPr sz="5500" b="0" i="0" u="none" strike="noStrike" cap="none" baseline="0">
                <a:solidFill>
                  <a:schemeClr val="dk1"/>
                </a:solidFill>
                <a:latin typeface="Calibri"/>
                <a:ea typeface="Calibri"/>
                <a:cs typeface="Calibri"/>
                <a:sym typeface="Calibri"/>
              </a:defRPr>
            </a:lvl7pPr>
            <a:lvl8pPr marL="9721215" marR="0" indent="-5715" algn="l" rtl="0">
              <a:spcBef>
                <a:spcPts val="0"/>
              </a:spcBef>
              <a:defRPr sz="5500" b="0" i="0" u="none" strike="noStrike" cap="none" baseline="0">
                <a:solidFill>
                  <a:schemeClr val="dk1"/>
                </a:solidFill>
                <a:latin typeface="Calibri"/>
                <a:ea typeface="Calibri"/>
                <a:cs typeface="Calibri"/>
                <a:sym typeface="Calibri"/>
              </a:defRPr>
            </a:lvl8pPr>
            <a:lvl9pPr marL="11109960" marR="0" indent="-10159" algn="l" rtl="0">
              <a:spcBef>
                <a:spcPts val="0"/>
              </a:spcBef>
              <a:defRPr sz="55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14191773" y="26696671"/>
            <a:ext cx="4620578" cy="1533524"/>
          </a:xfrm>
          <a:prstGeom prst="rect">
            <a:avLst/>
          </a:prstGeom>
          <a:noFill/>
          <a:ln>
            <a:noFill/>
          </a:ln>
        </p:spPr>
        <p:txBody>
          <a:bodyPr lIns="277725" tIns="138875" rIns="277725" bIns="138875" anchor="ctr" anchorCtr="0">
            <a:noAutofit/>
          </a:bodyPr>
          <a:lstStyle/>
          <a:p>
            <a:pPr marL="0" marR="0" lvl="0" indent="0" algn="r" rtl="0">
              <a:spcBef>
                <a:spcPts val="0"/>
              </a:spcBef>
              <a:buSzPct val="25000"/>
              <a:buNone/>
            </a:pPr>
            <a:fld id="{00000000-1234-1234-1234-123412341234}" type="slidenum">
              <a:rPr lang="en-US" sz="3600" b="0" i="0" u="none" strike="noStrike" cap="none" baseline="0">
                <a:solidFill>
                  <a:srgbClr val="888888"/>
                </a:solidFill>
                <a:latin typeface="Calibri"/>
                <a:ea typeface="Calibri"/>
                <a:cs typeface="Calibri"/>
                <a:sym typeface="Calibri"/>
              </a:rPr>
              <a:t>‹#›</a:t>
            </a:fld>
            <a:endParaRPr lang="en-US" sz="36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3" name="Shape 83"/>
          <p:cNvSpPr txBox="1"/>
          <p:nvPr/>
        </p:nvSpPr>
        <p:spPr>
          <a:xfrm>
            <a:off x="672846" y="2074088"/>
            <a:ext cx="18564299" cy="965029"/>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indent="0" algn="ctr" rtl="0">
              <a:spcBef>
                <a:spcPts val="0"/>
              </a:spcBef>
              <a:buNone/>
            </a:pPr>
            <a:r>
              <a:rPr lang="en-US" sz="4000" b="1" dirty="0" err="1" smtClean="0">
                <a:latin typeface="Times New Roman" panose="02020603050405020304" pitchFamily="18" charset="0"/>
                <a:ea typeface="標楷體" panose="03000509000000000000" pitchFamily="65" charset="-120"/>
              </a:rPr>
              <a:t>指導教授</a:t>
            </a:r>
            <a:r>
              <a:rPr lang="en-US" sz="4000" b="1" dirty="0" smtClean="0">
                <a:latin typeface="Times New Roman" panose="02020603050405020304" pitchFamily="18" charset="0"/>
                <a:ea typeface="標楷體" panose="03000509000000000000" pitchFamily="65" charset="-120"/>
              </a:rPr>
              <a:t>：</a:t>
            </a:r>
            <a:r>
              <a:rPr lang="zh-TW" altLang="en-US" sz="4000" b="1" dirty="0" smtClean="0">
                <a:latin typeface="Times New Roman" panose="02020603050405020304" pitchFamily="18" charset="0"/>
                <a:ea typeface="標楷體" panose="03000509000000000000" pitchFamily="65" charset="-120"/>
              </a:rPr>
              <a:t>柯仁松</a:t>
            </a:r>
            <a:r>
              <a:rPr lang="zh-TW" altLang="en-US" sz="4000" b="1" dirty="0">
                <a:latin typeface="Times New Roman" panose="02020603050405020304" pitchFamily="18" charset="0"/>
                <a:ea typeface="標楷體" panose="03000509000000000000" pitchFamily="65" charset="-120"/>
              </a:rPr>
              <a:t> </a:t>
            </a:r>
            <a:r>
              <a:rPr lang="en-US" sz="4000" b="1" dirty="0" err="1" smtClean="0">
                <a:latin typeface="Times New Roman" panose="02020603050405020304" pitchFamily="18" charset="0"/>
                <a:ea typeface="標楷體" panose="03000509000000000000" pitchFamily="65" charset="-120"/>
              </a:rPr>
              <a:t>教授</a:t>
            </a:r>
            <a:r>
              <a:rPr lang="en-US" sz="4000" b="1" dirty="0" smtClean="0">
                <a:latin typeface="Times New Roman" panose="02020603050405020304" pitchFamily="18" charset="0"/>
                <a:ea typeface="標楷體" panose="03000509000000000000" pitchFamily="65" charset="-120"/>
              </a:rPr>
              <a:t>         </a:t>
            </a:r>
            <a:r>
              <a:rPr lang="en-US" sz="4000" b="1" dirty="0" err="1">
                <a:latin typeface="Times New Roman" panose="02020603050405020304" pitchFamily="18" charset="0"/>
                <a:ea typeface="標楷體" panose="03000509000000000000" pitchFamily="65" charset="-120"/>
              </a:rPr>
              <a:t>學生</a:t>
            </a:r>
            <a:r>
              <a:rPr lang="en-US" sz="4000" b="1" dirty="0" smtClean="0">
                <a:latin typeface="Times New Roman" panose="02020603050405020304" pitchFamily="18" charset="0"/>
                <a:ea typeface="標楷體" panose="03000509000000000000" pitchFamily="65" charset="-120"/>
              </a:rPr>
              <a:t>：</a:t>
            </a:r>
            <a:r>
              <a:rPr lang="zh-TW" altLang="en-US" sz="4000" b="1" dirty="0" smtClean="0">
                <a:latin typeface="Times New Roman" panose="02020603050405020304" pitchFamily="18" charset="0"/>
                <a:ea typeface="標楷體" panose="03000509000000000000" pitchFamily="65" charset="-120"/>
              </a:rPr>
              <a:t>胡庭愷</a:t>
            </a:r>
            <a:endParaRPr lang="en-US" sz="4000" b="1" dirty="0">
              <a:latin typeface="Times New Roman" panose="02020603050405020304" pitchFamily="18" charset="0"/>
              <a:ea typeface="標楷體" panose="03000509000000000000" pitchFamily="65" charset="-120"/>
            </a:endParaRPr>
          </a:p>
        </p:txBody>
      </p:sp>
      <p:sp>
        <p:nvSpPr>
          <p:cNvPr id="2" name="矩形 1"/>
          <p:cNvSpPr/>
          <p:nvPr/>
        </p:nvSpPr>
        <p:spPr>
          <a:xfrm>
            <a:off x="3396149" y="512086"/>
            <a:ext cx="13117695" cy="110799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altLang="zh-TW" sz="6600" cap="all" dirty="0" smtClean="0">
                <a:ln w="0"/>
                <a:solidFill>
                  <a:schemeClr val="accent1">
                    <a:lumMod val="75000"/>
                  </a:schemeClr>
                </a:solidFill>
                <a:effectLst>
                  <a:reflection blurRad="12700" stA="50000" endPos="50000" dist="5000" dir="5400000" sy="-100000" rotWithShape="0"/>
                </a:effectLst>
                <a:latin typeface="Tahoma" panose="020B0604030504040204" pitchFamily="34" charset="0"/>
                <a:ea typeface="Tahoma" panose="020B0604030504040204" pitchFamily="34" charset="0"/>
                <a:cs typeface="Tahoma" panose="020B0604030504040204" pitchFamily="34" charset="0"/>
              </a:rPr>
              <a:t>Overwatch mod in </a:t>
            </a:r>
            <a:r>
              <a:rPr lang="en-US" altLang="zh-TW" sz="6600" cap="all" dirty="0" err="1" smtClean="0">
                <a:ln w="0"/>
                <a:solidFill>
                  <a:schemeClr val="accent1">
                    <a:lumMod val="75000"/>
                  </a:schemeClr>
                </a:solidFill>
                <a:effectLst>
                  <a:reflection blurRad="12700" stA="50000" endPos="50000" dist="5000" dir="5400000" sy="-100000" rotWithShape="0"/>
                </a:effectLst>
                <a:latin typeface="Tahoma" panose="020B0604030504040204" pitchFamily="34" charset="0"/>
                <a:ea typeface="Tahoma" panose="020B0604030504040204" pitchFamily="34" charset="0"/>
                <a:cs typeface="Tahoma" panose="020B0604030504040204" pitchFamily="34" charset="0"/>
              </a:rPr>
              <a:t>minecraft</a:t>
            </a:r>
            <a:endParaRPr lang="en-US" altLang="zh-TW" sz="6600" cap="all" dirty="0">
              <a:ln w="0"/>
              <a:solidFill>
                <a:schemeClr val="accent1">
                  <a:lumMod val="75000"/>
                </a:schemeClr>
              </a:solidFill>
              <a:effectLst>
                <a:reflection blurRad="12700" stA="50000" endPos="50000" dist="5000" dir="5400000" sy="-100000" rotWithShape="0"/>
              </a:effectLst>
              <a:latin typeface="Tahoma" panose="020B0604030504040204" pitchFamily="34" charset="0"/>
              <a:ea typeface="Tahoma" panose="020B0604030504040204" pitchFamily="34" charset="0"/>
              <a:cs typeface="Tahoma" panose="020B0604030504040204" pitchFamily="34" charset="0"/>
            </a:endParaRPr>
          </a:p>
        </p:txBody>
      </p:sp>
      <p:sp>
        <p:nvSpPr>
          <p:cNvPr id="12" name="Shape 89"/>
          <p:cNvSpPr txBox="1"/>
          <p:nvPr/>
        </p:nvSpPr>
        <p:spPr>
          <a:xfrm>
            <a:off x="10405293" y="3039116"/>
            <a:ext cx="8813603" cy="25332236"/>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r>
              <a:rPr lang="zh-TW" altLang="en-US" sz="2800" b="1" i="1" dirty="0" smtClean="0">
                <a:solidFill>
                  <a:srgbClr val="FF0000"/>
                </a:solidFill>
              </a:rPr>
              <a:t>● </a:t>
            </a:r>
            <a:r>
              <a:rPr lang="en-US" altLang="zh-TW" sz="2800" b="1" i="1" dirty="0" smtClean="0">
                <a:solidFill>
                  <a:srgbClr val="FF0000"/>
                </a:solidFill>
              </a:rPr>
              <a:t>Mod Structure &amp; Functions</a:t>
            </a:r>
            <a:r>
              <a:rPr lang="zh-TW" altLang="en-US" sz="2800" b="1" i="1" dirty="0" smtClean="0">
                <a:solidFill>
                  <a:srgbClr val="FF0000"/>
                </a:solidFill>
              </a:rPr>
              <a:t> </a:t>
            </a:r>
            <a:r>
              <a:rPr lang="en-US" altLang="zh-TW" sz="2800" b="1" i="1" dirty="0" smtClean="0">
                <a:solidFill>
                  <a:srgbClr val="FF0000"/>
                </a:solidFill>
              </a:rPr>
              <a:t>(cont.)</a:t>
            </a:r>
            <a:endParaRPr lang="en-US" altLang="zh-TW" sz="2800" dirty="0" smtClean="0"/>
          </a:p>
          <a:p>
            <a:r>
              <a:rPr lang="en-US" altLang="zh-TW" sz="2800" dirty="0" smtClean="0"/>
              <a:t>	</a:t>
            </a:r>
            <a:r>
              <a:rPr lang="zh-TW" altLang="zh-TW" sz="2800" dirty="0" smtClean="0"/>
              <a:t>在組織資源的架構下，主要類別分為模型</a:t>
            </a:r>
            <a:r>
              <a:rPr lang="en-US" altLang="zh-TW" sz="2800" dirty="0" smtClean="0"/>
              <a:t>(model)</a:t>
            </a:r>
            <a:r>
              <a:rPr lang="zh-TW" altLang="zh-TW" sz="2800" dirty="0" smtClean="0"/>
              <a:t>及組織</a:t>
            </a:r>
            <a:r>
              <a:rPr lang="en-US" altLang="zh-TW" sz="2800" dirty="0" smtClean="0"/>
              <a:t>(texture)</a:t>
            </a:r>
            <a:r>
              <a:rPr lang="zh-TW" altLang="zh-TW" sz="2800" dirty="0" smtClean="0"/>
              <a:t>。</a:t>
            </a:r>
          </a:p>
          <a:p>
            <a:r>
              <a:rPr lang="zh-TW" altLang="zh-TW" sz="2800" dirty="0" smtClean="0"/>
              <a:t>模型</a:t>
            </a:r>
            <a:r>
              <a:rPr lang="en-US" altLang="zh-TW" sz="2800" dirty="0" smtClean="0"/>
              <a:t>(model) </a:t>
            </a:r>
            <a:r>
              <a:rPr lang="zh-TW" altLang="zh-TW" sz="2800" dirty="0" smtClean="0"/>
              <a:t>─ 主要由</a:t>
            </a:r>
            <a:r>
              <a:rPr lang="en-US" altLang="zh-TW" sz="2800" dirty="0" smtClean="0"/>
              <a:t>*.</a:t>
            </a:r>
            <a:r>
              <a:rPr lang="en-US" altLang="zh-TW" sz="2800" dirty="0" err="1" smtClean="0"/>
              <a:t>json</a:t>
            </a:r>
            <a:r>
              <a:rPr lang="zh-TW" altLang="zh-TW" sz="2800" dirty="0" smtClean="0"/>
              <a:t>檔案構成，用以連結程式原始碼及實際呈現的圖片。</a:t>
            </a:r>
          </a:p>
          <a:p>
            <a:r>
              <a:rPr lang="zh-TW" altLang="zh-TW" sz="2800" dirty="0" smtClean="0"/>
              <a:t>組織</a:t>
            </a:r>
            <a:r>
              <a:rPr lang="en-US" altLang="zh-TW" sz="2800" dirty="0" smtClean="0"/>
              <a:t>(texture) </a:t>
            </a:r>
            <a:r>
              <a:rPr lang="zh-TW" altLang="zh-TW" sz="2800" dirty="0" smtClean="0"/>
              <a:t>─ 由</a:t>
            </a:r>
            <a:r>
              <a:rPr lang="en-US" altLang="zh-TW" sz="2800" dirty="0" smtClean="0"/>
              <a:t>*.</a:t>
            </a:r>
            <a:r>
              <a:rPr lang="en-US" altLang="zh-TW" sz="2800" dirty="0" err="1" smtClean="0"/>
              <a:t>png</a:t>
            </a:r>
            <a:r>
              <a:rPr lang="zh-TW" altLang="zh-TW" sz="2800" dirty="0" smtClean="0"/>
              <a:t>圖片檔構成，預設大小為</a:t>
            </a:r>
            <a:r>
              <a:rPr lang="en-US" altLang="zh-TW" sz="2800" dirty="0" smtClean="0"/>
              <a:t>16*16(pixels)</a:t>
            </a:r>
            <a:r>
              <a:rPr lang="zh-TW" altLang="zh-TW" sz="2800" dirty="0" smtClean="0"/>
              <a:t>。</a:t>
            </a:r>
            <a:endParaRPr lang="en-US" altLang="zh-TW" sz="2800" dirty="0" smtClean="0"/>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r>
              <a:rPr lang="en-US" altLang="zh-TW" sz="2800" dirty="0" smtClean="0"/>
              <a:t>	</a:t>
            </a:r>
            <a:r>
              <a:rPr lang="zh-TW" altLang="zh-TW" sz="2800" dirty="0" smtClean="0"/>
              <a:t>其他</a:t>
            </a:r>
            <a:r>
              <a:rPr lang="zh-TW" altLang="zh-TW" sz="2800" dirty="0"/>
              <a:t>未詳細提及的程式碼或模型，大多為美觀用或輔助用的功能</a:t>
            </a:r>
            <a:r>
              <a:rPr lang="zh-TW" altLang="zh-TW" sz="2800" dirty="0" smtClean="0"/>
              <a:t>。</a:t>
            </a:r>
            <a:endParaRPr lang="en-US" altLang="zh-TW" sz="2800" dirty="0" smtClean="0"/>
          </a:p>
          <a:p>
            <a:endParaRPr lang="en-US" altLang="zh-TW" sz="2800" dirty="0">
              <a:latin typeface="微軟正黑體" panose="020B0604030504040204" pitchFamily="34" charset="-120"/>
              <a:ea typeface="微軟正黑體" panose="020B0604030504040204" pitchFamily="34" charset="-120"/>
            </a:endParaRPr>
          </a:p>
          <a:p>
            <a:r>
              <a:rPr lang="zh-TW" altLang="en-US" sz="2800" b="1" i="1" dirty="0">
                <a:solidFill>
                  <a:srgbClr val="FF0000"/>
                </a:solidFill>
              </a:rPr>
              <a:t>● </a:t>
            </a:r>
            <a:r>
              <a:rPr lang="en-US" altLang="zh-TW" sz="2800" b="1" i="1" dirty="0">
                <a:solidFill>
                  <a:srgbClr val="FF0000"/>
                </a:solidFill>
              </a:rPr>
              <a:t>Experiment </a:t>
            </a:r>
            <a:r>
              <a:rPr lang="en-US" altLang="zh-TW" sz="2800" b="1" i="1" dirty="0" smtClean="0">
                <a:solidFill>
                  <a:srgbClr val="FF0000"/>
                </a:solidFill>
              </a:rPr>
              <a:t>Result</a:t>
            </a:r>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r>
              <a:rPr lang="zh-TW" altLang="en-US" sz="2800" b="1" i="1" dirty="0">
                <a:solidFill>
                  <a:srgbClr val="FF0000"/>
                </a:solidFill>
              </a:rPr>
              <a:t>● </a:t>
            </a:r>
            <a:r>
              <a:rPr lang="en-US" altLang="zh-TW" sz="2800" b="1" i="1" dirty="0" smtClean="0">
                <a:solidFill>
                  <a:srgbClr val="FF0000"/>
                </a:solidFill>
              </a:rPr>
              <a:t>Conclusion</a:t>
            </a:r>
            <a:endParaRPr lang="zh-TW" altLang="zh-TW" sz="2800" b="1" i="1" dirty="0">
              <a:solidFill>
                <a:srgbClr val="FF0000"/>
              </a:solidFill>
            </a:endParaRPr>
          </a:p>
          <a:p>
            <a:r>
              <a:rPr lang="en-US" altLang="zh-TW" sz="2800" dirty="0"/>
              <a:t>	</a:t>
            </a:r>
            <a:r>
              <a:rPr lang="zh-TW" altLang="zh-TW" sz="2800" dirty="0"/>
              <a:t>這一年來我認為我學到很多實務上的技能，雖然其間也有些因素導致我進度落後很多，但在結果上感覺是有提升了一些競爭力。最後感謝柯仁松教授這一年來給予的指導與關心。</a:t>
            </a:r>
          </a:p>
          <a:p>
            <a:endParaRPr lang="en-US" altLang="zh-TW" sz="2000" b="1" i="1" dirty="0" smtClean="0">
              <a:solidFill>
                <a:srgbClr val="FF0000"/>
              </a:solidFill>
            </a:endParaRPr>
          </a:p>
          <a:p>
            <a:r>
              <a:rPr lang="zh-TW" altLang="en-US" sz="2000" b="1" i="1" dirty="0" smtClean="0">
                <a:solidFill>
                  <a:srgbClr val="FF0000"/>
                </a:solidFill>
              </a:rPr>
              <a:t>●</a:t>
            </a:r>
            <a:r>
              <a:rPr lang="en-US" altLang="zh-TW" sz="2000" dirty="0" smtClean="0"/>
              <a:t> </a:t>
            </a:r>
            <a:r>
              <a:rPr lang="en-US" altLang="zh-TW" sz="2000" b="1" i="1" dirty="0">
                <a:solidFill>
                  <a:srgbClr val="FF0000"/>
                </a:solidFill>
              </a:rPr>
              <a:t>Reference</a:t>
            </a:r>
            <a:endParaRPr lang="zh-TW" altLang="zh-TW" sz="2000" b="1" i="1" dirty="0">
              <a:solidFill>
                <a:srgbClr val="FF0000"/>
              </a:solidFill>
            </a:endParaRPr>
          </a:p>
          <a:p>
            <a:r>
              <a:rPr lang="en-US" altLang="zh-TW" sz="2000" dirty="0"/>
              <a:t>	</a:t>
            </a:r>
            <a:r>
              <a:rPr lang="en-US" altLang="zh-TW" sz="2000" dirty="0" smtClean="0"/>
              <a:t>Minecraft </a:t>
            </a:r>
            <a:r>
              <a:rPr lang="en-US" altLang="zh-TW" sz="2000" dirty="0" err="1" smtClean="0"/>
              <a:t>modding</a:t>
            </a:r>
            <a:r>
              <a:rPr lang="en-US" altLang="zh-TW" sz="2000" dirty="0" smtClean="0"/>
              <a:t> </a:t>
            </a:r>
            <a:r>
              <a:rPr lang="en-US" altLang="zh-TW" sz="2000" dirty="0"/>
              <a:t>tutorial (https://goo.gl/VsvTtP)</a:t>
            </a:r>
            <a:endParaRPr lang="zh-TW" altLang="zh-TW" sz="2000" dirty="0"/>
          </a:p>
          <a:p>
            <a:r>
              <a:rPr lang="en-US" altLang="zh-TW" sz="2000" dirty="0" smtClean="0"/>
              <a:t>	Overwatch </a:t>
            </a:r>
            <a:r>
              <a:rPr lang="en-US" altLang="zh-TW" sz="2000" dirty="0"/>
              <a:t>official site (https://goo.gl/cJK6oR</a:t>
            </a:r>
            <a:r>
              <a:rPr lang="en-US" altLang="zh-TW" sz="2000" dirty="0" smtClean="0"/>
              <a:t>)</a:t>
            </a:r>
            <a:endParaRPr lang="en-US" altLang="zh-TW" sz="20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p:txBody>
      </p:sp>
      <p:sp>
        <p:nvSpPr>
          <p:cNvPr id="34" name="Shape 89"/>
          <p:cNvSpPr txBox="1"/>
          <p:nvPr/>
        </p:nvSpPr>
        <p:spPr>
          <a:xfrm>
            <a:off x="672846" y="3039116"/>
            <a:ext cx="8813603" cy="25332236"/>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r>
              <a:rPr lang="zh-TW" altLang="en-US" sz="3200" b="1" i="1" dirty="0" smtClean="0">
                <a:solidFill>
                  <a:srgbClr val="FF0000"/>
                </a:solidFill>
              </a:rPr>
              <a:t>●</a:t>
            </a:r>
            <a:r>
              <a:rPr lang="en-US" altLang="zh-TW" sz="3200" b="1" i="1" dirty="0" smtClean="0">
                <a:solidFill>
                  <a:srgbClr val="FF0000"/>
                </a:solidFill>
              </a:rPr>
              <a:t>Abstrac</a:t>
            </a:r>
            <a:r>
              <a:rPr lang="en-US" altLang="zh-TW" sz="3200" dirty="0" smtClean="0">
                <a:solidFill>
                  <a:srgbClr val="FF0000"/>
                </a:solidFill>
              </a:rPr>
              <a:t>t</a:t>
            </a:r>
            <a:endParaRPr lang="zh-TW" altLang="zh-TW" sz="3200" dirty="0">
              <a:solidFill>
                <a:srgbClr val="FF0000"/>
              </a:solidFill>
            </a:endParaRPr>
          </a:p>
          <a:p>
            <a:r>
              <a:rPr lang="en-US" altLang="zh-TW" sz="2800" dirty="0" smtClean="0"/>
              <a:t>	</a:t>
            </a:r>
            <a:r>
              <a:rPr lang="zh-TW" altLang="zh-TW" sz="2800" dirty="0" smtClean="0"/>
              <a:t>現今</a:t>
            </a:r>
            <a:r>
              <a:rPr lang="zh-TW" altLang="zh-TW" sz="2800" dirty="0"/>
              <a:t>社會中出現許多蓬勃發展之技術，如：擴增實境、人工智慧等</a:t>
            </a:r>
            <a:r>
              <a:rPr lang="en-US" altLang="zh-TW" sz="2800" dirty="0"/>
              <a:t>……</a:t>
            </a:r>
            <a:r>
              <a:rPr lang="zh-TW" altLang="zh-TW" sz="2800" dirty="0"/>
              <a:t>，除此之外，我將回歸至基本的技術，以近年火紅的第一人稱射擊遊戲─鬥陣特攻─為主題，使用</a:t>
            </a:r>
            <a:r>
              <a:rPr lang="en-US" altLang="zh-TW" sz="2800" dirty="0"/>
              <a:t>Java</a:t>
            </a:r>
            <a:r>
              <a:rPr lang="zh-TW" altLang="zh-TW" sz="2800" dirty="0"/>
              <a:t>來實現在</a:t>
            </a:r>
            <a:r>
              <a:rPr lang="en-US" altLang="zh-TW" sz="2800" dirty="0"/>
              <a:t>Minecraft</a:t>
            </a:r>
            <a:r>
              <a:rPr lang="zh-TW" altLang="zh-TW" sz="2800" dirty="0"/>
              <a:t>上進行模組化。</a:t>
            </a:r>
          </a:p>
          <a:p>
            <a:r>
              <a:rPr lang="en-US" altLang="zh-TW" sz="2800" dirty="0"/>
              <a:t> </a:t>
            </a:r>
            <a:endParaRPr lang="zh-TW" altLang="zh-TW" sz="2800" dirty="0"/>
          </a:p>
          <a:p>
            <a:r>
              <a:rPr lang="zh-TW" altLang="en-US" sz="3200" b="1" i="1" dirty="0">
                <a:solidFill>
                  <a:srgbClr val="FF0000"/>
                </a:solidFill>
              </a:rPr>
              <a:t>● </a:t>
            </a:r>
            <a:r>
              <a:rPr lang="en-US" altLang="zh-TW" sz="3200" b="1" i="1" dirty="0" smtClean="0">
                <a:solidFill>
                  <a:srgbClr val="FF0000"/>
                </a:solidFill>
              </a:rPr>
              <a:t>Introduction</a:t>
            </a:r>
            <a:endParaRPr lang="zh-TW" altLang="zh-TW" sz="3200" b="1" i="1" dirty="0">
              <a:solidFill>
                <a:srgbClr val="FF0000"/>
              </a:solidFill>
            </a:endParaRPr>
          </a:p>
          <a:p>
            <a:r>
              <a:rPr lang="en-US" altLang="zh-TW" sz="2800" dirty="0"/>
              <a:t>	</a:t>
            </a:r>
            <a:r>
              <a:rPr lang="en-US" altLang="zh-TW" sz="2800" dirty="0" smtClean="0"/>
              <a:t>Overwatch</a:t>
            </a:r>
            <a:r>
              <a:rPr lang="en-US" altLang="zh-TW" sz="2800" dirty="0"/>
              <a:t>(</a:t>
            </a:r>
            <a:r>
              <a:rPr lang="zh-TW" altLang="zh-TW" sz="2800" dirty="0"/>
              <a:t>鬥陣特攻</a:t>
            </a:r>
            <a:r>
              <a:rPr lang="en-US" altLang="zh-TW" sz="2800" dirty="0"/>
              <a:t>)</a:t>
            </a:r>
            <a:r>
              <a:rPr lang="zh-TW" altLang="zh-TW" sz="2800" dirty="0"/>
              <a:t>是暴雪娛樂於</a:t>
            </a:r>
            <a:r>
              <a:rPr lang="en-US" altLang="zh-TW" sz="2800" dirty="0"/>
              <a:t>2014</a:t>
            </a:r>
            <a:r>
              <a:rPr lang="zh-TW" altLang="zh-TW" sz="2800" dirty="0"/>
              <a:t>年釋出的一個團隊基礎第一人稱射擊</a:t>
            </a:r>
            <a:r>
              <a:rPr lang="en-US" altLang="zh-TW" sz="2800" dirty="0" smtClean="0"/>
              <a:t>6v6</a:t>
            </a:r>
            <a:r>
              <a:rPr lang="zh-TW" altLang="zh-TW" sz="2800" dirty="0" smtClean="0"/>
              <a:t>的</a:t>
            </a:r>
            <a:endParaRPr lang="en-US" altLang="zh-TW" sz="2800" dirty="0" smtClean="0"/>
          </a:p>
          <a:p>
            <a:r>
              <a:rPr lang="zh-TW" altLang="zh-TW" sz="2800" dirty="0" smtClean="0"/>
              <a:t>多</a:t>
            </a:r>
            <a:r>
              <a:rPr lang="zh-TW" altLang="zh-TW" sz="2800" dirty="0"/>
              <a:t>人團隊電子遊戲，採用多種</a:t>
            </a:r>
            <a:r>
              <a:rPr lang="zh-TW" altLang="zh-TW" sz="2800" dirty="0" smtClean="0"/>
              <a:t>英雄</a:t>
            </a:r>
            <a:endParaRPr lang="en-US" altLang="zh-TW" sz="2800" dirty="0" smtClean="0"/>
          </a:p>
          <a:p>
            <a:r>
              <a:rPr lang="zh-TW" altLang="zh-TW" sz="2800" dirty="0" smtClean="0"/>
              <a:t>團隊</a:t>
            </a:r>
            <a:r>
              <a:rPr lang="zh-TW" altLang="zh-TW" sz="2800" dirty="0"/>
              <a:t>合作的玩法，每個英雄有</a:t>
            </a:r>
            <a:r>
              <a:rPr lang="zh-TW" altLang="zh-TW" sz="2800" dirty="0" smtClean="0"/>
              <a:t>自己</a:t>
            </a:r>
            <a:endParaRPr lang="en-US" altLang="zh-TW" sz="2800" dirty="0" smtClean="0"/>
          </a:p>
          <a:p>
            <a:r>
              <a:rPr lang="zh-TW" altLang="zh-TW" sz="2800" dirty="0" smtClean="0"/>
              <a:t>獨特</a:t>
            </a:r>
            <a:r>
              <a:rPr lang="zh-TW" altLang="zh-TW" sz="2800" dirty="0"/>
              <a:t>的能力和角色。</a:t>
            </a:r>
          </a:p>
          <a:p>
            <a:r>
              <a:rPr lang="en-US" altLang="zh-TW" sz="2800" dirty="0"/>
              <a:t>	Minecraft</a:t>
            </a:r>
            <a:r>
              <a:rPr lang="zh-TW" altLang="zh-TW" sz="2800" dirty="0"/>
              <a:t>是一款由</a:t>
            </a:r>
            <a:r>
              <a:rPr lang="en-US" altLang="zh-TW" sz="2800" dirty="0" err="1"/>
              <a:t>Mojang</a:t>
            </a:r>
            <a:r>
              <a:rPr lang="zh-TW" altLang="zh-TW" sz="2800" dirty="0"/>
              <a:t>於</a:t>
            </a:r>
            <a:r>
              <a:rPr lang="en-US" altLang="zh-TW" sz="2800" dirty="0"/>
              <a:t>2009</a:t>
            </a:r>
            <a:r>
              <a:rPr lang="zh-TW" altLang="zh-TW" sz="2800" dirty="0"/>
              <a:t>年發售的沙盒遊戲，遊戲裡的世界裡看到的東西都是一塊一塊方塊所構成的，而最大的特色就是玩家可以</a:t>
            </a:r>
            <a:r>
              <a:rPr lang="zh-TW" altLang="zh-TW" sz="2800" dirty="0" smtClean="0"/>
              <a:t>任</a:t>
            </a:r>
            <a:endParaRPr lang="en-US" altLang="zh-TW" sz="2800" dirty="0" smtClean="0"/>
          </a:p>
          <a:p>
            <a:r>
              <a:rPr lang="zh-TW" altLang="zh-TW" sz="2800" dirty="0" smtClean="0"/>
              <a:t>意破壞</a:t>
            </a:r>
            <a:r>
              <a:rPr lang="zh-TW" altLang="zh-TW" sz="2800" dirty="0"/>
              <a:t>或放置這些方塊來創造物品</a:t>
            </a:r>
            <a:r>
              <a:rPr lang="zh-TW" altLang="zh-TW" sz="2800" dirty="0" smtClean="0"/>
              <a:t>，</a:t>
            </a:r>
            <a:endParaRPr lang="en-US" altLang="zh-TW" sz="2800" dirty="0" smtClean="0"/>
          </a:p>
          <a:p>
            <a:r>
              <a:rPr lang="zh-TW" altLang="zh-TW" sz="2800" dirty="0" smtClean="0"/>
              <a:t>還有</a:t>
            </a:r>
            <a:r>
              <a:rPr lang="zh-TW" altLang="zh-TW" sz="2800" dirty="0"/>
              <a:t>合成系統及融煉系統還創造出</a:t>
            </a:r>
            <a:r>
              <a:rPr lang="zh-TW" altLang="zh-TW" sz="2800" dirty="0" smtClean="0"/>
              <a:t>更</a:t>
            </a:r>
            <a:endParaRPr lang="en-US" altLang="zh-TW" sz="2800" dirty="0" smtClean="0"/>
          </a:p>
          <a:p>
            <a:r>
              <a:rPr lang="zh-TW" altLang="zh-TW" sz="2800" dirty="0" smtClean="0"/>
              <a:t>多的</a:t>
            </a:r>
            <a:r>
              <a:rPr lang="zh-TW" altLang="zh-TW" sz="2800" dirty="0"/>
              <a:t>物品。</a:t>
            </a:r>
          </a:p>
          <a:p>
            <a:r>
              <a:rPr lang="zh-TW" altLang="zh-TW" sz="2800" dirty="0"/>
              <a:t>於是在高度興趣及好奇心及一點點</a:t>
            </a:r>
            <a:r>
              <a:rPr lang="zh-TW" altLang="zh-TW" sz="2800" dirty="0" smtClean="0"/>
              <a:t>上</a:t>
            </a:r>
            <a:endParaRPr lang="en-US" altLang="zh-TW" sz="2800" dirty="0" smtClean="0"/>
          </a:p>
          <a:p>
            <a:r>
              <a:rPr lang="zh-TW" altLang="zh-TW" sz="2800" dirty="0" smtClean="0"/>
              <a:t>進</a:t>
            </a:r>
            <a:r>
              <a:rPr lang="zh-TW" altLang="zh-TW" sz="2800" dirty="0"/>
              <a:t>心的驅使之下，我選擇了在這個</a:t>
            </a:r>
            <a:r>
              <a:rPr lang="zh-TW" altLang="zh-TW" sz="2800" dirty="0" smtClean="0"/>
              <a:t>具</a:t>
            </a:r>
            <a:endParaRPr lang="en-US" altLang="zh-TW" sz="2800" dirty="0" smtClean="0"/>
          </a:p>
          <a:p>
            <a:r>
              <a:rPr lang="zh-TW" altLang="zh-TW" sz="2800" dirty="0" smtClean="0"/>
              <a:t>有</a:t>
            </a:r>
            <a:r>
              <a:rPr lang="zh-TW" altLang="zh-TW" sz="2800" dirty="0"/>
              <a:t>多樣化玩法及高度延展性的平台上進行我的專題研究，也就是模組化。並且透過這次專題研究，學習如何進階的使用</a:t>
            </a:r>
            <a:r>
              <a:rPr lang="en-US" altLang="zh-TW" sz="2800" dirty="0"/>
              <a:t>Java</a:t>
            </a:r>
            <a:r>
              <a:rPr lang="zh-TW" altLang="zh-TW" sz="2800" dirty="0"/>
              <a:t>以及從實作過程中學習思考問題的解決辦法，以此來提升自我實力和出社會後的競爭力。</a:t>
            </a:r>
          </a:p>
          <a:p>
            <a:r>
              <a:rPr lang="en-US" altLang="zh-TW" sz="2800" dirty="0"/>
              <a:t> </a:t>
            </a:r>
            <a:endParaRPr lang="zh-TW" altLang="zh-TW" sz="2800" dirty="0"/>
          </a:p>
          <a:p>
            <a:r>
              <a:rPr lang="zh-TW" altLang="en-US" sz="2800" b="1" i="1" dirty="0">
                <a:solidFill>
                  <a:srgbClr val="FF0000"/>
                </a:solidFill>
              </a:rPr>
              <a:t>● </a:t>
            </a:r>
            <a:r>
              <a:rPr lang="en-US" altLang="zh-TW" sz="2800" b="1" i="1" dirty="0" smtClean="0">
                <a:solidFill>
                  <a:srgbClr val="FF0000"/>
                </a:solidFill>
              </a:rPr>
              <a:t>Mod </a:t>
            </a:r>
            <a:r>
              <a:rPr lang="en-US" altLang="zh-TW" sz="2800" b="1" i="1" dirty="0">
                <a:solidFill>
                  <a:srgbClr val="FF0000"/>
                </a:solidFill>
              </a:rPr>
              <a:t>Structure &amp; Functions</a:t>
            </a:r>
            <a:endParaRPr lang="zh-TW" altLang="zh-TW" sz="2800" b="1" i="1" dirty="0">
              <a:solidFill>
                <a:srgbClr val="FF0000"/>
              </a:solidFill>
            </a:endParaRPr>
          </a:p>
          <a:p>
            <a:r>
              <a:rPr lang="en-US" altLang="zh-TW" sz="2800" dirty="0"/>
              <a:t>	</a:t>
            </a:r>
            <a:r>
              <a:rPr lang="zh-TW" altLang="zh-TW" sz="2800" dirty="0"/>
              <a:t>在</a:t>
            </a:r>
            <a:r>
              <a:rPr lang="en-US" altLang="zh-TW" sz="2800" dirty="0"/>
              <a:t>Minecraft</a:t>
            </a:r>
            <a:r>
              <a:rPr lang="zh-TW" altLang="zh-TW" sz="2800" dirty="0"/>
              <a:t>模組中主要分為兩部分，程式原始碼</a:t>
            </a:r>
            <a:r>
              <a:rPr lang="en-US" altLang="zh-TW" sz="2800" dirty="0"/>
              <a:t>(.java source code)</a:t>
            </a:r>
            <a:r>
              <a:rPr lang="zh-TW" altLang="zh-TW" sz="2800" dirty="0"/>
              <a:t>及組織資源</a:t>
            </a:r>
            <a:r>
              <a:rPr lang="en-US" altLang="zh-TW" sz="2800" dirty="0"/>
              <a:t>(texture resources)</a:t>
            </a:r>
            <a:r>
              <a:rPr lang="zh-TW" altLang="zh-TW" sz="2800" dirty="0"/>
              <a:t>，架構如</a:t>
            </a:r>
            <a:r>
              <a:rPr lang="zh-TW" altLang="zh-TW" sz="2800" dirty="0" smtClean="0"/>
              <a:t>附圖</a:t>
            </a:r>
            <a:endParaRPr lang="en-US" altLang="zh-TW" sz="2800" dirty="0" smtClean="0"/>
          </a:p>
          <a:p>
            <a:endParaRPr lang="en-US" altLang="zh-TW" sz="2800" dirty="0"/>
          </a:p>
          <a:p>
            <a:endParaRPr lang="en-US" altLang="zh-TW" sz="2800" dirty="0" smtClean="0"/>
          </a:p>
          <a:p>
            <a:endParaRPr lang="en-US" altLang="zh-TW" sz="2800" dirty="0"/>
          </a:p>
          <a:p>
            <a:endParaRPr lang="en-US" altLang="zh-TW" sz="2800" dirty="0" smtClean="0"/>
          </a:p>
          <a:p>
            <a:endParaRPr lang="en-US" altLang="zh-TW" sz="2800" dirty="0"/>
          </a:p>
          <a:p>
            <a:endParaRPr lang="en-US" altLang="zh-TW" sz="2800" dirty="0" smtClean="0"/>
          </a:p>
          <a:p>
            <a:endParaRPr lang="en-US" altLang="zh-TW" sz="2800" dirty="0"/>
          </a:p>
          <a:p>
            <a:endParaRPr lang="en-US" altLang="zh-TW" sz="2800" dirty="0" smtClean="0"/>
          </a:p>
          <a:p>
            <a:endParaRPr lang="en-US" altLang="zh-TW" sz="2800" dirty="0" smtClean="0"/>
          </a:p>
          <a:p>
            <a:endParaRPr lang="en-US" altLang="zh-TW" sz="2800" dirty="0"/>
          </a:p>
          <a:p>
            <a:endParaRPr lang="en-US" altLang="zh-TW" sz="2800" dirty="0" smtClean="0"/>
          </a:p>
          <a:p>
            <a:endParaRPr lang="en-US" altLang="zh-TW" sz="2800" dirty="0"/>
          </a:p>
          <a:p>
            <a:r>
              <a:rPr lang="zh-TW" altLang="zh-TW" sz="2800" dirty="0"/>
              <a:t>在程式原始碼的架構下，主要類別</a:t>
            </a:r>
            <a:r>
              <a:rPr lang="en-US" altLang="zh-TW" sz="2800" dirty="0"/>
              <a:t>(package)</a:t>
            </a:r>
            <a:r>
              <a:rPr lang="zh-TW" altLang="zh-TW" sz="2800" dirty="0"/>
              <a:t>為物品</a:t>
            </a:r>
            <a:r>
              <a:rPr lang="en-US" altLang="zh-TW" sz="2800" dirty="0"/>
              <a:t>(items)</a:t>
            </a:r>
            <a:r>
              <a:rPr lang="zh-TW" altLang="zh-TW" sz="2800" dirty="0"/>
              <a:t>、英雄</a:t>
            </a:r>
            <a:r>
              <a:rPr lang="en-US" altLang="zh-TW" sz="2800" dirty="0"/>
              <a:t>(</a:t>
            </a:r>
            <a:r>
              <a:rPr lang="en-US" altLang="zh-TW" sz="2800" dirty="0" err="1"/>
              <a:t>heros</a:t>
            </a:r>
            <a:r>
              <a:rPr lang="en-US" altLang="zh-TW" sz="2800" dirty="0"/>
              <a:t>)</a:t>
            </a:r>
            <a:r>
              <a:rPr lang="zh-TW" altLang="zh-TW" sz="2800" dirty="0"/>
              <a:t>、圖像化使用者介面</a:t>
            </a:r>
            <a:r>
              <a:rPr lang="en-US" altLang="zh-TW" sz="2800" dirty="0"/>
              <a:t>(GUI)</a:t>
            </a:r>
            <a:r>
              <a:rPr lang="zh-TW" altLang="zh-TW" sz="2800" dirty="0"/>
              <a:t>、代理</a:t>
            </a:r>
            <a:r>
              <a:rPr lang="en-US" altLang="zh-TW" sz="2800" dirty="0"/>
              <a:t>(proxy)</a:t>
            </a:r>
            <a:r>
              <a:rPr lang="zh-TW" altLang="zh-TW" sz="2800" dirty="0"/>
              <a:t>。</a:t>
            </a:r>
          </a:p>
          <a:p>
            <a:r>
              <a:rPr lang="en-US" altLang="zh-TW" sz="2800" dirty="0"/>
              <a:t>	</a:t>
            </a:r>
            <a:r>
              <a:rPr lang="zh-TW" altLang="zh-TW" sz="2800" dirty="0"/>
              <a:t>代理</a:t>
            </a:r>
            <a:r>
              <a:rPr lang="en-US" altLang="zh-TW" sz="2800" dirty="0"/>
              <a:t>(proxy) </a:t>
            </a:r>
            <a:r>
              <a:rPr lang="zh-TW" altLang="zh-TW" sz="2800" dirty="0"/>
              <a:t>─ 模組最基礎的架構，必須建立使用者端及伺服器端的代理才能進行模組的開發。</a:t>
            </a:r>
          </a:p>
          <a:p>
            <a:r>
              <a:rPr lang="en-US" altLang="zh-TW" sz="2800" dirty="0"/>
              <a:t>	</a:t>
            </a:r>
            <a:r>
              <a:rPr lang="zh-TW" altLang="zh-TW" sz="2800" dirty="0"/>
              <a:t>物品</a:t>
            </a:r>
            <a:r>
              <a:rPr lang="en-US" altLang="zh-TW" sz="2800" dirty="0"/>
              <a:t>(items) </a:t>
            </a:r>
            <a:r>
              <a:rPr lang="zh-TW" altLang="zh-TW" sz="2800" dirty="0"/>
              <a:t>─ 包含裝甲</a:t>
            </a:r>
            <a:r>
              <a:rPr lang="en-US" altLang="zh-TW" sz="2800" dirty="0"/>
              <a:t>(Armor)</a:t>
            </a:r>
            <a:r>
              <a:rPr lang="zh-TW" altLang="zh-TW" sz="2800" dirty="0"/>
              <a:t>以及武器</a:t>
            </a:r>
            <a:r>
              <a:rPr lang="en-US" altLang="zh-TW" sz="2800" dirty="0"/>
              <a:t>(Weapon)</a:t>
            </a:r>
            <a:r>
              <a:rPr lang="zh-TW" altLang="zh-TW" sz="2800" dirty="0"/>
              <a:t>，根據不同英雄的使用武器及其裝甲樣式進行個別客製化以符合原遊戲設定。再根據合成表</a:t>
            </a:r>
            <a:r>
              <a:rPr lang="en-US" altLang="zh-TW" sz="2800" dirty="0"/>
              <a:t>(recipe)</a:t>
            </a:r>
            <a:r>
              <a:rPr lang="zh-TW" altLang="zh-TW" sz="2800" dirty="0"/>
              <a:t>對各個物品增加可合成的功能。</a:t>
            </a:r>
          </a:p>
          <a:p>
            <a:r>
              <a:rPr lang="en-US" altLang="zh-TW" sz="2800" dirty="0"/>
              <a:t>	</a:t>
            </a:r>
            <a:r>
              <a:rPr lang="zh-TW" altLang="zh-TW" sz="2800" dirty="0"/>
              <a:t>英雄</a:t>
            </a:r>
            <a:r>
              <a:rPr lang="en-US" altLang="zh-TW" sz="2800" dirty="0"/>
              <a:t>(heroes) </a:t>
            </a:r>
            <a:r>
              <a:rPr lang="zh-TW" altLang="zh-TW" sz="2800" dirty="0"/>
              <a:t>─ 在此類別下建立一列舉</a:t>
            </a:r>
            <a:r>
              <a:rPr lang="en-US" altLang="zh-TW" sz="2800" dirty="0"/>
              <a:t>(</a:t>
            </a:r>
            <a:r>
              <a:rPr lang="en-US" altLang="zh-TW" sz="2800" dirty="0" err="1"/>
              <a:t>Enum</a:t>
            </a:r>
            <a:r>
              <a:rPr lang="en-US" altLang="zh-TW" sz="2800" dirty="0"/>
              <a:t>)</a:t>
            </a:r>
            <a:r>
              <a:rPr lang="zh-TW" altLang="zh-TW" sz="2800" dirty="0"/>
              <a:t>，用以紀錄各個英雄的名字、能力及對應鍵盤按鍵、對應物品、設定等……。</a:t>
            </a:r>
          </a:p>
          <a:p>
            <a:r>
              <a:rPr lang="en-US" altLang="zh-TW" sz="2800" dirty="0"/>
              <a:t>	</a:t>
            </a:r>
            <a:r>
              <a:rPr lang="zh-TW" altLang="zh-TW" sz="2800" dirty="0"/>
              <a:t>圖像化使用者介面</a:t>
            </a:r>
            <a:r>
              <a:rPr lang="en-US" altLang="zh-TW" sz="2800" dirty="0"/>
              <a:t>(GUI) </a:t>
            </a:r>
            <a:r>
              <a:rPr lang="zh-TW" altLang="zh-TW" sz="2800" dirty="0"/>
              <a:t>─ 用以監看英雄是否使用中及建立圖像化介面</a:t>
            </a:r>
            <a:r>
              <a:rPr lang="zh-TW" altLang="zh-TW" sz="2800" dirty="0" smtClean="0"/>
              <a:t>。</a:t>
            </a:r>
            <a:endParaRPr lang="en-US" altLang="zh-TW" sz="2800" dirty="0"/>
          </a:p>
        </p:txBody>
      </p:sp>
      <p:pic>
        <p:nvPicPr>
          <p:cNvPr id="20" name="圖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97" y="16044852"/>
            <a:ext cx="9334500" cy="4381500"/>
          </a:xfrm>
          <a:prstGeom prst="rect">
            <a:avLst/>
          </a:prstGeom>
        </p:spPr>
      </p:pic>
      <p:pic>
        <p:nvPicPr>
          <p:cNvPr id="21" name="圖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893" y="9244658"/>
            <a:ext cx="2420838" cy="2420838"/>
          </a:xfrm>
          <a:prstGeom prst="rect">
            <a:avLst/>
          </a:prstGeom>
        </p:spPr>
      </p:pic>
      <p:pic>
        <p:nvPicPr>
          <p:cNvPr id="22" name="圖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821" y="6699634"/>
            <a:ext cx="3149512" cy="1653494"/>
          </a:xfrm>
          <a:prstGeom prst="rect">
            <a:avLst/>
          </a:prstGeom>
        </p:spPr>
      </p:pic>
      <p:pic>
        <p:nvPicPr>
          <p:cNvPr id="23" name="圖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8641" y="15913968"/>
            <a:ext cx="7632000" cy="4293000"/>
          </a:xfrm>
          <a:prstGeom prst="rect">
            <a:avLst/>
          </a:prstGeom>
        </p:spPr>
      </p:pic>
      <p:pic>
        <p:nvPicPr>
          <p:cNvPr id="25" name="圖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86896" y="20522480"/>
            <a:ext cx="7632000" cy="4293000"/>
          </a:xfrm>
          <a:prstGeom prst="rect">
            <a:avLst/>
          </a:prstGeom>
        </p:spPr>
      </p:pic>
      <p:pic>
        <p:nvPicPr>
          <p:cNvPr id="26" name="圖片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86896" y="11377464"/>
            <a:ext cx="7632000" cy="4293001"/>
          </a:xfrm>
          <a:prstGeom prst="rect">
            <a:avLst/>
          </a:prstGeom>
        </p:spPr>
      </p:pic>
      <p:pic>
        <p:nvPicPr>
          <p:cNvPr id="27" name="圖片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18641" y="6048872"/>
            <a:ext cx="5531268" cy="3416371"/>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23</Words>
  <Application>Microsoft Office PowerPoint</Application>
  <PresentationFormat>自訂</PresentationFormat>
  <Paragraphs>91</Paragraphs>
  <Slides>1</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微軟正黑體</vt:lpstr>
      <vt:lpstr>標楷體</vt:lpstr>
      <vt:lpstr>Arial</vt:lpstr>
      <vt:lpstr>Calibri</vt:lpstr>
      <vt:lpstr>Tahoma</vt:lpstr>
      <vt:lpstr>Times New Roman</vt:lpstr>
      <vt:lpstr>Office 佈景主題</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Frank</dc:creator>
  <cp:lastModifiedBy>胡庭愷</cp:lastModifiedBy>
  <cp:revision>37</cp:revision>
  <dcterms:modified xsi:type="dcterms:W3CDTF">2017-11-14T05:05:29Z</dcterms:modified>
</cp:coreProperties>
</file>