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D8A3A-8764-4D6A-92DB-2D3C44549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073D0BE-5A2E-4CC1-A0FA-8D93C87FC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27C177-DA79-489E-949C-F0439FFB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B1B1EE-B166-4EB5-82E4-56303FEA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7BC40F-2B53-4A99-AC74-00509F0C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3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6955F9-7FE2-491D-B309-E7C64636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9C23A8-AE82-4538-BC89-A5E2841F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8F6784-9217-4C79-96BE-BA40B850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3CC09A-8293-4222-A511-0D6F019C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5BE6B9-E5C5-4413-A41F-611D7504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3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F1069AC-C115-4FA1-99EA-98BC603B0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847BA4A-A760-49EC-93C6-1E6B59553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348565-F327-43AB-AC23-7237BEDE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6C945F-9FEA-475F-A23C-FD51A10C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54C2ED-27C2-407B-9176-4E68D6C2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3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D0412B-A2B2-4A6C-A312-9EAF7DE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5506E3-FE36-49D3-AD6D-3FA510EA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2CCFC3-2B4E-43E8-9A1F-CEB007B1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74AC65-277D-41CF-ACEE-BA41E25E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F7505C-C621-406B-A1CF-88B1F436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943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C389CA-91D4-4754-924F-A7271A23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4CD9C7-4B12-4FFA-B466-7F6EAB77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4ADF88-3908-4458-A623-B03D049C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3BC133-8B4A-4C6E-A284-EB935387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4AE783-2752-4CA7-B76B-26EC4852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1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081896-E078-4528-AF57-30DF8096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3CB8EF-D638-4C34-B7E0-DE505E642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0A905C-8536-485A-A5AF-FB85A53E5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8F1E7A-13F3-492F-B43C-C0981177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239BEE2-E62B-4A62-AD50-6B133613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61542B-22E9-4B3C-8F6D-35804C0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2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AE0D21-83B0-4056-8942-D50B0F79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99BEE9-E4D7-44DD-9ACF-41C972FC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D0FC99-BC2B-47B3-B14E-92411DA1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7985CE8-5019-4C6B-B83C-86FE8B7E0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C5DA95D-5C14-4CCA-A836-299D7828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81B5DA8-EEA5-4826-9E04-4FDE0A3D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C595652-F3F5-401C-A382-1180E201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5640DA-5D5C-4AA9-8062-C3BA7E0F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03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E954A8-3A5E-4B81-A6E1-BFF623B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0B33D07-274E-4482-95BA-630F7F5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21B2D4A-6BA6-47A8-A754-DF0D740D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2C76DFC-796F-4E71-9284-D1AF2D95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20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60245BB-D729-4ACF-98E2-C7C5AB27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23F92FC-4959-44A4-A1C5-2992F59E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AFD85D-4564-4FF1-B94A-2D298646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04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F88FFC-81DC-4394-952C-72EDCA70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95FCFA-118F-4025-B923-89F118DD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BCD7C1-0B31-4D7D-88F1-A02467B8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4DC11C-D995-48F8-B42C-D41B87D8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7C42FB-9286-45FE-9C5A-BEFC84DB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280308-689A-4F73-84C1-473CB725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1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E721-7B5C-4898-8621-152AD8A1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FC3126-2942-40F7-A4EC-54337F92B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F4CD48-7D85-4187-B4CC-C8C9773B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37F9B8-C56F-4F56-B499-55CFB534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8E943F-A6C2-4973-8A95-7B2865F7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376FD7-8F3F-4DBA-92FB-DFDBECE2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85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B1EB315-FF3B-4AA6-AA22-618B4E53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9E671C-8B39-4767-A06F-AC91417C4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3FDF41-2067-4613-A262-8478250D3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DE674A-7136-4C6B-8704-696510A1A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78169F-C36F-4677-BF5E-61C6FE90A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03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368BBB-1828-440D-B77B-5E72B828A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Weblap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C86BA6-D341-4B65-9DC5-635478BBB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E6D134D-0C43-4CEB-9028-0D0A76D886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highlight>
                <a:srgbClr val="000000"/>
              </a:highlight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F97F439-03CC-4AFE-B21D-C80085678C6F}"/>
              </a:ext>
            </a:extLst>
          </p:cNvPr>
          <p:cNvSpPr txBox="1"/>
          <p:nvPr/>
        </p:nvSpPr>
        <p:spPr>
          <a:xfrm>
            <a:off x="4350327" y="522816"/>
            <a:ext cx="3491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>
                <a:solidFill>
                  <a:schemeClr val="accent6">
                    <a:lumMod val="75000"/>
                  </a:schemeClr>
                </a:solidFill>
              </a:rPr>
              <a:t>Weblap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02B4050-FC94-4A88-A2FD-5AFFCCAC441F}"/>
              </a:ext>
            </a:extLst>
          </p:cNvPr>
          <p:cNvSpPr txBox="1"/>
          <p:nvPr/>
        </p:nvSpPr>
        <p:spPr>
          <a:xfrm>
            <a:off x="714895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E1AD709-3538-4620-BF10-8691DFF759D0}"/>
              </a:ext>
            </a:extLst>
          </p:cNvPr>
          <p:cNvSpPr txBox="1"/>
          <p:nvPr/>
        </p:nvSpPr>
        <p:spPr>
          <a:xfrm>
            <a:off x="1176947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7EDD4CA-B4CF-4619-A5FC-C26C3348B3EF}"/>
              </a:ext>
            </a:extLst>
          </p:cNvPr>
          <p:cNvSpPr txBox="1"/>
          <p:nvPr/>
        </p:nvSpPr>
        <p:spPr>
          <a:xfrm>
            <a:off x="1638999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011101010101001010110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4C7C829-D2D6-4DD2-B948-B3928806B2E7}"/>
              </a:ext>
            </a:extLst>
          </p:cNvPr>
          <p:cNvSpPr txBox="1"/>
          <p:nvPr/>
        </p:nvSpPr>
        <p:spPr>
          <a:xfrm>
            <a:off x="3473688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011010101010101010110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538561A-184D-49FD-A928-F2541ECFDFB9}"/>
              </a:ext>
            </a:extLst>
          </p:cNvPr>
          <p:cNvSpPr txBox="1"/>
          <p:nvPr/>
        </p:nvSpPr>
        <p:spPr>
          <a:xfrm>
            <a:off x="2098275" y="52364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010111100101001010110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1203CB-9D5F-46F2-AF5E-EFB5DD9022E0}"/>
              </a:ext>
            </a:extLst>
          </p:cNvPr>
          <p:cNvSpPr txBox="1"/>
          <p:nvPr/>
        </p:nvSpPr>
        <p:spPr>
          <a:xfrm>
            <a:off x="3014412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010111010011111010110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28809CE-59E5-4559-AB33-88C02F05777C}"/>
              </a:ext>
            </a:extLst>
          </p:cNvPr>
          <p:cNvSpPr txBox="1"/>
          <p:nvPr/>
        </p:nvSpPr>
        <p:spPr>
          <a:xfrm>
            <a:off x="2557551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010111001000011010110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3F8C417-C1F4-49A1-AEC1-DA287E27EE7B}"/>
              </a:ext>
            </a:extLst>
          </p:cNvPr>
          <p:cNvSpPr txBox="1"/>
          <p:nvPr/>
        </p:nvSpPr>
        <p:spPr>
          <a:xfrm>
            <a:off x="3933659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010110111010101010110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E22C177-E2BE-4935-8A1E-D51A7D499C49}"/>
              </a:ext>
            </a:extLst>
          </p:cNvPr>
          <p:cNvSpPr txBox="1"/>
          <p:nvPr/>
        </p:nvSpPr>
        <p:spPr>
          <a:xfrm>
            <a:off x="4350327" y="2465964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4FC90E4-CE57-4B08-A9B2-3B318B302748}"/>
              </a:ext>
            </a:extLst>
          </p:cNvPr>
          <p:cNvSpPr txBox="1"/>
          <p:nvPr/>
        </p:nvSpPr>
        <p:spPr>
          <a:xfrm>
            <a:off x="4805115" y="2444972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92F1949-6C4A-4001-8ED0-07C354AD1395}"/>
              </a:ext>
            </a:extLst>
          </p:cNvPr>
          <p:cNvSpPr txBox="1"/>
          <p:nvPr/>
        </p:nvSpPr>
        <p:spPr>
          <a:xfrm>
            <a:off x="5231476" y="2468715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AED005D-8236-4059-A472-B91427A2FBBE}"/>
              </a:ext>
            </a:extLst>
          </p:cNvPr>
          <p:cNvSpPr txBox="1"/>
          <p:nvPr/>
        </p:nvSpPr>
        <p:spPr>
          <a:xfrm>
            <a:off x="5686242" y="2470707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88C046D-5419-45C0-98E5-23D840FE5339}"/>
              </a:ext>
            </a:extLst>
          </p:cNvPr>
          <p:cNvSpPr txBox="1"/>
          <p:nvPr/>
        </p:nvSpPr>
        <p:spPr>
          <a:xfrm>
            <a:off x="6141008" y="2470707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AFA5E70-EC2F-4E1B-870B-706AFE98F52E}"/>
              </a:ext>
            </a:extLst>
          </p:cNvPr>
          <p:cNvSpPr txBox="1"/>
          <p:nvPr/>
        </p:nvSpPr>
        <p:spPr>
          <a:xfrm>
            <a:off x="6595774" y="2444760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2A3DD54-9D74-44E5-84D6-70246F6701BA}"/>
              </a:ext>
            </a:extLst>
          </p:cNvPr>
          <p:cNvSpPr txBox="1"/>
          <p:nvPr/>
        </p:nvSpPr>
        <p:spPr>
          <a:xfrm>
            <a:off x="7061655" y="2468715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CFB56B5-4DF0-4EE7-AF88-8FC49FBA6F40}"/>
              </a:ext>
            </a:extLst>
          </p:cNvPr>
          <p:cNvSpPr txBox="1"/>
          <p:nvPr/>
        </p:nvSpPr>
        <p:spPr>
          <a:xfrm>
            <a:off x="7512912" y="2444760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5CF4EF2-46A3-43CD-9B34-310F2135BB4D}"/>
              </a:ext>
            </a:extLst>
          </p:cNvPr>
          <p:cNvSpPr txBox="1"/>
          <p:nvPr/>
        </p:nvSpPr>
        <p:spPr>
          <a:xfrm>
            <a:off x="7960072" y="50576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010101000110101010110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954B47E8-EC93-4BAE-BB91-A2BB6CC48D15}"/>
              </a:ext>
            </a:extLst>
          </p:cNvPr>
          <p:cNvSpPr txBox="1"/>
          <p:nvPr/>
        </p:nvSpPr>
        <p:spPr>
          <a:xfrm>
            <a:off x="8407178" y="51158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010101010100011100110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1403E27-2327-4A81-BB5B-0962EC57361B}"/>
              </a:ext>
            </a:extLst>
          </p:cNvPr>
          <p:cNvSpPr txBox="1"/>
          <p:nvPr/>
        </p:nvSpPr>
        <p:spPr>
          <a:xfrm>
            <a:off x="8811836" y="555308"/>
            <a:ext cx="3325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01010101000101100110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8B0DFC72-AB52-48C9-BF70-50EB11C7965A}"/>
              </a:ext>
            </a:extLst>
          </p:cNvPr>
          <p:cNvSpPr txBox="1"/>
          <p:nvPr/>
        </p:nvSpPr>
        <p:spPr>
          <a:xfrm>
            <a:off x="9273888" y="63158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7267AA6-BCC3-4F54-BFA4-490EC6DC5F38}"/>
              </a:ext>
            </a:extLst>
          </p:cNvPr>
          <p:cNvSpPr txBox="1"/>
          <p:nvPr/>
        </p:nvSpPr>
        <p:spPr>
          <a:xfrm>
            <a:off x="9754493" y="647383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6D4B454F-AB3E-4E39-8F5F-C644C857F5E1}"/>
              </a:ext>
            </a:extLst>
          </p:cNvPr>
          <p:cNvSpPr txBox="1"/>
          <p:nvPr/>
        </p:nvSpPr>
        <p:spPr>
          <a:xfrm>
            <a:off x="10205250" y="63158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770D1067-34CF-4878-ADE3-7C0212F5FCE0}"/>
              </a:ext>
            </a:extLst>
          </p:cNvPr>
          <p:cNvSpPr txBox="1"/>
          <p:nvPr/>
        </p:nvSpPr>
        <p:spPr>
          <a:xfrm>
            <a:off x="10670928" y="65260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</p:spTree>
    <p:extLst>
      <p:ext uri="{BB962C8B-B14F-4D97-AF65-F5344CB8AC3E}">
        <p14:creationId xmlns:p14="http://schemas.microsoft.com/office/powerpoint/2010/main" val="13578474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368BBB-1828-440D-B77B-5E72B828A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Weblap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C86BA6-D341-4B65-9DC5-635478BBB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E6D134D-0C43-4CEB-9028-0D0A76D886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highlight>
                <a:srgbClr val="000000"/>
              </a:highlight>
            </a:endParaRPr>
          </a:p>
        </p:txBody>
      </p:sp>
      <p:sp>
        <p:nvSpPr>
          <p:cNvPr id="5" name="Szövegdoboz 4">
            <a:hlinkClick r:id="rId2" action="ppaction://hlinksldjump"/>
            <a:extLst>
              <a:ext uri="{FF2B5EF4-FFF2-40B4-BE49-F238E27FC236}">
                <a16:creationId xmlns:a16="http://schemas.microsoft.com/office/drawing/2014/main" id="{6F97F439-03CC-4AFE-B21D-C80085678C6F}"/>
              </a:ext>
            </a:extLst>
          </p:cNvPr>
          <p:cNvSpPr txBox="1"/>
          <p:nvPr/>
        </p:nvSpPr>
        <p:spPr>
          <a:xfrm>
            <a:off x="1429131" y="2915350"/>
            <a:ext cx="288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endParaRPr lang="hu-H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Szövegdoboz 34">
            <a:hlinkClick r:id="rId3" action="ppaction://hlinksldjump"/>
            <a:extLst>
              <a:ext uri="{FF2B5EF4-FFF2-40B4-BE49-F238E27FC236}">
                <a16:creationId xmlns:a16="http://schemas.microsoft.com/office/drawing/2014/main" id="{983C7066-AE34-4E65-A46E-9246BDE30FE1}"/>
              </a:ext>
            </a:extLst>
          </p:cNvPr>
          <p:cNvSpPr txBox="1"/>
          <p:nvPr/>
        </p:nvSpPr>
        <p:spPr>
          <a:xfrm>
            <a:off x="4894754" y="2915351"/>
            <a:ext cx="288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hu-H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Szövegdoboz 38">
            <a:hlinkClick r:id="rId4" action="ppaction://hlinksldjump"/>
            <a:extLst>
              <a:ext uri="{FF2B5EF4-FFF2-40B4-BE49-F238E27FC236}">
                <a16:creationId xmlns:a16="http://schemas.microsoft.com/office/drawing/2014/main" id="{69FBC139-D455-4D71-9FA2-29F9CEA96C1E}"/>
              </a:ext>
            </a:extLst>
          </p:cNvPr>
          <p:cNvSpPr txBox="1"/>
          <p:nvPr/>
        </p:nvSpPr>
        <p:spPr>
          <a:xfrm>
            <a:off x="7876247" y="2915352"/>
            <a:ext cx="288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hu-H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Szövegdoboz 67">
            <a:hlinkClick r:id="rId3" action="ppaction://hlinksldjump"/>
            <a:extLst>
              <a:ext uri="{FF2B5EF4-FFF2-40B4-BE49-F238E27FC236}">
                <a16:creationId xmlns:a16="http://schemas.microsoft.com/office/drawing/2014/main" id="{431F3810-6F54-4F97-A83D-A87E6D7D870E}"/>
              </a:ext>
            </a:extLst>
          </p:cNvPr>
          <p:cNvSpPr txBox="1"/>
          <p:nvPr/>
        </p:nvSpPr>
        <p:spPr>
          <a:xfrm>
            <a:off x="4021228" y="737642"/>
            <a:ext cx="3760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chemeClr val="accent6">
                    <a:lumMod val="75000"/>
                  </a:schemeClr>
                </a:solidFill>
              </a:rPr>
              <a:t>Weblap részei</a:t>
            </a:r>
          </a:p>
        </p:txBody>
      </p:sp>
    </p:spTree>
    <p:extLst>
      <p:ext uri="{BB962C8B-B14F-4D97-AF65-F5344CB8AC3E}">
        <p14:creationId xmlns:p14="http://schemas.microsoft.com/office/powerpoint/2010/main" val="1750562343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Szövegdoboz 3">
            <a:hlinkClick r:id="rId2" action="ppaction://hlinksldjump"/>
            <a:extLst>
              <a:ext uri="{FF2B5EF4-FFF2-40B4-BE49-F238E27FC236}">
                <a16:creationId xmlns:a16="http://schemas.microsoft.com/office/drawing/2014/main" id="{0565AF41-6B89-4BB0-9A5B-BC27D44355A5}"/>
              </a:ext>
            </a:extLst>
          </p:cNvPr>
          <p:cNvSpPr txBox="1"/>
          <p:nvPr/>
        </p:nvSpPr>
        <p:spPr>
          <a:xfrm>
            <a:off x="10536865" y="617696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vissza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54A6F6F-F0BD-4ECC-BDA0-29956847E799}"/>
              </a:ext>
            </a:extLst>
          </p:cNvPr>
          <p:cNvSpPr txBox="1"/>
          <p:nvPr/>
        </p:nvSpPr>
        <p:spPr>
          <a:xfrm>
            <a:off x="5576776" y="2455189"/>
            <a:ext cx="597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Itt találhatók a navigációs elemek szerkesztései, 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különmböző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szövegek illetve a weblapnak a színei.</a:t>
            </a:r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EC4F04F-CE70-4E76-A075-6DF947BF968E}"/>
              </a:ext>
            </a:extLst>
          </p:cNvPr>
          <p:cNvSpPr txBox="1"/>
          <p:nvPr/>
        </p:nvSpPr>
        <p:spPr>
          <a:xfrm>
            <a:off x="1308691" y="1222800"/>
            <a:ext cx="4052777" cy="93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ccs-ünkbe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találhatók a weblap kinézetére vonatkozó szerkesztések.</a:t>
            </a:r>
          </a:p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FDF5764-B19F-4745-96BB-A572412EA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7" y="2708336"/>
            <a:ext cx="3520166" cy="38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92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</a:p>
        </p:txBody>
      </p:sp>
      <p:sp>
        <p:nvSpPr>
          <p:cNvPr id="4" name="Szövegdoboz 3">
            <a:hlinkClick r:id="rId2" action="ppaction://hlinksldjump"/>
            <a:extLst>
              <a:ext uri="{FF2B5EF4-FFF2-40B4-BE49-F238E27FC236}">
                <a16:creationId xmlns:a16="http://schemas.microsoft.com/office/drawing/2014/main" id="{F9422400-5B87-49C4-95C9-3440C831AF32}"/>
              </a:ext>
            </a:extLst>
          </p:cNvPr>
          <p:cNvSpPr txBox="1"/>
          <p:nvPr/>
        </p:nvSpPr>
        <p:spPr>
          <a:xfrm>
            <a:off x="10536865" y="617696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vissza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006900B-262E-40B7-BC80-F801355442CC}"/>
              </a:ext>
            </a:extLst>
          </p:cNvPr>
          <p:cNvSpPr txBox="1"/>
          <p:nvPr/>
        </p:nvSpPr>
        <p:spPr>
          <a:xfrm>
            <a:off x="2551814" y="1710992"/>
            <a:ext cx="294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html-ben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található a navigációs menü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7F6FED2-A098-48D4-B30F-32BE4A695C17}"/>
              </a:ext>
            </a:extLst>
          </p:cNvPr>
          <p:cNvSpPr txBox="1"/>
          <p:nvPr/>
        </p:nvSpPr>
        <p:spPr>
          <a:xfrm>
            <a:off x="6469914" y="2356140"/>
            <a:ext cx="2945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Illetve itt található a szöveg és képek is amit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bootstrappel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rendeztünk el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0787EE5D-A4E7-40C0-B159-A5FB6457B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8" y="2817805"/>
            <a:ext cx="5418342" cy="30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55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31" y="311705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Szövegdoboz 3">
            <a:hlinkClick r:id="rId2" action="ppaction://hlinksldjump"/>
            <a:extLst>
              <a:ext uri="{FF2B5EF4-FFF2-40B4-BE49-F238E27FC236}">
                <a16:creationId xmlns:a16="http://schemas.microsoft.com/office/drawing/2014/main" id="{DA889D35-374B-4F3D-BA81-D31E13A8760F}"/>
              </a:ext>
            </a:extLst>
          </p:cNvPr>
          <p:cNvSpPr txBox="1"/>
          <p:nvPr/>
        </p:nvSpPr>
        <p:spPr>
          <a:xfrm>
            <a:off x="10536865" y="617696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vissza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6CEAAC7-53EB-452B-822A-75FB673BEAB1}"/>
              </a:ext>
            </a:extLst>
          </p:cNvPr>
          <p:cNvSpPr txBox="1"/>
          <p:nvPr/>
        </p:nvSpPr>
        <p:spPr>
          <a:xfrm>
            <a:off x="1236161" y="1910006"/>
            <a:ext cx="2966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javascriptbe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található a csúszkán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átirt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szövegek és 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külömböző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elnevezései.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82EC5FD-2746-4DDA-B13D-7895EB1A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53" y="1910006"/>
            <a:ext cx="3846563" cy="393431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F368CD8-CE02-4CE0-81CB-084267619648}"/>
              </a:ext>
            </a:extLst>
          </p:cNvPr>
          <p:cNvSpPr txBox="1"/>
          <p:nvPr/>
        </p:nvSpPr>
        <p:spPr>
          <a:xfrm>
            <a:off x="1236161" y="3383074"/>
            <a:ext cx="3229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Ezeket évszámokkal oldottuk meg és az április 1.-ei frissítéseket tartalmazzák</a:t>
            </a:r>
          </a:p>
        </p:txBody>
      </p:sp>
    </p:spTree>
    <p:extLst>
      <p:ext uri="{BB962C8B-B14F-4D97-AF65-F5344CB8AC3E}">
        <p14:creationId xmlns:p14="http://schemas.microsoft.com/office/powerpoint/2010/main" val="412502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Köszönjük a figyelmet 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D3F264-11AD-42D3-9E06-358E57EC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Készitette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	-Gőgös Gellért: 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ppt,js,css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	-Kovács Krisztián: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html,</a:t>
            </a:r>
            <a:r>
              <a:rPr lang="hu-HU" err="1">
                <a:solidFill>
                  <a:schemeClr val="accent6">
                    <a:lumMod val="75000"/>
                  </a:schemeClr>
                </a:solidFill>
              </a:rPr>
              <a:t>bootstrap</a:t>
            </a:r>
            <a:r>
              <a:rPr lang="hu-HU">
                <a:solidFill>
                  <a:schemeClr val="accent6">
                    <a:lumMod val="75000"/>
                  </a:schemeClr>
                </a:solidFill>
              </a:rPr>
              <a:t>,css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726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Szélesvásznú</PresentationFormat>
  <Paragraphs>46</Paragraphs>
  <Slides>6</Slides>
  <Notes>0</Notes>
  <HiddenSlides>3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Weblap</vt:lpstr>
      <vt:lpstr>Weblap</vt:lpstr>
      <vt:lpstr>Css </vt:lpstr>
      <vt:lpstr>HTML </vt:lpstr>
      <vt:lpstr>Js </vt:lpstr>
      <vt:lpstr>Köszönjük a figyelmet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Weblap</dc:title>
  <dc:creator>Gőgös Gellért</dc:creator>
  <cp:lastModifiedBy>Gőgös Gellért</cp:lastModifiedBy>
  <cp:revision>10</cp:revision>
  <dcterms:created xsi:type="dcterms:W3CDTF">2024-10-17T06:42:50Z</dcterms:created>
  <dcterms:modified xsi:type="dcterms:W3CDTF">2024-10-18T11:13:16Z</dcterms:modified>
</cp:coreProperties>
</file>