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8D8A3A-8764-4D6A-92DB-2D3C44549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073D0BE-5A2E-4CC1-A0FA-8D93C87FC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E27C177-DA79-489E-949C-F0439FFB6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ADC3-B439-4E8A-BC37-2960DA8F4702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6B1B1EE-B166-4EB5-82E4-56303FEA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7BC40F-2B53-4A99-AC74-00509F0C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54E-B481-41F8-98F0-C54248CAF6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703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6955F9-7FE2-491D-B309-E7C64636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39C23A8-AE82-4538-BC89-A5E2841F5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48F6784-9217-4C79-96BE-BA40B850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ADC3-B439-4E8A-BC37-2960DA8F4702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D3CC09A-8293-4222-A511-0D6F019C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25BE6B9-E5C5-4413-A41F-611D7504D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54E-B481-41F8-98F0-C54248CAF6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83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F1069AC-C115-4FA1-99EA-98BC603B0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847BA4A-A760-49EC-93C6-1E6B59553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6348565-F327-43AB-AC23-7237BEDE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ADC3-B439-4E8A-BC37-2960DA8F4702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6C945F-9FEA-475F-A23C-FD51A10C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554C2ED-27C2-407B-9176-4E68D6C2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54E-B481-41F8-98F0-C54248CAF6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336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D0412B-A2B2-4A6C-A312-9EAF7DE6F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5506E3-FE36-49D3-AD6D-3FA510EAF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22CCFC3-2B4E-43E8-9A1F-CEB007B1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ADC3-B439-4E8A-BC37-2960DA8F4702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974AC65-277D-41CF-ACEE-BA41E25EA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F7505C-C621-406B-A1CF-88B1F436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54E-B481-41F8-98F0-C54248CAF6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943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C389CA-91D4-4754-924F-A7271A238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64CD9C7-4B12-4FFA-B466-7F6EAB774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04ADF88-3908-4458-A623-B03D049C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ADC3-B439-4E8A-BC37-2960DA8F4702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3BC133-8B4A-4C6E-A284-EB935387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04AE783-2752-4CA7-B76B-26EC4852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54E-B481-41F8-98F0-C54248CAF6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114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081896-E078-4528-AF57-30DF8096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3CB8EF-D638-4C34-B7E0-DE505E642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E0A905C-8536-485A-A5AF-FB85A53E5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28F1E7A-13F3-492F-B43C-C0981177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ADC3-B439-4E8A-BC37-2960DA8F4702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239BEE2-E62B-4A62-AD50-6B133613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C61542B-22E9-4B3C-8F6D-35804C01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54E-B481-41F8-98F0-C54248CAF6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21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AE0D21-83B0-4056-8942-D50B0F792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F99BEE9-E4D7-44DD-9ACF-41C972FC8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9D0FC99-BC2B-47B3-B14E-92411DA1E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7985CE8-5019-4C6B-B83C-86FE8B7E0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C5DA95D-5C14-4CCA-A836-299D78280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81B5DA8-EEA5-4826-9E04-4FDE0A3D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ADC3-B439-4E8A-BC37-2960DA8F4702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C595652-F3F5-401C-A382-1180E201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F5640DA-5D5C-4AA9-8062-C3BA7E0F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54E-B481-41F8-98F0-C54248CAF6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303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E954A8-3A5E-4B81-A6E1-BFF623B8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0B33D07-274E-4482-95BA-630F7F51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ADC3-B439-4E8A-BC37-2960DA8F4702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21B2D4A-6BA6-47A8-A754-DF0D740D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2C76DFC-796F-4E71-9284-D1AF2D95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54E-B481-41F8-98F0-C54248CAF6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620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60245BB-D729-4ACF-98E2-C7C5AB27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ADC3-B439-4E8A-BC37-2960DA8F4702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23F92FC-4959-44A4-A1C5-2992F59E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2AFD85D-4564-4FF1-B94A-2D298646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54E-B481-41F8-98F0-C54248CAF6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404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F88FFC-81DC-4394-952C-72EDCA707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95FCFA-118F-4025-B923-89F118DD2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4BCD7C1-0B31-4D7D-88F1-A02467B88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54DC11C-D995-48F8-B42C-D41B87D8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ADC3-B439-4E8A-BC37-2960DA8F4702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47C42FB-9286-45FE-9C5A-BEFC84DB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C280308-689A-4F73-84C1-473CB725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54E-B481-41F8-98F0-C54248CAF6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91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7CE721-7B5C-4898-8621-152AD8A1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AFC3126-2942-40F7-A4EC-54337F92B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8F4CD48-7D85-4187-B4CC-C8C9773BA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137F9B8-C56F-4F56-B499-55CFB534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ADC3-B439-4E8A-BC37-2960DA8F4702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B8E943F-A6C2-4973-8A95-7B2865F7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1376FD7-8F3F-4DBA-92FB-DFDBECE2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54E-B481-41F8-98F0-C54248CAF6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685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B1EB315-FF3B-4AA6-AA22-618B4E53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49E671C-8B39-4767-A06F-AC91417C4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33FDF41-2067-4613-A262-8478250D3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4ADC3-B439-4E8A-BC37-2960DA8F4702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DE674A-7136-4C6B-8704-696510A1A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678169F-C36F-4677-BF5E-61C6FE90A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254E-B481-41F8-98F0-C54248CAF6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003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368BBB-1828-440D-B77B-5E72B828A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Weblap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8C86BA6-D341-4B65-9DC5-635478BBB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8E6D134D-0C43-4CEB-9028-0D0A76D886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highlight>
                <a:srgbClr val="000000"/>
              </a:highlight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F97F439-03CC-4AFE-B21D-C80085678C6F}"/>
              </a:ext>
            </a:extLst>
          </p:cNvPr>
          <p:cNvSpPr txBox="1"/>
          <p:nvPr/>
        </p:nvSpPr>
        <p:spPr>
          <a:xfrm>
            <a:off x="4350327" y="522816"/>
            <a:ext cx="34913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0" dirty="0">
                <a:solidFill>
                  <a:schemeClr val="accent6">
                    <a:lumMod val="75000"/>
                  </a:schemeClr>
                </a:solidFill>
              </a:rPr>
              <a:t>Weblap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E02B4050-FC94-4A88-A2FD-5AFFCCAC441F}"/>
              </a:ext>
            </a:extLst>
          </p:cNvPr>
          <p:cNvSpPr txBox="1"/>
          <p:nvPr/>
        </p:nvSpPr>
        <p:spPr>
          <a:xfrm>
            <a:off x="714895" y="522816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010101010110101010110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E1AD709-3538-4620-BF10-8691DFF759D0}"/>
              </a:ext>
            </a:extLst>
          </p:cNvPr>
          <p:cNvSpPr txBox="1"/>
          <p:nvPr/>
        </p:nvSpPr>
        <p:spPr>
          <a:xfrm>
            <a:off x="1176947" y="522816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010101010110101010110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D7EDD4CA-B4CF-4619-A5FC-C26C3348B3EF}"/>
              </a:ext>
            </a:extLst>
          </p:cNvPr>
          <p:cNvSpPr txBox="1"/>
          <p:nvPr/>
        </p:nvSpPr>
        <p:spPr>
          <a:xfrm>
            <a:off x="1638999" y="522816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011101010101001010110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D4C7C829-D2D6-4DD2-B948-B3928806B2E7}"/>
              </a:ext>
            </a:extLst>
          </p:cNvPr>
          <p:cNvSpPr txBox="1"/>
          <p:nvPr/>
        </p:nvSpPr>
        <p:spPr>
          <a:xfrm>
            <a:off x="3473688" y="522816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011010101010101010110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538561A-184D-49FD-A928-F2541ECFDFB9}"/>
              </a:ext>
            </a:extLst>
          </p:cNvPr>
          <p:cNvSpPr txBox="1"/>
          <p:nvPr/>
        </p:nvSpPr>
        <p:spPr>
          <a:xfrm>
            <a:off x="2098275" y="523646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010111100101001010110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101203CB-9D5F-46F2-AF5E-EFB5DD9022E0}"/>
              </a:ext>
            </a:extLst>
          </p:cNvPr>
          <p:cNvSpPr txBox="1"/>
          <p:nvPr/>
        </p:nvSpPr>
        <p:spPr>
          <a:xfrm>
            <a:off x="3014412" y="522816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010111010011111010110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28809CE-59E5-4559-AB33-88C02F05777C}"/>
              </a:ext>
            </a:extLst>
          </p:cNvPr>
          <p:cNvSpPr txBox="1"/>
          <p:nvPr/>
        </p:nvSpPr>
        <p:spPr>
          <a:xfrm>
            <a:off x="2557551" y="522816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010111001000011010110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E3F8C417-C1F4-49A1-AEC1-DA287E27EE7B}"/>
              </a:ext>
            </a:extLst>
          </p:cNvPr>
          <p:cNvSpPr txBox="1"/>
          <p:nvPr/>
        </p:nvSpPr>
        <p:spPr>
          <a:xfrm>
            <a:off x="3933659" y="522816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010110111010101010110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2E22C177-E2BE-4935-8A1E-D51A7D499C49}"/>
              </a:ext>
            </a:extLst>
          </p:cNvPr>
          <p:cNvSpPr txBox="1"/>
          <p:nvPr/>
        </p:nvSpPr>
        <p:spPr>
          <a:xfrm>
            <a:off x="4350327" y="2465964"/>
            <a:ext cx="332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F4FC90E4-CE57-4B08-A9B2-3B318B302748}"/>
              </a:ext>
            </a:extLst>
          </p:cNvPr>
          <p:cNvSpPr txBox="1"/>
          <p:nvPr/>
        </p:nvSpPr>
        <p:spPr>
          <a:xfrm>
            <a:off x="4805115" y="2444972"/>
            <a:ext cx="332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792F1949-6C4A-4001-8ED0-07C354AD1395}"/>
              </a:ext>
            </a:extLst>
          </p:cNvPr>
          <p:cNvSpPr txBox="1"/>
          <p:nvPr/>
        </p:nvSpPr>
        <p:spPr>
          <a:xfrm>
            <a:off x="5231476" y="2468715"/>
            <a:ext cx="332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1AED005D-8236-4059-A472-B91427A2FBBE}"/>
              </a:ext>
            </a:extLst>
          </p:cNvPr>
          <p:cNvSpPr txBox="1"/>
          <p:nvPr/>
        </p:nvSpPr>
        <p:spPr>
          <a:xfrm>
            <a:off x="5686242" y="2470707"/>
            <a:ext cx="332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088C046D-5419-45C0-98E5-23D840FE5339}"/>
              </a:ext>
            </a:extLst>
          </p:cNvPr>
          <p:cNvSpPr txBox="1"/>
          <p:nvPr/>
        </p:nvSpPr>
        <p:spPr>
          <a:xfrm>
            <a:off x="6141008" y="2470707"/>
            <a:ext cx="332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3AFA5E70-EC2F-4E1B-870B-706AFE98F52E}"/>
              </a:ext>
            </a:extLst>
          </p:cNvPr>
          <p:cNvSpPr txBox="1"/>
          <p:nvPr/>
        </p:nvSpPr>
        <p:spPr>
          <a:xfrm>
            <a:off x="6595774" y="2444760"/>
            <a:ext cx="332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22A3DD54-9D74-44E5-84D6-70246F6701BA}"/>
              </a:ext>
            </a:extLst>
          </p:cNvPr>
          <p:cNvSpPr txBox="1"/>
          <p:nvPr/>
        </p:nvSpPr>
        <p:spPr>
          <a:xfrm>
            <a:off x="7061655" y="2468715"/>
            <a:ext cx="332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DCFB56B5-4DF0-4EE7-AF88-8FC49FBA6F40}"/>
              </a:ext>
            </a:extLst>
          </p:cNvPr>
          <p:cNvSpPr txBox="1"/>
          <p:nvPr/>
        </p:nvSpPr>
        <p:spPr>
          <a:xfrm>
            <a:off x="7512912" y="2444760"/>
            <a:ext cx="332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E5CF4EF2-46A3-43CD-9B34-310F2135BB4D}"/>
              </a:ext>
            </a:extLst>
          </p:cNvPr>
          <p:cNvSpPr txBox="1"/>
          <p:nvPr/>
        </p:nvSpPr>
        <p:spPr>
          <a:xfrm>
            <a:off x="7960072" y="505768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010101000110101010110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954B47E8-EC93-4BAE-BB91-A2BB6CC48D15}"/>
              </a:ext>
            </a:extLst>
          </p:cNvPr>
          <p:cNvSpPr txBox="1"/>
          <p:nvPr/>
        </p:nvSpPr>
        <p:spPr>
          <a:xfrm>
            <a:off x="8407178" y="511587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010101010100011100110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F1403E27-2327-4A81-BB5B-0962EC57361B}"/>
              </a:ext>
            </a:extLst>
          </p:cNvPr>
          <p:cNvSpPr txBox="1"/>
          <p:nvPr/>
        </p:nvSpPr>
        <p:spPr>
          <a:xfrm>
            <a:off x="8811836" y="555308"/>
            <a:ext cx="3325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01010101000101100110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8B0DFC72-AB52-48C9-BF70-50EB11C7965A}"/>
              </a:ext>
            </a:extLst>
          </p:cNvPr>
          <p:cNvSpPr txBox="1"/>
          <p:nvPr/>
        </p:nvSpPr>
        <p:spPr>
          <a:xfrm>
            <a:off x="9273888" y="631587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010101010110101010110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27267AA6-BCC3-4F54-BFA4-490EC6DC5F38}"/>
              </a:ext>
            </a:extLst>
          </p:cNvPr>
          <p:cNvSpPr txBox="1"/>
          <p:nvPr/>
        </p:nvSpPr>
        <p:spPr>
          <a:xfrm>
            <a:off x="9754493" y="647383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010101010110101010110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6D4B454F-AB3E-4E39-8F5F-C644C857F5E1}"/>
              </a:ext>
            </a:extLst>
          </p:cNvPr>
          <p:cNvSpPr txBox="1"/>
          <p:nvPr/>
        </p:nvSpPr>
        <p:spPr>
          <a:xfrm>
            <a:off x="10205250" y="631587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010101010110101010110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770D1067-34CF-4878-ADE3-7C0212F5FCE0}"/>
              </a:ext>
            </a:extLst>
          </p:cNvPr>
          <p:cNvSpPr txBox="1"/>
          <p:nvPr/>
        </p:nvSpPr>
        <p:spPr>
          <a:xfrm>
            <a:off x="10670928" y="652608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010101010110101010110</a:t>
            </a:r>
          </a:p>
        </p:txBody>
      </p:sp>
    </p:spTree>
    <p:extLst>
      <p:ext uri="{BB962C8B-B14F-4D97-AF65-F5344CB8AC3E}">
        <p14:creationId xmlns:p14="http://schemas.microsoft.com/office/powerpoint/2010/main" val="135784747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368BBB-1828-440D-B77B-5E72B828A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Weblap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8C86BA6-D341-4B65-9DC5-635478BBB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8E6D134D-0C43-4CEB-9028-0D0A76D88612}"/>
              </a:ext>
            </a:extLst>
          </p:cNvPr>
          <p:cNvSpPr/>
          <p:nvPr/>
        </p:nvSpPr>
        <p:spPr>
          <a:xfrm>
            <a:off x="0" y="-114888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highlight>
                <a:srgbClr val="000000"/>
              </a:highlight>
            </a:endParaRPr>
          </a:p>
        </p:txBody>
      </p:sp>
      <p:sp>
        <p:nvSpPr>
          <p:cNvPr id="5" name="Szövegdoboz 4">
            <a:hlinkClick r:id="rId2" action="ppaction://hlinksldjump"/>
            <a:extLst>
              <a:ext uri="{FF2B5EF4-FFF2-40B4-BE49-F238E27FC236}">
                <a16:creationId xmlns:a16="http://schemas.microsoft.com/office/drawing/2014/main" id="{6F97F439-03CC-4AFE-B21D-C80085678C6F}"/>
              </a:ext>
            </a:extLst>
          </p:cNvPr>
          <p:cNvSpPr txBox="1"/>
          <p:nvPr/>
        </p:nvSpPr>
        <p:spPr>
          <a:xfrm>
            <a:off x="1289622" y="2915352"/>
            <a:ext cx="28866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 err="1">
                <a:solidFill>
                  <a:schemeClr val="accent6">
                    <a:lumMod val="75000"/>
                  </a:schemeClr>
                </a:solidFill>
              </a:rPr>
              <a:t>Css</a:t>
            </a:r>
            <a:endParaRPr lang="hu-HU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E02B4050-FC94-4A88-A2FD-5AFFCCAC441F}"/>
              </a:ext>
            </a:extLst>
          </p:cNvPr>
          <p:cNvSpPr txBox="1"/>
          <p:nvPr/>
        </p:nvSpPr>
        <p:spPr>
          <a:xfrm>
            <a:off x="764626" y="-1425204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010101010110101010110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E1AD709-3538-4620-BF10-8691DFF759D0}"/>
              </a:ext>
            </a:extLst>
          </p:cNvPr>
          <p:cNvSpPr txBox="1"/>
          <p:nvPr/>
        </p:nvSpPr>
        <p:spPr>
          <a:xfrm>
            <a:off x="1111661" y="3602038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010101010110101010110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D7EDD4CA-B4CF-4619-A5FC-C26C3348B3EF}"/>
              </a:ext>
            </a:extLst>
          </p:cNvPr>
          <p:cNvSpPr txBox="1"/>
          <p:nvPr/>
        </p:nvSpPr>
        <p:spPr>
          <a:xfrm>
            <a:off x="1673659" y="3602038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011101010101001010110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D4C7C829-D2D6-4DD2-B948-B3928806B2E7}"/>
              </a:ext>
            </a:extLst>
          </p:cNvPr>
          <p:cNvSpPr txBox="1"/>
          <p:nvPr/>
        </p:nvSpPr>
        <p:spPr>
          <a:xfrm>
            <a:off x="2775879" y="2773675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011010101010101010110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538561A-184D-49FD-A928-F2541ECFDFB9}"/>
              </a:ext>
            </a:extLst>
          </p:cNvPr>
          <p:cNvSpPr txBox="1"/>
          <p:nvPr/>
        </p:nvSpPr>
        <p:spPr>
          <a:xfrm>
            <a:off x="2098275" y="3602038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010111100101001010110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101203CB-9D5F-46F2-AF5E-EFB5DD9022E0}"/>
              </a:ext>
            </a:extLst>
          </p:cNvPr>
          <p:cNvSpPr txBox="1"/>
          <p:nvPr/>
        </p:nvSpPr>
        <p:spPr>
          <a:xfrm>
            <a:off x="2350194" y="3645490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010111010011111010110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28809CE-59E5-4559-AB33-88C02F05777C}"/>
              </a:ext>
            </a:extLst>
          </p:cNvPr>
          <p:cNvSpPr txBox="1"/>
          <p:nvPr/>
        </p:nvSpPr>
        <p:spPr>
          <a:xfrm>
            <a:off x="2372434" y="-2141822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010111001000011010110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E3F8C417-C1F4-49A1-AEC1-DA287E27EE7B}"/>
              </a:ext>
            </a:extLst>
          </p:cNvPr>
          <p:cNvSpPr txBox="1"/>
          <p:nvPr/>
        </p:nvSpPr>
        <p:spPr>
          <a:xfrm>
            <a:off x="2786289" y="-2964616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010110111010101010110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2E22C177-E2BE-4935-8A1E-D51A7D499C49}"/>
              </a:ext>
            </a:extLst>
          </p:cNvPr>
          <p:cNvSpPr txBox="1"/>
          <p:nvPr/>
        </p:nvSpPr>
        <p:spPr>
          <a:xfrm>
            <a:off x="4333059" y="3684793"/>
            <a:ext cx="332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F4FC90E4-CE57-4B08-A9B2-3B318B302748}"/>
              </a:ext>
            </a:extLst>
          </p:cNvPr>
          <p:cNvSpPr txBox="1"/>
          <p:nvPr/>
        </p:nvSpPr>
        <p:spPr>
          <a:xfrm>
            <a:off x="4754880" y="3684793"/>
            <a:ext cx="332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792F1949-6C4A-4001-8ED0-07C354AD1395}"/>
              </a:ext>
            </a:extLst>
          </p:cNvPr>
          <p:cNvSpPr txBox="1"/>
          <p:nvPr/>
        </p:nvSpPr>
        <p:spPr>
          <a:xfrm>
            <a:off x="5231476" y="3691027"/>
            <a:ext cx="332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1AED005D-8236-4059-A472-B91427A2FBBE}"/>
              </a:ext>
            </a:extLst>
          </p:cNvPr>
          <p:cNvSpPr txBox="1"/>
          <p:nvPr/>
        </p:nvSpPr>
        <p:spPr>
          <a:xfrm>
            <a:off x="4987278" y="-1269544"/>
            <a:ext cx="332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088C046D-5419-45C0-98E5-23D840FE5339}"/>
              </a:ext>
            </a:extLst>
          </p:cNvPr>
          <p:cNvSpPr txBox="1"/>
          <p:nvPr/>
        </p:nvSpPr>
        <p:spPr>
          <a:xfrm>
            <a:off x="5309989" y="-1252967"/>
            <a:ext cx="332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3AFA5E70-EC2F-4E1B-870B-706AFE98F52E}"/>
              </a:ext>
            </a:extLst>
          </p:cNvPr>
          <p:cNvSpPr txBox="1"/>
          <p:nvPr/>
        </p:nvSpPr>
        <p:spPr>
          <a:xfrm>
            <a:off x="5716071" y="3335838"/>
            <a:ext cx="332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22A3DD54-9D74-44E5-84D6-70246F6701BA}"/>
              </a:ext>
            </a:extLst>
          </p:cNvPr>
          <p:cNvSpPr txBox="1"/>
          <p:nvPr/>
        </p:nvSpPr>
        <p:spPr>
          <a:xfrm>
            <a:off x="6046516" y="3406059"/>
            <a:ext cx="332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DCFB56B5-4DF0-4EE7-AF88-8FC49FBA6F40}"/>
              </a:ext>
            </a:extLst>
          </p:cNvPr>
          <p:cNvSpPr txBox="1"/>
          <p:nvPr/>
        </p:nvSpPr>
        <p:spPr>
          <a:xfrm>
            <a:off x="7479467" y="3543116"/>
            <a:ext cx="332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E5CF4EF2-46A3-43CD-9B34-310F2135BB4D}"/>
              </a:ext>
            </a:extLst>
          </p:cNvPr>
          <p:cNvSpPr txBox="1"/>
          <p:nvPr/>
        </p:nvSpPr>
        <p:spPr>
          <a:xfrm>
            <a:off x="7945145" y="1207879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010101000110101010110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954B47E8-EC93-4BAE-BB91-A2BB6CC48D15}"/>
              </a:ext>
            </a:extLst>
          </p:cNvPr>
          <p:cNvSpPr txBox="1"/>
          <p:nvPr/>
        </p:nvSpPr>
        <p:spPr>
          <a:xfrm>
            <a:off x="7942217" y="-4610831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010101010100011100110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F1403E27-2327-4A81-BB5B-0962EC57361B}"/>
              </a:ext>
            </a:extLst>
          </p:cNvPr>
          <p:cNvSpPr txBox="1"/>
          <p:nvPr/>
        </p:nvSpPr>
        <p:spPr>
          <a:xfrm>
            <a:off x="8388318" y="3611361"/>
            <a:ext cx="3325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01010101000101100110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8B0DFC72-AB52-48C9-BF70-50EB11C7965A}"/>
              </a:ext>
            </a:extLst>
          </p:cNvPr>
          <p:cNvSpPr txBox="1"/>
          <p:nvPr/>
        </p:nvSpPr>
        <p:spPr>
          <a:xfrm>
            <a:off x="8760499" y="2458800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010101010110101010110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27267AA6-BCC3-4F54-BFA4-490EC6DC5F38}"/>
              </a:ext>
            </a:extLst>
          </p:cNvPr>
          <p:cNvSpPr txBox="1"/>
          <p:nvPr/>
        </p:nvSpPr>
        <p:spPr>
          <a:xfrm>
            <a:off x="8756291" y="-3457290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6D4B454F-AB3E-4E39-8F5F-C644C857F5E1}"/>
              </a:ext>
            </a:extLst>
          </p:cNvPr>
          <p:cNvSpPr txBox="1"/>
          <p:nvPr/>
        </p:nvSpPr>
        <p:spPr>
          <a:xfrm>
            <a:off x="9075479" y="2603481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010101010110101010110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770D1067-34CF-4878-ADE3-7C0212F5FCE0}"/>
              </a:ext>
            </a:extLst>
          </p:cNvPr>
          <p:cNvSpPr txBox="1"/>
          <p:nvPr/>
        </p:nvSpPr>
        <p:spPr>
          <a:xfrm>
            <a:off x="9070805" y="-3221004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010101010110101010110</a:t>
            </a: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549B7824-07B5-4611-9891-971A46007A32}"/>
              </a:ext>
            </a:extLst>
          </p:cNvPr>
          <p:cNvSpPr txBox="1"/>
          <p:nvPr/>
        </p:nvSpPr>
        <p:spPr>
          <a:xfrm>
            <a:off x="1674775" y="-2806065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010101010110101010110</a:t>
            </a:r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93255A21-B0FD-424E-91D0-6CAEDAFA3174}"/>
              </a:ext>
            </a:extLst>
          </p:cNvPr>
          <p:cNvSpPr txBox="1"/>
          <p:nvPr/>
        </p:nvSpPr>
        <p:spPr>
          <a:xfrm>
            <a:off x="2125058" y="-2818797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010101010110101010110</a:t>
            </a:r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256621DF-48F0-422C-95FB-C951D0EA7D9B}"/>
              </a:ext>
            </a:extLst>
          </p:cNvPr>
          <p:cNvSpPr txBox="1"/>
          <p:nvPr/>
        </p:nvSpPr>
        <p:spPr>
          <a:xfrm>
            <a:off x="1211880" y="-2818797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010101010110101010110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FCE47A5D-2802-48E5-9B30-D76A5E9FD39F}"/>
              </a:ext>
            </a:extLst>
          </p:cNvPr>
          <p:cNvSpPr txBox="1"/>
          <p:nvPr/>
        </p:nvSpPr>
        <p:spPr>
          <a:xfrm>
            <a:off x="4350326" y="-3241690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010101010110101010110</a:t>
            </a:r>
          </a:p>
        </p:txBody>
      </p:sp>
      <p:sp>
        <p:nvSpPr>
          <p:cNvPr id="35" name="Szövegdoboz 34">
            <a:hlinkClick r:id="rId3" action="ppaction://hlinksldjump"/>
            <a:extLst>
              <a:ext uri="{FF2B5EF4-FFF2-40B4-BE49-F238E27FC236}">
                <a16:creationId xmlns:a16="http://schemas.microsoft.com/office/drawing/2014/main" id="{983C7066-AE34-4E65-A46E-9246BDE30FE1}"/>
              </a:ext>
            </a:extLst>
          </p:cNvPr>
          <p:cNvSpPr txBox="1"/>
          <p:nvPr/>
        </p:nvSpPr>
        <p:spPr>
          <a:xfrm>
            <a:off x="4383886" y="2773675"/>
            <a:ext cx="28866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 err="1">
                <a:solidFill>
                  <a:schemeClr val="accent6">
                    <a:lumMod val="75000"/>
                  </a:schemeClr>
                </a:solidFill>
              </a:rPr>
              <a:t>Html</a:t>
            </a:r>
            <a:endParaRPr lang="hu-HU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05DF0A0D-F4E8-4577-B288-4F573C36185B}"/>
              </a:ext>
            </a:extLst>
          </p:cNvPr>
          <p:cNvSpPr txBox="1"/>
          <p:nvPr/>
        </p:nvSpPr>
        <p:spPr>
          <a:xfrm>
            <a:off x="4683839" y="-3225113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010110111010101010110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4F064889-C789-4A9E-A649-5BF8C500E4D9}"/>
              </a:ext>
            </a:extLst>
          </p:cNvPr>
          <p:cNvSpPr txBox="1"/>
          <p:nvPr/>
        </p:nvSpPr>
        <p:spPr>
          <a:xfrm>
            <a:off x="5714007" y="-2411321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010110111010101010110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54B67C49-1829-4C22-B7C9-25EF4767A887}"/>
              </a:ext>
            </a:extLst>
          </p:cNvPr>
          <p:cNvSpPr txBox="1"/>
          <p:nvPr/>
        </p:nvSpPr>
        <p:spPr>
          <a:xfrm>
            <a:off x="6030007" y="-2399347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010110111010101010110</a:t>
            </a:r>
          </a:p>
        </p:txBody>
      </p:sp>
      <p:sp>
        <p:nvSpPr>
          <p:cNvPr id="39" name="Szövegdoboz 38">
            <a:hlinkClick r:id="rId4" action="ppaction://hlinksldjump"/>
            <a:extLst>
              <a:ext uri="{FF2B5EF4-FFF2-40B4-BE49-F238E27FC236}">
                <a16:creationId xmlns:a16="http://schemas.microsoft.com/office/drawing/2014/main" id="{69FBC139-D455-4D71-9FA2-29F9CEA96C1E}"/>
              </a:ext>
            </a:extLst>
          </p:cNvPr>
          <p:cNvSpPr txBox="1"/>
          <p:nvPr/>
        </p:nvSpPr>
        <p:spPr>
          <a:xfrm>
            <a:off x="6568443" y="2826813"/>
            <a:ext cx="28866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 err="1">
                <a:solidFill>
                  <a:schemeClr val="accent6">
                    <a:lumMod val="75000"/>
                  </a:schemeClr>
                </a:solidFill>
              </a:rPr>
              <a:t>Js</a:t>
            </a:r>
            <a:endParaRPr lang="hu-HU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0BE6D551-6078-48C0-97D5-1966E4A945BA}"/>
              </a:ext>
            </a:extLst>
          </p:cNvPr>
          <p:cNvSpPr txBox="1"/>
          <p:nvPr/>
        </p:nvSpPr>
        <p:spPr>
          <a:xfrm>
            <a:off x="6461762" y="3509963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42" name="Szövegdoboz 41">
            <a:extLst>
              <a:ext uri="{FF2B5EF4-FFF2-40B4-BE49-F238E27FC236}">
                <a16:creationId xmlns:a16="http://schemas.microsoft.com/office/drawing/2014/main" id="{91C0D21B-8735-4CEE-A718-43CC68607BD6}"/>
              </a:ext>
            </a:extLst>
          </p:cNvPr>
          <p:cNvSpPr txBox="1"/>
          <p:nvPr/>
        </p:nvSpPr>
        <p:spPr>
          <a:xfrm>
            <a:off x="6812676" y="3511955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43" name="Szövegdoboz 42">
            <a:extLst>
              <a:ext uri="{FF2B5EF4-FFF2-40B4-BE49-F238E27FC236}">
                <a16:creationId xmlns:a16="http://schemas.microsoft.com/office/drawing/2014/main" id="{5320FD7E-41AF-4B97-8C5E-C10797D9689A}"/>
              </a:ext>
            </a:extLst>
          </p:cNvPr>
          <p:cNvSpPr txBox="1"/>
          <p:nvPr/>
        </p:nvSpPr>
        <p:spPr>
          <a:xfrm>
            <a:off x="7048383" y="3495830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E4FF71F5-4F7E-4043-977C-D87A70168012}"/>
              </a:ext>
            </a:extLst>
          </p:cNvPr>
          <p:cNvSpPr txBox="1"/>
          <p:nvPr/>
        </p:nvSpPr>
        <p:spPr>
          <a:xfrm>
            <a:off x="6422473" y="-3056669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DB942F04-8719-4B4A-B4F9-33B4EBC35C8F}"/>
              </a:ext>
            </a:extLst>
          </p:cNvPr>
          <p:cNvSpPr txBox="1"/>
          <p:nvPr/>
        </p:nvSpPr>
        <p:spPr>
          <a:xfrm>
            <a:off x="6798430" y="-3056669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46" name="Szövegdoboz 45">
            <a:extLst>
              <a:ext uri="{FF2B5EF4-FFF2-40B4-BE49-F238E27FC236}">
                <a16:creationId xmlns:a16="http://schemas.microsoft.com/office/drawing/2014/main" id="{DB2E27B4-8BCB-4584-97E5-9EAB82B6F48D}"/>
              </a:ext>
            </a:extLst>
          </p:cNvPr>
          <p:cNvSpPr txBox="1"/>
          <p:nvPr/>
        </p:nvSpPr>
        <p:spPr>
          <a:xfrm>
            <a:off x="7112509" y="-3025111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47" name="Szövegdoboz 46">
            <a:extLst>
              <a:ext uri="{FF2B5EF4-FFF2-40B4-BE49-F238E27FC236}">
                <a16:creationId xmlns:a16="http://schemas.microsoft.com/office/drawing/2014/main" id="{DEAB9910-B1FC-4549-9E50-B9D0849416DC}"/>
              </a:ext>
            </a:extLst>
          </p:cNvPr>
          <p:cNvSpPr txBox="1"/>
          <p:nvPr/>
        </p:nvSpPr>
        <p:spPr>
          <a:xfrm>
            <a:off x="763594" y="4412852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48" name="Szövegdoboz 47">
            <a:extLst>
              <a:ext uri="{FF2B5EF4-FFF2-40B4-BE49-F238E27FC236}">
                <a16:creationId xmlns:a16="http://schemas.microsoft.com/office/drawing/2014/main" id="{2B0296FA-B6A9-4E71-B607-CD4796CE4577}"/>
              </a:ext>
            </a:extLst>
          </p:cNvPr>
          <p:cNvSpPr txBox="1"/>
          <p:nvPr/>
        </p:nvSpPr>
        <p:spPr>
          <a:xfrm>
            <a:off x="7462283" y="-2353309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572AB83C-FF8E-4D59-BD94-5FD83CA17BA5}"/>
              </a:ext>
            </a:extLst>
          </p:cNvPr>
          <p:cNvSpPr txBox="1"/>
          <p:nvPr/>
        </p:nvSpPr>
        <p:spPr>
          <a:xfrm>
            <a:off x="3173214" y="-1876370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B0E0252F-7115-4579-94B8-36E9738F7D13}"/>
              </a:ext>
            </a:extLst>
          </p:cNvPr>
          <p:cNvSpPr txBox="1"/>
          <p:nvPr/>
        </p:nvSpPr>
        <p:spPr>
          <a:xfrm>
            <a:off x="3189546" y="3944693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51" name="Szövegdoboz 50">
            <a:extLst>
              <a:ext uri="{FF2B5EF4-FFF2-40B4-BE49-F238E27FC236}">
                <a16:creationId xmlns:a16="http://schemas.microsoft.com/office/drawing/2014/main" id="{EAA4F40C-6D27-4BC1-8574-EE65A6C53E4E}"/>
              </a:ext>
            </a:extLst>
          </p:cNvPr>
          <p:cNvSpPr txBox="1"/>
          <p:nvPr/>
        </p:nvSpPr>
        <p:spPr>
          <a:xfrm>
            <a:off x="3571997" y="3158395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6F898109-844C-418F-8587-F95FFB16AD99}"/>
              </a:ext>
            </a:extLst>
          </p:cNvPr>
          <p:cNvSpPr txBox="1"/>
          <p:nvPr/>
        </p:nvSpPr>
        <p:spPr>
          <a:xfrm>
            <a:off x="3542983" y="-2639937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DD402FF9-CE9E-4867-B4AE-3BF08E7C9561}"/>
              </a:ext>
            </a:extLst>
          </p:cNvPr>
          <p:cNvSpPr txBox="1"/>
          <p:nvPr/>
        </p:nvSpPr>
        <p:spPr>
          <a:xfrm>
            <a:off x="3972421" y="3064182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2F7AD69D-D5A2-4482-BF80-FED333DF8EA0}"/>
              </a:ext>
            </a:extLst>
          </p:cNvPr>
          <p:cNvSpPr txBox="1"/>
          <p:nvPr/>
        </p:nvSpPr>
        <p:spPr>
          <a:xfrm>
            <a:off x="3954448" y="-2723169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BC6769DE-BD63-446F-85D9-5AE7A2917279}"/>
              </a:ext>
            </a:extLst>
          </p:cNvPr>
          <p:cNvSpPr txBox="1"/>
          <p:nvPr/>
        </p:nvSpPr>
        <p:spPr>
          <a:xfrm>
            <a:off x="8410823" y="-2257337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2E2BB549-F583-48C6-BD33-D84252E56C64}"/>
              </a:ext>
            </a:extLst>
          </p:cNvPr>
          <p:cNvSpPr txBox="1"/>
          <p:nvPr/>
        </p:nvSpPr>
        <p:spPr>
          <a:xfrm>
            <a:off x="9438758" y="2860736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5D9EA5BA-26CE-480B-B636-06EBF2F285CE}"/>
              </a:ext>
            </a:extLst>
          </p:cNvPr>
          <p:cNvSpPr txBox="1"/>
          <p:nvPr/>
        </p:nvSpPr>
        <p:spPr>
          <a:xfrm>
            <a:off x="9487057" y="-3177880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AD98391E-E528-4987-B69C-5924280EF8A3}"/>
              </a:ext>
            </a:extLst>
          </p:cNvPr>
          <p:cNvSpPr txBox="1"/>
          <p:nvPr/>
        </p:nvSpPr>
        <p:spPr>
          <a:xfrm>
            <a:off x="9918817" y="2458800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59" name="Szövegdoboz 58">
            <a:extLst>
              <a:ext uri="{FF2B5EF4-FFF2-40B4-BE49-F238E27FC236}">
                <a16:creationId xmlns:a16="http://schemas.microsoft.com/office/drawing/2014/main" id="{39763F3F-92B9-4FA3-9871-61BD261631C9}"/>
              </a:ext>
            </a:extLst>
          </p:cNvPr>
          <p:cNvSpPr txBox="1"/>
          <p:nvPr/>
        </p:nvSpPr>
        <p:spPr>
          <a:xfrm>
            <a:off x="9919303" y="-3289532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60" name="Szövegdoboz 59">
            <a:extLst>
              <a:ext uri="{FF2B5EF4-FFF2-40B4-BE49-F238E27FC236}">
                <a16:creationId xmlns:a16="http://schemas.microsoft.com/office/drawing/2014/main" id="{138F4B0A-A3C3-4464-A0CC-14822AD00A0E}"/>
              </a:ext>
            </a:extLst>
          </p:cNvPr>
          <p:cNvSpPr txBox="1"/>
          <p:nvPr/>
        </p:nvSpPr>
        <p:spPr>
          <a:xfrm>
            <a:off x="10335734" y="1996099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61" name="Szövegdoboz 60">
            <a:extLst>
              <a:ext uri="{FF2B5EF4-FFF2-40B4-BE49-F238E27FC236}">
                <a16:creationId xmlns:a16="http://schemas.microsoft.com/office/drawing/2014/main" id="{42DF09FD-BDE5-43AE-9793-AC9386EC4BA2}"/>
              </a:ext>
            </a:extLst>
          </p:cNvPr>
          <p:cNvSpPr txBox="1"/>
          <p:nvPr/>
        </p:nvSpPr>
        <p:spPr>
          <a:xfrm>
            <a:off x="10335612" y="-3796497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62" name="Szövegdoboz 61">
            <a:extLst>
              <a:ext uri="{FF2B5EF4-FFF2-40B4-BE49-F238E27FC236}">
                <a16:creationId xmlns:a16="http://schemas.microsoft.com/office/drawing/2014/main" id="{B708CCD7-D0A6-4F1B-8E1E-30F2DA450511}"/>
              </a:ext>
            </a:extLst>
          </p:cNvPr>
          <p:cNvSpPr txBox="1"/>
          <p:nvPr/>
        </p:nvSpPr>
        <p:spPr>
          <a:xfrm>
            <a:off x="10834594" y="-841842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33CF6D1A-F74C-4661-A389-E4BA9021D11E}"/>
              </a:ext>
            </a:extLst>
          </p:cNvPr>
          <p:cNvSpPr txBox="1"/>
          <p:nvPr/>
        </p:nvSpPr>
        <p:spPr>
          <a:xfrm>
            <a:off x="10834594" y="4920944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0A74BBFF-E347-4F76-B5B2-6B721A459CAE}"/>
              </a:ext>
            </a:extLst>
          </p:cNvPr>
          <p:cNvSpPr txBox="1"/>
          <p:nvPr/>
        </p:nvSpPr>
        <p:spPr>
          <a:xfrm>
            <a:off x="11284954" y="2366342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65" name="Szövegdoboz 64">
            <a:extLst>
              <a:ext uri="{FF2B5EF4-FFF2-40B4-BE49-F238E27FC236}">
                <a16:creationId xmlns:a16="http://schemas.microsoft.com/office/drawing/2014/main" id="{4B8B6926-9D4C-43EC-8771-6351212E7156}"/>
              </a:ext>
            </a:extLst>
          </p:cNvPr>
          <p:cNvSpPr txBox="1"/>
          <p:nvPr/>
        </p:nvSpPr>
        <p:spPr>
          <a:xfrm>
            <a:off x="11284953" y="-3425472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66" name="Szövegdoboz 65">
            <a:extLst>
              <a:ext uri="{FF2B5EF4-FFF2-40B4-BE49-F238E27FC236}">
                <a16:creationId xmlns:a16="http://schemas.microsoft.com/office/drawing/2014/main" id="{56AE032D-33EA-4961-8738-D653850ADE5D}"/>
              </a:ext>
            </a:extLst>
          </p:cNvPr>
          <p:cNvSpPr txBox="1"/>
          <p:nvPr/>
        </p:nvSpPr>
        <p:spPr>
          <a:xfrm>
            <a:off x="11732715" y="1718642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67" name="Szövegdoboz 66">
            <a:extLst>
              <a:ext uri="{FF2B5EF4-FFF2-40B4-BE49-F238E27FC236}">
                <a16:creationId xmlns:a16="http://schemas.microsoft.com/office/drawing/2014/main" id="{6D8D5132-E285-45A1-83E9-E16279E89644}"/>
              </a:ext>
            </a:extLst>
          </p:cNvPr>
          <p:cNvSpPr txBox="1"/>
          <p:nvPr/>
        </p:nvSpPr>
        <p:spPr>
          <a:xfrm>
            <a:off x="11732715" y="-4083010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</p:spTree>
    <p:extLst>
      <p:ext uri="{BB962C8B-B14F-4D97-AF65-F5344CB8AC3E}">
        <p14:creationId xmlns:p14="http://schemas.microsoft.com/office/powerpoint/2010/main" val="1750562343"/>
      </p:ext>
    </p:extLst>
  </p:cSld>
  <p:clrMapOvr>
    <a:masterClrMapping/>
  </p:clrMapOvr>
  <p:transition spd="slow"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F6063E-45F1-4BD7-8F63-FC8A48CBB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" name="Szövegdoboz 3">
            <a:hlinkClick r:id="rId2" action="ppaction://hlinksldjump"/>
            <a:extLst>
              <a:ext uri="{FF2B5EF4-FFF2-40B4-BE49-F238E27FC236}">
                <a16:creationId xmlns:a16="http://schemas.microsoft.com/office/drawing/2014/main" id="{0565AF41-6B89-4BB0-9A5B-BC27D44355A5}"/>
              </a:ext>
            </a:extLst>
          </p:cNvPr>
          <p:cNvSpPr txBox="1"/>
          <p:nvPr/>
        </p:nvSpPr>
        <p:spPr>
          <a:xfrm>
            <a:off x="10536865" y="6176963"/>
            <a:ext cx="136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vissza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54A6F6F-F0BD-4ECC-BDA0-29956847E799}"/>
              </a:ext>
            </a:extLst>
          </p:cNvPr>
          <p:cNvSpPr txBox="1"/>
          <p:nvPr/>
        </p:nvSpPr>
        <p:spPr>
          <a:xfrm>
            <a:off x="5576776" y="2455189"/>
            <a:ext cx="5979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Itt találhatók a navigációs elemek szerkesztései, a </a:t>
            </a:r>
            <a:r>
              <a:rPr lang="hu-HU" dirty="0" err="1">
                <a:solidFill>
                  <a:schemeClr val="accent6">
                    <a:lumMod val="75000"/>
                  </a:schemeClr>
                </a:solidFill>
              </a:rPr>
              <a:t>különmböző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 szövegek illetve a weblapnak a színei.</a:t>
            </a:r>
          </a:p>
          <a:p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EC4F04F-CE70-4E76-A075-6DF947BF968E}"/>
              </a:ext>
            </a:extLst>
          </p:cNvPr>
          <p:cNvSpPr txBox="1"/>
          <p:nvPr/>
        </p:nvSpPr>
        <p:spPr>
          <a:xfrm>
            <a:off x="1308691" y="1222800"/>
            <a:ext cx="4052777" cy="935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hu-HU" dirty="0" err="1">
                <a:solidFill>
                  <a:schemeClr val="accent6">
                    <a:lumMod val="75000"/>
                  </a:schemeClr>
                </a:solidFill>
              </a:rPr>
              <a:t>ccs-ünkbe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 találhatók a weblap kinézetére vonatkozó szerkesztések.</a:t>
            </a:r>
          </a:p>
          <a:p>
            <a:endParaRPr lang="hu-HU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CFDF5764-B19F-4745-96BB-A572412EA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87" y="2708336"/>
            <a:ext cx="3520166" cy="383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92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F6063E-45F1-4BD7-8F63-FC8A48CBB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HTML </a:t>
            </a:r>
          </a:p>
        </p:txBody>
      </p:sp>
      <p:sp>
        <p:nvSpPr>
          <p:cNvPr id="4" name="Szövegdoboz 3">
            <a:hlinkClick r:id="rId2" action="ppaction://hlinksldjump"/>
            <a:extLst>
              <a:ext uri="{FF2B5EF4-FFF2-40B4-BE49-F238E27FC236}">
                <a16:creationId xmlns:a16="http://schemas.microsoft.com/office/drawing/2014/main" id="{F9422400-5B87-49C4-95C9-3440C831AF32}"/>
              </a:ext>
            </a:extLst>
          </p:cNvPr>
          <p:cNvSpPr txBox="1"/>
          <p:nvPr/>
        </p:nvSpPr>
        <p:spPr>
          <a:xfrm>
            <a:off x="10536865" y="6176963"/>
            <a:ext cx="136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vissza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006900B-262E-40B7-BC80-F801355442CC}"/>
              </a:ext>
            </a:extLst>
          </p:cNvPr>
          <p:cNvSpPr txBox="1"/>
          <p:nvPr/>
        </p:nvSpPr>
        <p:spPr>
          <a:xfrm>
            <a:off x="2551814" y="1710992"/>
            <a:ext cx="2945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hu-HU" dirty="0" err="1">
                <a:solidFill>
                  <a:schemeClr val="accent6">
                    <a:lumMod val="75000"/>
                  </a:schemeClr>
                </a:solidFill>
              </a:rPr>
              <a:t>html-ben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 található a navigációs menü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C7F6FED2-A098-48D4-B30F-32BE4A695C17}"/>
              </a:ext>
            </a:extLst>
          </p:cNvPr>
          <p:cNvSpPr txBox="1"/>
          <p:nvPr/>
        </p:nvSpPr>
        <p:spPr>
          <a:xfrm>
            <a:off x="6469914" y="2356140"/>
            <a:ext cx="2945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Illetve itt található a szöveg és képek is amit </a:t>
            </a:r>
            <a:r>
              <a:rPr lang="hu-HU" dirty="0" err="1">
                <a:solidFill>
                  <a:schemeClr val="accent6">
                    <a:lumMod val="75000"/>
                  </a:schemeClr>
                </a:solidFill>
              </a:rPr>
              <a:t>bootstrappel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 rendeztünk el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0787EE5D-A4E7-40C0-B159-A5FB6457B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58" y="2817805"/>
            <a:ext cx="5418342" cy="308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55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F6063E-45F1-4BD7-8F63-FC8A48CBB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31" y="311705"/>
            <a:ext cx="10515600" cy="1325563"/>
          </a:xfrm>
        </p:spPr>
        <p:txBody>
          <a:bodyPr/>
          <a:lstStyle/>
          <a:p>
            <a:pPr algn="ctr"/>
            <a:r>
              <a:rPr lang="hu-HU" dirty="0" err="1">
                <a:solidFill>
                  <a:schemeClr val="accent6">
                    <a:lumMod val="75000"/>
                  </a:schemeClr>
                </a:solidFill>
              </a:rPr>
              <a:t>Js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" name="Szövegdoboz 3">
            <a:hlinkClick r:id="rId2" action="ppaction://hlinksldjump"/>
            <a:extLst>
              <a:ext uri="{FF2B5EF4-FFF2-40B4-BE49-F238E27FC236}">
                <a16:creationId xmlns:a16="http://schemas.microsoft.com/office/drawing/2014/main" id="{DA889D35-374B-4F3D-BA81-D31E13A8760F}"/>
              </a:ext>
            </a:extLst>
          </p:cNvPr>
          <p:cNvSpPr txBox="1"/>
          <p:nvPr/>
        </p:nvSpPr>
        <p:spPr>
          <a:xfrm>
            <a:off x="10536865" y="6176963"/>
            <a:ext cx="136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vissza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6CEAAC7-53EB-452B-822A-75FB673BEAB1}"/>
              </a:ext>
            </a:extLst>
          </p:cNvPr>
          <p:cNvSpPr txBox="1"/>
          <p:nvPr/>
        </p:nvSpPr>
        <p:spPr>
          <a:xfrm>
            <a:off x="1236161" y="1910006"/>
            <a:ext cx="2966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hu-HU" dirty="0" err="1">
                <a:solidFill>
                  <a:schemeClr val="accent6">
                    <a:lumMod val="75000"/>
                  </a:schemeClr>
                </a:solidFill>
              </a:rPr>
              <a:t>javascriptbe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 található a csúszkán </a:t>
            </a:r>
            <a:r>
              <a:rPr lang="hu-HU" dirty="0" err="1">
                <a:solidFill>
                  <a:schemeClr val="accent6">
                    <a:lumMod val="75000"/>
                  </a:schemeClr>
                </a:solidFill>
              </a:rPr>
              <a:t>átirt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 szövegek és a </a:t>
            </a:r>
            <a:r>
              <a:rPr lang="hu-HU" dirty="0" err="1">
                <a:solidFill>
                  <a:schemeClr val="accent6">
                    <a:lumMod val="75000"/>
                  </a:schemeClr>
                </a:solidFill>
              </a:rPr>
              <a:t>külömböző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 elnevezései.</a:t>
            </a:r>
          </a:p>
          <a:p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82EC5FD-2746-4DDA-B13D-7895EB1A4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253" y="1910006"/>
            <a:ext cx="3846563" cy="393431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BF368CD8-CE02-4CE0-81CB-084267619648}"/>
              </a:ext>
            </a:extLst>
          </p:cNvPr>
          <p:cNvSpPr txBox="1"/>
          <p:nvPr/>
        </p:nvSpPr>
        <p:spPr>
          <a:xfrm>
            <a:off x="1236161" y="3383074"/>
            <a:ext cx="3229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Ezeket évszámokkal oldottuk meg és az április 1.-ei frissítéseket tartalmazzák</a:t>
            </a:r>
          </a:p>
        </p:txBody>
      </p:sp>
    </p:spTree>
    <p:extLst>
      <p:ext uri="{BB962C8B-B14F-4D97-AF65-F5344CB8AC3E}">
        <p14:creationId xmlns:p14="http://schemas.microsoft.com/office/powerpoint/2010/main" val="4125025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F6063E-45F1-4BD7-8F63-FC8A48CBB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Köszönjük a figyelmet 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D3F264-11AD-42D3-9E06-358E57EC7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>
                <a:solidFill>
                  <a:schemeClr val="accent6">
                    <a:lumMod val="75000"/>
                  </a:schemeClr>
                </a:solidFill>
              </a:rPr>
              <a:t>Készitette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	-Gőgös Gellért:  </a:t>
            </a:r>
            <a:r>
              <a:rPr lang="hu-HU" dirty="0" err="1">
                <a:solidFill>
                  <a:schemeClr val="accent6">
                    <a:lumMod val="75000"/>
                  </a:schemeClr>
                </a:solidFill>
              </a:rPr>
              <a:t>ppt,js,css</a:t>
            </a:r>
            <a:endParaRPr lang="hu-H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	-Kovács Krisztián: </a:t>
            </a:r>
            <a:r>
              <a:rPr lang="hu-HU" dirty="0" err="1">
                <a:solidFill>
                  <a:schemeClr val="accent6">
                    <a:lumMod val="75000"/>
                  </a:schemeClr>
                </a:solidFill>
              </a:rPr>
              <a:t>html,</a:t>
            </a:r>
            <a:r>
              <a:rPr lang="hu-HU" err="1">
                <a:solidFill>
                  <a:schemeClr val="accent6">
                    <a:lumMod val="75000"/>
                  </a:schemeClr>
                </a:solidFill>
              </a:rPr>
              <a:t>bootstrap</a:t>
            </a:r>
            <a:r>
              <a:rPr lang="hu-HU">
                <a:solidFill>
                  <a:schemeClr val="accent6">
                    <a:lumMod val="75000"/>
                  </a:schemeClr>
                </a:solidFill>
              </a:rPr>
              <a:t>,css</a:t>
            </a:r>
            <a:endParaRPr lang="hu-HU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17265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Szélesvásznú</PresentationFormat>
  <Paragraphs>102</Paragraphs>
  <Slides>6</Slides>
  <Notes>0</Notes>
  <HiddenSlides>3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Weblap</vt:lpstr>
      <vt:lpstr>Weblap</vt:lpstr>
      <vt:lpstr>Css </vt:lpstr>
      <vt:lpstr>HTML </vt:lpstr>
      <vt:lpstr>Js </vt:lpstr>
      <vt:lpstr>Köszönjük a figyelmet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Weblap</dc:title>
  <dc:creator>Gőgös Gellért</dc:creator>
  <cp:lastModifiedBy>Gőgös Gellért</cp:lastModifiedBy>
  <cp:revision>9</cp:revision>
  <dcterms:created xsi:type="dcterms:W3CDTF">2024-10-17T06:42:50Z</dcterms:created>
  <dcterms:modified xsi:type="dcterms:W3CDTF">2024-10-18T10:56:52Z</dcterms:modified>
</cp:coreProperties>
</file>