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iki Ferenc" userId="100300009516E1C3@LIVE.COM" providerId="AD" clId="Web-{B5290F3E-D0C8-4848-9392-71ACFDC43C31}"/>
    <pc:docChg chg="modSld">
      <pc:chgData name="Csiki Ferenc" userId="100300009516E1C3@LIVE.COM" providerId="AD" clId="Web-{B5290F3E-D0C8-4848-9392-71ACFDC43C31}" dt="2017-12-11T18:55:41.274" v="1"/>
      <pc:docMkLst>
        <pc:docMk/>
      </pc:docMkLst>
      <pc:sldChg chg="modSp">
        <pc:chgData name="Csiki Ferenc" userId="100300009516E1C3@LIVE.COM" providerId="AD" clId="Web-{B5290F3E-D0C8-4848-9392-71ACFDC43C31}" dt="2017-12-11T18:55:41.274" v="1"/>
        <pc:sldMkLst>
          <pc:docMk/>
          <pc:sldMk cId="1396513568" sldId="262"/>
        </pc:sldMkLst>
        <pc:graphicFrameChg chg="mod">
          <ac:chgData name="Csiki Ferenc" userId="100300009516E1C3@LIVE.COM" providerId="AD" clId="Web-{B5290F3E-D0C8-4848-9392-71ACFDC43C31}" dt="2017-12-11T18:55:41.274" v="1"/>
          <ac:graphicFrameMkLst>
            <pc:docMk/>
            <pc:sldMk cId="1396513568" sldId="262"/>
            <ac:graphicFrameMk id="8" creationId="{00000000-0000-0000-0000-000000000000}"/>
          </ac:graphicFrameMkLst>
        </pc:graphicFrameChg>
      </pc:sldChg>
    </pc:docChg>
  </pc:docChgLst>
  <pc:docChgLst>
    <pc:chgData name="Csiki Ferenc" userId="100300009516E1C3@LIVE.COM" providerId="AD" clId="Web-{2476D63A-557A-4A32-B97A-D3B2762408F3}"/>
    <pc:docChg chg="modSld">
      <pc:chgData name="Csiki Ferenc" userId="100300009516E1C3@LIVE.COM" providerId="AD" clId="Web-{2476D63A-557A-4A32-B97A-D3B2762408F3}" dt="2017-12-11T10:07:56.654" v="94"/>
      <pc:docMkLst>
        <pc:docMk/>
      </pc:docMkLst>
      <pc:sldChg chg="addSp delSp modSp delAnim">
        <pc:chgData name="Csiki Ferenc" userId="100300009516E1C3@LIVE.COM" providerId="AD" clId="Web-{2476D63A-557A-4A32-B97A-D3B2762408F3}" dt="2017-12-11T10:07:56.654" v="94"/>
        <pc:sldMkLst>
          <pc:docMk/>
          <pc:sldMk cId="1659027553" sldId="256"/>
        </pc:sldMkLst>
        <pc:spChg chg="mod">
          <ac:chgData name="Csiki Ferenc" userId="100300009516E1C3@LIVE.COM" providerId="AD" clId="Web-{2476D63A-557A-4A32-B97A-D3B2762408F3}" dt="2017-12-11T10:07:56.654" v="94"/>
          <ac:spMkLst>
            <pc:docMk/>
            <pc:sldMk cId="1659027553" sldId="256"/>
            <ac:spMk id="3" creationId="{00000000-0000-0000-0000-000000000000}"/>
          </ac:spMkLst>
        </pc:spChg>
        <pc:spChg chg="add mod">
          <ac:chgData name="Csiki Ferenc" userId="100300009516E1C3@LIVE.COM" providerId="AD" clId="Web-{2476D63A-557A-4A32-B97A-D3B2762408F3}" dt="2017-12-11T10:06:27.884" v="82"/>
          <ac:spMkLst>
            <pc:docMk/>
            <pc:sldMk cId="1659027553" sldId="256"/>
            <ac:spMk id="6" creationId="{C62D97FB-9352-46D8-ADC5-2AEFA6C3EEF7}"/>
          </ac:spMkLst>
        </pc:spChg>
        <pc:picChg chg="del">
          <ac:chgData name="Csiki Ferenc" userId="100300009516E1C3@LIVE.COM" providerId="AD" clId="Web-{2476D63A-557A-4A32-B97A-D3B2762408F3}" dt="2017-12-11T10:02:57.137" v="0"/>
          <ac:picMkLst>
            <pc:docMk/>
            <pc:sldMk cId="1659027553" sldId="256"/>
            <ac:picMk id="5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D6327-53AB-4CFA-84E8-365EC175D970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AEEFA18-1DCA-45DC-9AEA-BCFF5B1A8C5A}">
      <dgm:prSet/>
      <dgm:spPr/>
      <dgm:t>
        <a:bodyPr/>
        <a:lstStyle/>
        <a:p>
          <a:pPr rtl="0"/>
          <a:r>
            <a:rPr lang="hu-HU" err="1"/>
            <a:t>Nagios</a:t>
          </a:r>
          <a:r>
            <a:rPr lang="hu-HU"/>
            <a:t>	</a:t>
          </a:r>
        </a:p>
      </dgm:t>
    </dgm:pt>
    <dgm:pt modelId="{4256D9BB-3C22-49D0-9363-B492836943A9}" type="parTrans" cxnId="{05796E97-65B1-4E60-9602-DE80977DE593}">
      <dgm:prSet/>
      <dgm:spPr/>
      <dgm:t>
        <a:bodyPr/>
        <a:lstStyle/>
        <a:p>
          <a:endParaRPr lang="hu-HU"/>
        </a:p>
      </dgm:t>
    </dgm:pt>
    <dgm:pt modelId="{5461E228-287C-44B6-ABBE-C0B6E6B7ED5E}" type="sibTrans" cxnId="{05796E97-65B1-4E60-9602-DE80977DE593}">
      <dgm:prSet/>
      <dgm:spPr/>
      <dgm:t>
        <a:bodyPr/>
        <a:lstStyle/>
        <a:p>
          <a:endParaRPr lang="hu-HU"/>
        </a:p>
      </dgm:t>
    </dgm:pt>
    <dgm:pt modelId="{49A1843F-16D0-44B5-94E5-3817AF209A40}">
      <dgm:prSet/>
      <dgm:spPr/>
      <dgm:t>
        <a:bodyPr/>
        <a:lstStyle/>
        <a:p>
          <a:pPr rtl="0"/>
          <a:r>
            <a:rPr lang="hu-HU" err="1"/>
            <a:t>Munin</a:t>
          </a:r>
          <a:endParaRPr lang="hu-HU"/>
        </a:p>
      </dgm:t>
    </dgm:pt>
    <dgm:pt modelId="{49764B83-6253-40E0-AE89-5A96E1230AF3}" type="parTrans" cxnId="{B493EB38-C778-4B42-863A-95FC5EDCFBF3}">
      <dgm:prSet/>
      <dgm:spPr/>
      <dgm:t>
        <a:bodyPr/>
        <a:lstStyle/>
        <a:p>
          <a:endParaRPr lang="hu-HU"/>
        </a:p>
      </dgm:t>
    </dgm:pt>
    <dgm:pt modelId="{8EBED27C-25FC-4B5E-A5FF-597A59F3E698}" type="sibTrans" cxnId="{B493EB38-C778-4B42-863A-95FC5EDCFBF3}">
      <dgm:prSet/>
      <dgm:spPr/>
      <dgm:t>
        <a:bodyPr/>
        <a:lstStyle/>
        <a:p>
          <a:endParaRPr lang="hu-HU"/>
        </a:p>
      </dgm:t>
    </dgm:pt>
    <dgm:pt modelId="{666124C1-3FB9-4E63-BCFC-E6333EDDF170}">
      <dgm:prSet/>
      <dgm:spPr/>
      <dgm:t>
        <a:bodyPr/>
        <a:lstStyle/>
        <a:p>
          <a:pPr rtl="0"/>
          <a:r>
            <a:rPr lang="hu-HU" err="1"/>
            <a:t>Zabbix</a:t>
          </a:r>
          <a:endParaRPr lang="hu-HU"/>
        </a:p>
      </dgm:t>
    </dgm:pt>
    <dgm:pt modelId="{0C0F906C-FB70-4AF1-A390-AAFA57EA0C27}" type="parTrans" cxnId="{F45DE218-52DC-40D7-8497-A353EFFCC1C5}">
      <dgm:prSet/>
      <dgm:spPr/>
      <dgm:t>
        <a:bodyPr/>
        <a:lstStyle/>
        <a:p>
          <a:endParaRPr lang="hu-HU"/>
        </a:p>
      </dgm:t>
    </dgm:pt>
    <dgm:pt modelId="{67964E09-38D7-4F24-801A-5319E0C63CB9}" type="sibTrans" cxnId="{F45DE218-52DC-40D7-8497-A353EFFCC1C5}">
      <dgm:prSet/>
      <dgm:spPr/>
      <dgm:t>
        <a:bodyPr/>
        <a:lstStyle/>
        <a:p>
          <a:endParaRPr lang="hu-HU"/>
        </a:p>
      </dgm:t>
    </dgm:pt>
    <dgm:pt modelId="{169B725F-19F6-4AA2-A601-5C92F89EF033}">
      <dgm:prSet/>
      <dgm:spPr/>
      <dgm:t>
        <a:bodyPr/>
        <a:lstStyle/>
        <a:p>
          <a:pPr rtl="0"/>
          <a:r>
            <a:rPr lang="hu-HU"/>
            <a:t>GLPI</a:t>
          </a:r>
        </a:p>
      </dgm:t>
    </dgm:pt>
    <dgm:pt modelId="{8F1BE1D8-1994-4162-AC91-C410473C2921}" type="parTrans" cxnId="{D53C9828-0D90-4A99-B74D-51B3DA41E078}">
      <dgm:prSet/>
      <dgm:spPr/>
      <dgm:t>
        <a:bodyPr/>
        <a:lstStyle/>
        <a:p>
          <a:endParaRPr lang="hu-HU"/>
        </a:p>
      </dgm:t>
    </dgm:pt>
    <dgm:pt modelId="{5B2590FC-8108-4795-BCBC-650E7D71F03C}" type="sibTrans" cxnId="{D53C9828-0D90-4A99-B74D-51B3DA41E078}">
      <dgm:prSet/>
      <dgm:spPr/>
      <dgm:t>
        <a:bodyPr/>
        <a:lstStyle/>
        <a:p>
          <a:endParaRPr lang="hu-HU"/>
        </a:p>
      </dgm:t>
    </dgm:pt>
    <dgm:pt modelId="{CB6A9AEB-3C2C-477F-9BEF-012F7F725CDA}" type="pres">
      <dgm:prSet presAssocID="{7B9D6327-53AB-4CFA-84E8-365EC175D970}" presName="CompostProcess" presStyleCnt="0">
        <dgm:presLayoutVars>
          <dgm:dir/>
          <dgm:resizeHandles val="exact"/>
        </dgm:presLayoutVars>
      </dgm:prSet>
      <dgm:spPr/>
    </dgm:pt>
    <dgm:pt modelId="{6494A221-A136-49AD-9228-56177AF84E00}" type="pres">
      <dgm:prSet presAssocID="{7B9D6327-53AB-4CFA-84E8-365EC175D970}" presName="arrow" presStyleLbl="bgShp" presStyleIdx="0" presStyleCnt="1" custScaleX="117647"/>
      <dgm:spPr/>
    </dgm:pt>
    <dgm:pt modelId="{86192979-C426-4352-882D-986E11BB9B6D}" type="pres">
      <dgm:prSet presAssocID="{7B9D6327-53AB-4CFA-84E8-365EC175D970}" presName="linearProcess" presStyleCnt="0"/>
      <dgm:spPr/>
    </dgm:pt>
    <dgm:pt modelId="{4BCAD1D2-380A-4C18-B959-6423AB065706}" type="pres">
      <dgm:prSet presAssocID="{2AEEFA18-1DCA-45DC-9AEA-BCFF5B1A8C5A}" presName="textNode" presStyleLbl="node1" presStyleIdx="0" presStyleCnt="4">
        <dgm:presLayoutVars>
          <dgm:bulletEnabled val="1"/>
        </dgm:presLayoutVars>
      </dgm:prSet>
      <dgm:spPr/>
    </dgm:pt>
    <dgm:pt modelId="{FFA34217-E368-4C6A-8589-216872AF7A46}" type="pres">
      <dgm:prSet presAssocID="{5461E228-287C-44B6-ABBE-C0B6E6B7ED5E}" presName="sibTrans" presStyleCnt="0"/>
      <dgm:spPr/>
    </dgm:pt>
    <dgm:pt modelId="{F6E1E0C3-3EE9-49D3-AC7D-54697EA1B03E}" type="pres">
      <dgm:prSet presAssocID="{49A1843F-16D0-44B5-94E5-3817AF209A40}" presName="textNode" presStyleLbl="node1" presStyleIdx="1" presStyleCnt="4">
        <dgm:presLayoutVars>
          <dgm:bulletEnabled val="1"/>
        </dgm:presLayoutVars>
      </dgm:prSet>
      <dgm:spPr/>
    </dgm:pt>
    <dgm:pt modelId="{C34FF2CF-764E-4D33-85B6-1247B758DDAC}" type="pres">
      <dgm:prSet presAssocID="{8EBED27C-25FC-4B5E-A5FF-597A59F3E698}" presName="sibTrans" presStyleCnt="0"/>
      <dgm:spPr/>
    </dgm:pt>
    <dgm:pt modelId="{88BF2B91-9C21-4AA1-A7B3-F73DF29AA5F7}" type="pres">
      <dgm:prSet presAssocID="{666124C1-3FB9-4E63-BCFC-E6333EDDF170}" presName="textNode" presStyleLbl="node1" presStyleIdx="2" presStyleCnt="4">
        <dgm:presLayoutVars>
          <dgm:bulletEnabled val="1"/>
        </dgm:presLayoutVars>
      </dgm:prSet>
      <dgm:spPr/>
    </dgm:pt>
    <dgm:pt modelId="{AB701B30-11C6-44E7-A9C8-85906B7A612C}" type="pres">
      <dgm:prSet presAssocID="{67964E09-38D7-4F24-801A-5319E0C63CB9}" presName="sibTrans" presStyleCnt="0"/>
      <dgm:spPr/>
    </dgm:pt>
    <dgm:pt modelId="{245C1520-E559-43C1-8B98-C27FCAA36F47}" type="pres">
      <dgm:prSet presAssocID="{169B725F-19F6-4AA2-A601-5C92F89EF03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45DE218-52DC-40D7-8497-A353EFFCC1C5}" srcId="{7B9D6327-53AB-4CFA-84E8-365EC175D970}" destId="{666124C1-3FB9-4E63-BCFC-E6333EDDF170}" srcOrd="2" destOrd="0" parTransId="{0C0F906C-FB70-4AF1-A390-AAFA57EA0C27}" sibTransId="{67964E09-38D7-4F24-801A-5319E0C63CB9}"/>
    <dgm:cxn modelId="{D53C9828-0D90-4A99-B74D-51B3DA41E078}" srcId="{7B9D6327-53AB-4CFA-84E8-365EC175D970}" destId="{169B725F-19F6-4AA2-A601-5C92F89EF033}" srcOrd="3" destOrd="0" parTransId="{8F1BE1D8-1994-4162-AC91-C410473C2921}" sibTransId="{5B2590FC-8108-4795-BCBC-650E7D71F03C}"/>
    <dgm:cxn modelId="{F5020B2D-D9C5-4518-9E75-70391660AF96}" type="presOf" srcId="{2AEEFA18-1DCA-45DC-9AEA-BCFF5B1A8C5A}" destId="{4BCAD1D2-380A-4C18-B959-6423AB065706}" srcOrd="0" destOrd="0" presId="urn:microsoft.com/office/officeart/2005/8/layout/hProcess9"/>
    <dgm:cxn modelId="{537D3A38-FC8E-4054-8163-C40BA1C52337}" type="presOf" srcId="{666124C1-3FB9-4E63-BCFC-E6333EDDF170}" destId="{88BF2B91-9C21-4AA1-A7B3-F73DF29AA5F7}" srcOrd="0" destOrd="0" presId="urn:microsoft.com/office/officeart/2005/8/layout/hProcess9"/>
    <dgm:cxn modelId="{B493EB38-C778-4B42-863A-95FC5EDCFBF3}" srcId="{7B9D6327-53AB-4CFA-84E8-365EC175D970}" destId="{49A1843F-16D0-44B5-94E5-3817AF209A40}" srcOrd="1" destOrd="0" parTransId="{49764B83-6253-40E0-AE89-5A96E1230AF3}" sibTransId="{8EBED27C-25FC-4B5E-A5FF-597A59F3E698}"/>
    <dgm:cxn modelId="{C76A7386-8FA2-4414-A3AB-617E65925C49}" type="presOf" srcId="{7B9D6327-53AB-4CFA-84E8-365EC175D970}" destId="{CB6A9AEB-3C2C-477F-9BEF-012F7F725CDA}" srcOrd="0" destOrd="0" presId="urn:microsoft.com/office/officeart/2005/8/layout/hProcess9"/>
    <dgm:cxn modelId="{05796E97-65B1-4E60-9602-DE80977DE593}" srcId="{7B9D6327-53AB-4CFA-84E8-365EC175D970}" destId="{2AEEFA18-1DCA-45DC-9AEA-BCFF5B1A8C5A}" srcOrd="0" destOrd="0" parTransId="{4256D9BB-3C22-49D0-9363-B492836943A9}" sibTransId="{5461E228-287C-44B6-ABBE-C0B6E6B7ED5E}"/>
    <dgm:cxn modelId="{DC28359C-E820-49B7-AE10-D1EBD41116D0}" type="presOf" srcId="{49A1843F-16D0-44B5-94E5-3817AF209A40}" destId="{F6E1E0C3-3EE9-49D3-AC7D-54697EA1B03E}" srcOrd="0" destOrd="0" presId="urn:microsoft.com/office/officeart/2005/8/layout/hProcess9"/>
    <dgm:cxn modelId="{2DB871B9-4FE1-42D0-A0F5-B7BF2C182082}" type="presOf" srcId="{169B725F-19F6-4AA2-A601-5C92F89EF033}" destId="{245C1520-E559-43C1-8B98-C27FCAA36F47}" srcOrd="0" destOrd="0" presId="urn:microsoft.com/office/officeart/2005/8/layout/hProcess9"/>
    <dgm:cxn modelId="{190858D3-4373-48CB-B75F-E6B24BC0094D}" type="presParOf" srcId="{CB6A9AEB-3C2C-477F-9BEF-012F7F725CDA}" destId="{6494A221-A136-49AD-9228-56177AF84E00}" srcOrd="0" destOrd="0" presId="urn:microsoft.com/office/officeart/2005/8/layout/hProcess9"/>
    <dgm:cxn modelId="{F37CBC3E-DD7F-4DA9-80BA-85754BE5C260}" type="presParOf" srcId="{CB6A9AEB-3C2C-477F-9BEF-012F7F725CDA}" destId="{86192979-C426-4352-882D-986E11BB9B6D}" srcOrd="1" destOrd="0" presId="urn:microsoft.com/office/officeart/2005/8/layout/hProcess9"/>
    <dgm:cxn modelId="{CAF52F68-873C-4738-90F0-A9AF64CB6A48}" type="presParOf" srcId="{86192979-C426-4352-882D-986E11BB9B6D}" destId="{4BCAD1D2-380A-4C18-B959-6423AB065706}" srcOrd="0" destOrd="0" presId="urn:microsoft.com/office/officeart/2005/8/layout/hProcess9"/>
    <dgm:cxn modelId="{9C6DAEEF-17D2-4A7F-B793-0ACC29547A07}" type="presParOf" srcId="{86192979-C426-4352-882D-986E11BB9B6D}" destId="{FFA34217-E368-4C6A-8589-216872AF7A46}" srcOrd="1" destOrd="0" presId="urn:microsoft.com/office/officeart/2005/8/layout/hProcess9"/>
    <dgm:cxn modelId="{AA9CEF04-0649-458B-9BF5-C7F406CAA234}" type="presParOf" srcId="{86192979-C426-4352-882D-986E11BB9B6D}" destId="{F6E1E0C3-3EE9-49D3-AC7D-54697EA1B03E}" srcOrd="2" destOrd="0" presId="urn:microsoft.com/office/officeart/2005/8/layout/hProcess9"/>
    <dgm:cxn modelId="{2200D65B-3FCC-4F89-9EBB-E54400777236}" type="presParOf" srcId="{86192979-C426-4352-882D-986E11BB9B6D}" destId="{C34FF2CF-764E-4D33-85B6-1247B758DDAC}" srcOrd="3" destOrd="0" presId="urn:microsoft.com/office/officeart/2005/8/layout/hProcess9"/>
    <dgm:cxn modelId="{6BD8A57A-87FB-49DB-A1ED-29666D602948}" type="presParOf" srcId="{86192979-C426-4352-882D-986E11BB9B6D}" destId="{88BF2B91-9C21-4AA1-A7B3-F73DF29AA5F7}" srcOrd="4" destOrd="0" presId="urn:microsoft.com/office/officeart/2005/8/layout/hProcess9"/>
    <dgm:cxn modelId="{D4929876-D924-4C56-8E63-6FFD7E66ED81}" type="presParOf" srcId="{86192979-C426-4352-882D-986E11BB9B6D}" destId="{AB701B30-11C6-44E7-A9C8-85906B7A612C}" srcOrd="5" destOrd="0" presId="urn:microsoft.com/office/officeart/2005/8/layout/hProcess9"/>
    <dgm:cxn modelId="{F8479B72-4B2A-4528-91FF-ECD99D32B856}" type="presParOf" srcId="{86192979-C426-4352-882D-986E11BB9B6D}" destId="{245C1520-E559-43C1-8B98-C27FCAA36F4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985055-68B4-4899-AA1F-CA66C137D02A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52C2317-5879-48DA-AC17-9D6570467A12}">
      <dgm:prSet/>
      <dgm:spPr/>
      <dgm:t>
        <a:bodyPr/>
        <a:lstStyle/>
        <a:p>
          <a:pPr rtl="0"/>
          <a:r>
            <a:rPr lang="hu-HU"/>
            <a:t>Szerverek, kliens gépek, egyéb hálózati elemek.</a:t>
          </a:r>
        </a:p>
      </dgm:t>
    </dgm:pt>
    <dgm:pt modelId="{D0DC332A-106D-440B-BD37-8CAD21FD4A6E}" type="parTrans" cxnId="{2EB8438D-703C-4E12-920E-511A96E06F92}">
      <dgm:prSet/>
      <dgm:spPr/>
      <dgm:t>
        <a:bodyPr/>
        <a:lstStyle/>
        <a:p>
          <a:endParaRPr lang="hu-HU"/>
        </a:p>
      </dgm:t>
    </dgm:pt>
    <dgm:pt modelId="{948B8B5D-77A3-408F-BCAA-5269D1B12C2D}" type="sibTrans" cxnId="{2EB8438D-703C-4E12-920E-511A96E06F92}">
      <dgm:prSet/>
      <dgm:spPr/>
      <dgm:t>
        <a:bodyPr/>
        <a:lstStyle/>
        <a:p>
          <a:endParaRPr lang="hu-HU"/>
        </a:p>
      </dgm:t>
    </dgm:pt>
    <dgm:pt modelId="{DBC25DEE-28CC-4772-A8C7-17B0A5402439}">
      <dgm:prSet/>
      <dgm:spPr/>
      <dgm:t>
        <a:bodyPr/>
        <a:lstStyle/>
        <a:p>
          <a:pPr rtl="0"/>
          <a:r>
            <a:rPr lang="hu-HU"/>
            <a:t>Csatlakozók, patch panelek, patch kábelek, fali kábelek.</a:t>
          </a:r>
        </a:p>
      </dgm:t>
    </dgm:pt>
    <dgm:pt modelId="{B1FD8F13-695B-47DA-B392-E182B878E505}" type="parTrans" cxnId="{BF7DC054-B31B-43E0-A6A2-FD0FB5FE7DE0}">
      <dgm:prSet/>
      <dgm:spPr/>
      <dgm:t>
        <a:bodyPr/>
        <a:lstStyle/>
        <a:p>
          <a:endParaRPr lang="hu-HU"/>
        </a:p>
      </dgm:t>
    </dgm:pt>
    <dgm:pt modelId="{3B3413E3-8B60-48BC-AE14-3178ABD61A18}" type="sibTrans" cxnId="{BF7DC054-B31B-43E0-A6A2-FD0FB5FE7DE0}">
      <dgm:prSet/>
      <dgm:spPr/>
      <dgm:t>
        <a:bodyPr/>
        <a:lstStyle/>
        <a:p>
          <a:endParaRPr lang="hu-HU"/>
        </a:p>
      </dgm:t>
    </dgm:pt>
    <dgm:pt modelId="{39834B56-B7F1-40BE-974F-DA4708DEE4FE}">
      <dgm:prSet/>
      <dgm:spPr/>
      <dgm:t>
        <a:bodyPr/>
        <a:lstStyle/>
        <a:p>
          <a:pPr rtl="0"/>
          <a:r>
            <a:rPr lang="hu-HU"/>
            <a:t>Felhasználók</a:t>
          </a:r>
        </a:p>
      </dgm:t>
    </dgm:pt>
    <dgm:pt modelId="{533BC263-1A37-49A1-BE04-DB35099F0C2A}" type="parTrans" cxnId="{FFA2DDDE-9F7D-4A25-B578-68655B660FDB}">
      <dgm:prSet/>
      <dgm:spPr/>
      <dgm:t>
        <a:bodyPr/>
        <a:lstStyle/>
        <a:p>
          <a:endParaRPr lang="hu-HU"/>
        </a:p>
      </dgm:t>
    </dgm:pt>
    <dgm:pt modelId="{C7F614E8-BC52-48E7-9E32-61E7C0ED3AAB}" type="sibTrans" cxnId="{FFA2DDDE-9F7D-4A25-B578-68655B660FDB}">
      <dgm:prSet/>
      <dgm:spPr/>
      <dgm:t>
        <a:bodyPr/>
        <a:lstStyle/>
        <a:p>
          <a:endParaRPr lang="hu-HU"/>
        </a:p>
      </dgm:t>
    </dgm:pt>
    <dgm:pt modelId="{49BC2493-A5D9-4AA8-849C-84A582F488AB}">
      <dgm:prSet/>
      <dgm:spPr/>
      <dgm:t>
        <a:bodyPr/>
        <a:lstStyle/>
        <a:p>
          <a:pPr rtl="0"/>
          <a:r>
            <a:rPr lang="hu-HU"/>
            <a:t>Helyek, alaprajzok. Ki ill. mi hol van.</a:t>
          </a:r>
        </a:p>
      </dgm:t>
    </dgm:pt>
    <dgm:pt modelId="{86F8CC9E-F875-4A21-8F7A-8F5414F35284}" type="parTrans" cxnId="{309AF213-624D-41F4-B636-01422B14C60B}">
      <dgm:prSet/>
      <dgm:spPr/>
      <dgm:t>
        <a:bodyPr/>
        <a:lstStyle/>
        <a:p>
          <a:endParaRPr lang="hu-HU"/>
        </a:p>
      </dgm:t>
    </dgm:pt>
    <dgm:pt modelId="{3F669EAA-E7C2-42A2-8FD0-AAC0738972A5}" type="sibTrans" cxnId="{309AF213-624D-41F4-B636-01422B14C60B}">
      <dgm:prSet/>
      <dgm:spPr/>
      <dgm:t>
        <a:bodyPr/>
        <a:lstStyle/>
        <a:p>
          <a:endParaRPr lang="hu-HU"/>
        </a:p>
      </dgm:t>
    </dgm:pt>
    <dgm:pt modelId="{06CDD3C2-D052-4BC4-AB58-D2C9CBE6E096}" type="pres">
      <dgm:prSet presAssocID="{BF985055-68B4-4899-AA1F-CA66C137D02A}" presName="CompostProcess" presStyleCnt="0">
        <dgm:presLayoutVars>
          <dgm:dir/>
          <dgm:resizeHandles val="exact"/>
        </dgm:presLayoutVars>
      </dgm:prSet>
      <dgm:spPr/>
    </dgm:pt>
    <dgm:pt modelId="{83EB107A-842F-4F3C-A3DF-18D7DD930698}" type="pres">
      <dgm:prSet presAssocID="{BF985055-68B4-4899-AA1F-CA66C137D02A}" presName="arrow" presStyleLbl="bgShp" presStyleIdx="0" presStyleCnt="1" custFlipHor="1" custScaleX="1354" custScaleY="24239"/>
      <dgm:spPr>
        <a:noFill/>
      </dgm:spPr>
    </dgm:pt>
    <dgm:pt modelId="{33A30950-4B56-484B-AE9E-7760212DC6A1}" type="pres">
      <dgm:prSet presAssocID="{BF985055-68B4-4899-AA1F-CA66C137D02A}" presName="linearProcess" presStyleCnt="0"/>
      <dgm:spPr/>
    </dgm:pt>
    <dgm:pt modelId="{034A0340-3A20-4252-A850-C6A39F574970}" type="pres">
      <dgm:prSet presAssocID="{B52C2317-5879-48DA-AC17-9D6570467A12}" presName="textNode" presStyleLbl="node1" presStyleIdx="0" presStyleCnt="4">
        <dgm:presLayoutVars>
          <dgm:bulletEnabled val="1"/>
        </dgm:presLayoutVars>
      </dgm:prSet>
      <dgm:spPr/>
    </dgm:pt>
    <dgm:pt modelId="{1DA2811E-7200-4BBE-9CC7-955527291F1E}" type="pres">
      <dgm:prSet presAssocID="{948B8B5D-77A3-408F-BCAA-5269D1B12C2D}" presName="sibTrans" presStyleCnt="0"/>
      <dgm:spPr/>
    </dgm:pt>
    <dgm:pt modelId="{18080AD5-DF28-44D0-B53B-0F4270F18ECA}" type="pres">
      <dgm:prSet presAssocID="{DBC25DEE-28CC-4772-A8C7-17B0A5402439}" presName="textNode" presStyleLbl="node1" presStyleIdx="1" presStyleCnt="4">
        <dgm:presLayoutVars>
          <dgm:bulletEnabled val="1"/>
        </dgm:presLayoutVars>
      </dgm:prSet>
      <dgm:spPr/>
    </dgm:pt>
    <dgm:pt modelId="{FA383FAB-FA0F-4FB0-8E5B-643CF58CA28D}" type="pres">
      <dgm:prSet presAssocID="{3B3413E3-8B60-48BC-AE14-3178ABD61A18}" presName="sibTrans" presStyleCnt="0"/>
      <dgm:spPr/>
    </dgm:pt>
    <dgm:pt modelId="{474F4354-155E-4407-97B3-63807484C902}" type="pres">
      <dgm:prSet presAssocID="{39834B56-B7F1-40BE-974F-DA4708DEE4FE}" presName="textNode" presStyleLbl="node1" presStyleIdx="2" presStyleCnt="4">
        <dgm:presLayoutVars>
          <dgm:bulletEnabled val="1"/>
        </dgm:presLayoutVars>
      </dgm:prSet>
      <dgm:spPr/>
    </dgm:pt>
    <dgm:pt modelId="{058548D9-8FEF-424E-BAC5-139831E3E108}" type="pres">
      <dgm:prSet presAssocID="{C7F614E8-BC52-48E7-9E32-61E7C0ED3AAB}" presName="sibTrans" presStyleCnt="0"/>
      <dgm:spPr/>
    </dgm:pt>
    <dgm:pt modelId="{065C20BE-D08A-4817-85C2-B053D987C367}" type="pres">
      <dgm:prSet presAssocID="{49BC2493-A5D9-4AA8-849C-84A582F488AB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09AF213-624D-41F4-B636-01422B14C60B}" srcId="{BF985055-68B4-4899-AA1F-CA66C137D02A}" destId="{49BC2493-A5D9-4AA8-849C-84A582F488AB}" srcOrd="3" destOrd="0" parTransId="{86F8CC9E-F875-4A21-8F7A-8F5414F35284}" sibTransId="{3F669EAA-E7C2-42A2-8FD0-AAC0738972A5}"/>
    <dgm:cxn modelId="{9290C050-CAD3-41A4-B9E5-9A0DB7E45BFF}" type="presOf" srcId="{BF985055-68B4-4899-AA1F-CA66C137D02A}" destId="{06CDD3C2-D052-4BC4-AB58-D2C9CBE6E096}" srcOrd="0" destOrd="0" presId="urn:microsoft.com/office/officeart/2005/8/layout/hProcess9"/>
    <dgm:cxn modelId="{D3C3A474-D89E-424A-98B8-D62EF5C454AB}" type="presOf" srcId="{39834B56-B7F1-40BE-974F-DA4708DEE4FE}" destId="{474F4354-155E-4407-97B3-63807484C902}" srcOrd="0" destOrd="0" presId="urn:microsoft.com/office/officeart/2005/8/layout/hProcess9"/>
    <dgm:cxn modelId="{BF7DC054-B31B-43E0-A6A2-FD0FB5FE7DE0}" srcId="{BF985055-68B4-4899-AA1F-CA66C137D02A}" destId="{DBC25DEE-28CC-4772-A8C7-17B0A5402439}" srcOrd="1" destOrd="0" parTransId="{B1FD8F13-695B-47DA-B392-E182B878E505}" sibTransId="{3B3413E3-8B60-48BC-AE14-3178ABD61A18}"/>
    <dgm:cxn modelId="{2EB8438D-703C-4E12-920E-511A96E06F92}" srcId="{BF985055-68B4-4899-AA1F-CA66C137D02A}" destId="{B52C2317-5879-48DA-AC17-9D6570467A12}" srcOrd="0" destOrd="0" parTransId="{D0DC332A-106D-440B-BD37-8CAD21FD4A6E}" sibTransId="{948B8B5D-77A3-408F-BCAA-5269D1B12C2D}"/>
    <dgm:cxn modelId="{3AEEAFB5-AF53-4ABF-9825-C9419D5B25DD}" type="presOf" srcId="{DBC25DEE-28CC-4772-A8C7-17B0A5402439}" destId="{18080AD5-DF28-44D0-B53B-0F4270F18ECA}" srcOrd="0" destOrd="0" presId="urn:microsoft.com/office/officeart/2005/8/layout/hProcess9"/>
    <dgm:cxn modelId="{BD6FB6D9-3A60-40CB-AF32-E346760E7735}" type="presOf" srcId="{49BC2493-A5D9-4AA8-849C-84A582F488AB}" destId="{065C20BE-D08A-4817-85C2-B053D987C367}" srcOrd="0" destOrd="0" presId="urn:microsoft.com/office/officeart/2005/8/layout/hProcess9"/>
    <dgm:cxn modelId="{FFA2DDDE-9F7D-4A25-B578-68655B660FDB}" srcId="{BF985055-68B4-4899-AA1F-CA66C137D02A}" destId="{39834B56-B7F1-40BE-974F-DA4708DEE4FE}" srcOrd="2" destOrd="0" parTransId="{533BC263-1A37-49A1-BE04-DB35099F0C2A}" sibTransId="{C7F614E8-BC52-48E7-9E32-61E7C0ED3AAB}"/>
    <dgm:cxn modelId="{A330B7F3-9F79-4219-B601-057C0ECFD50A}" type="presOf" srcId="{B52C2317-5879-48DA-AC17-9D6570467A12}" destId="{034A0340-3A20-4252-A850-C6A39F574970}" srcOrd="0" destOrd="0" presId="urn:microsoft.com/office/officeart/2005/8/layout/hProcess9"/>
    <dgm:cxn modelId="{C00B12FC-DE56-4FBE-B5E3-6F551EE68BE4}" type="presParOf" srcId="{06CDD3C2-D052-4BC4-AB58-D2C9CBE6E096}" destId="{83EB107A-842F-4F3C-A3DF-18D7DD930698}" srcOrd="0" destOrd="0" presId="urn:microsoft.com/office/officeart/2005/8/layout/hProcess9"/>
    <dgm:cxn modelId="{02616EB5-B46A-4B25-B423-839ECE48FE65}" type="presParOf" srcId="{06CDD3C2-D052-4BC4-AB58-D2C9CBE6E096}" destId="{33A30950-4B56-484B-AE9E-7760212DC6A1}" srcOrd="1" destOrd="0" presId="urn:microsoft.com/office/officeart/2005/8/layout/hProcess9"/>
    <dgm:cxn modelId="{E23C732B-B5F0-45E9-B3C4-BAFF68F0E7A0}" type="presParOf" srcId="{33A30950-4B56-484B-AE9E-7760212DC6A1}" destId="{034A0340-3A20-4252-A850-C6A39F574970}" srcOrd="0" destOrd="0" presId="urn:microsoft.com/office/officeart/2005/8/layout/hProcess9"/>
    <dgm:cxn modelId="{C48E15DE-C8A9-4A1F-A6FC-866CA1FF06F6}" type="presParOf" srcId="{33A30950-4B56-484B-AE9E-7760212DC6A1}" destId="{1DA2811E-7200-4BBE-9CC7-955527291F1E}" srcOrd="1" destOrd="0" presId="urn:microsoft.com/office/officeart/2005/8/layout/hProcess9"/>
    <dgm:cxn modelId="{00A7A910-7626-4337-A3B2-C40E8EEC3974}" type="presParOf" srcId="{33A30950-4B56-484B-AE9E-7760212DC6A1}" destId="{18080AD5-DF28-44D0-B53B-0F4270F18ECA}" srcOrd="2" destOrd="0" presId="urn:microsoft.com/office/officeart/2005/8/layout/hProcess9"/>
    <dgm:cxn modelId="{61EC24A7-6552-42F8-AE21-E14C7CE93075}" type="presParOf" srcId="{33A30950-4B56-484B-AE9E-7760212DC6A1}" destId="{FA383FAB-FA0F-4FB0-8E5B-643CF58CA28D}" srcOrd="3" destOrd="0" presId="urn:microsoft.com/office/officeart/2005/8/layout/hProcess9"/>
    <dgm:cxn modelId="{8CDF8FD7-C5BC-4ECD-8ED8-2ACE2B7E8E67}" type="presParOf" srcId="{33A30950-4B56-484B-AE9E-7760212DC6A1}" destId="{474F4354-155E-4407-97B3-63807484C902}" srcOrd="4" destOrd="0" presId="urn:microsoft.com/office/officeart/2005/8/layout/hProcess9"/>
    <dgm:cxn modelId="{92A84419-9272-4CD8-9B2F-5D361E729B5F}" type="presParOf" srcId="{33A30950-4B56-484B-AE9E-7760212DC6A1}" destId="{058548D9-8FEF-424E-BAC5-139831E3E108}" srcOrd="5" destOrd="0" presId="urn:microsoft.com/office/officeart/2005/8/layout/hProcess9"/>
    <dgm:cxn modelId="{4FF5903C-F11A-4472-B274-3EFB9520C503}" type="presParOf" srcId="{33A30950-4B56-484B-AE9E-7760212DC6A1}" destId="{065C20BE-D08A-4817-85C2-B053D987C36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B6D244-161E-41A5-B869-D0BC845F8ACB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631A8508-2F64-4EDE-98A8-A9E8C3E60DCA}">
      <dgm:prSet/>
      <dgm:spPr/>
      <dgm:t>
        <a:bodyPr/>
        <a:lstStyle/>
        <a:p>
          <a:pPr rtl="0"/>
          <a:r>
            <a:rPr lang="hu-HU"/>
            <a:t>Címek változása</a:t>
          </a:r>
        </a:p>
      </dgm:t>
    </dgm:pt>
    <dgm:pt modelId="{BACC8199-82E7-4255-BE10-46191B743AFD}" type="parTrans" cxnId="{5D51EA39-F9EC-412F-99D6-FF24A24680D3}">
      <dgm:prSet/>
      <dgm:spPr/>
      <dgm:t>
        <a:bodyPr/>
        <a:lstStyle/>
        <a:p>
          <a:endParaRPr lang="hu-HU"/>
        </a:p>
      </dgm:t>
    </dgm:pt>
    <dgm:pt modelId="{E1F2B632-DD8B-416C-8AA7-F509C4A172A6}" type="sibTrans" cxnId="{5D51EA39-F9EC-412F-99D6-FF24A24680D3}">
      <dgm:prSet/>
      <dgm:spPr/>
      <dgm:t>
        <a:bodyPr/>
        <a:lstStyle/>
        <a:p>
          <a:endParaRPr lang="hu-HU"/>
        </a:p>
      </dgm:t>
    </dgm:pt>
    <dgm:pt modelId="{E5415FFB-C97E-473D-A222-0C17E24E2D87}">
      <dgm:prSet/>
      <dgm:spPr/>
      <dgm:t>
        <a:bodyPr/>
        <a:lstStyle/>
        <a:p>
          <a:pPr rtl="0"/>
          <a:r>
            <a:rPr lang="hu-HU"/>
            <a:t>Eszközök mozgása</a:t>
          </a:r>
        </a:p>
      </dgm:t>
    </dgm:pt>
    <dgm:pt modelId="{84D61883-B426-41FD-BBC4-40117769EC2E}" type="parTrans" cxnId="{B21AF5BA-2849-4303-A01D-4046EDD59818}">
      <dgm:prSet/>
      <dgm:spPr/>
      <dgm:t>
        <a:bodyPr/>
        <a:lstStyle/>
        <a:p>
          <a:endParaRPr lang="hu-HU"/>
        </a:p>
      </dgm:t>
    </dgm:pt>
    <dgm:pt modelId="{A5DCFE6B-F78D-43CF-9B2D-094F052AC406}" type="sibTrans" cxnId="{B21AF5BA-2849-4303-A01D-4046EDD59818}">
      <dgm:prSet/>
      <dgm:spPr/>
      <dgm:t>
        <a:bodyPr/>
        <a:lstStyle/>
        <a:p>
          <a:endParaRPr lang="hu-HU"/>
        </a:p>
      </dgm:t>
    </dgm:pt>
    <dgm:pt modelId="{B2DC7F87-1171-4090-92CF-2D865D26D906}">
      <dgm:prSet/>
      <dgm:spPr/>
      <dgm:t>
        <a:bodyPr/>
        <a:lstStyle/>
        <a:p>
          <a:pPr rtl="0"/>
          <a:r>
            <a:rPr lang="hu-HU"/>
            <a:t>Eszközök, szolgáltatások állapota.</a:t>
          </a:r>
        </a:p>
      </dgm:t>
    </dgm:pt>
    <dgm:pt modelId="{4B0FEFB9-D928-454D-955E-CD68A1BA84D2}" type="parTrans" cxnId="{F5E78BE1-B21D-4CC2-A163-8CC1EBA00607}">
      <dgm:prSet/>
      <dgm:spPr/>
      <dgm:t>
        <a:bodyPr/>
        <a:lstStyle/>
        <a:p>
          <a:endParaRPr lang="hu-HU"/>
        </a:p>
      </dgm:t>
    </dgm:pt>
    <dgm:pt modelId="{A37747A0-6E1E-409E-BB0D-A295D81F5362}" type="sibTrans" cxnId="{F5E78BE1-B21D-4CC2-A163-8CC1EBA00607}">
      <dgm:prSet/>
      <dgm:spPr/>
      <dgm:t>
        <a:bodyPr/>
        <a:lstStyle/>
        <a:p>
          <a:endParaRPr lang="hu-HU"/>
        </a:p>
      </dgm:t>
    </dgm:pt>
    <dgm:pt modelId="{5134035C-8206-42F3-BAF6-2EFE64A8E997}">
      <dgm:prSet/>
      <dgm:spPr/>
      <dgm:t>
        <a:bodyPr/>
        <a:lstStyle/>
        <a:p>
          <a:pPr rtl="0"/>
          <a:r>
            <a:rPr lang="hu-HU"/>
            <a:t>Szabályok.</a:t>
          </a:r>
        </a:p>
      </dgm:t>
    </dgm:pt>
    <dgm:pt modelId="{A50E53D9-839E-4A6F-9FC8-742F85BCCAC0}" type="parTrans" cxnId="{1EDA4C4F-137E-4453-8653-52E8E2477C8D}">
      <dgm:prSet/>
      <dgm:spPr/>
      <dgm:t>
        <a:bodyPr/>
        <a:lstStyle/>
        <a:p>
          <a:endParaRPr lang="hu-HU"/>
        </a:p>
      </dgm:t>
    </dgm:pt>
    <dgm:pt modelId="{DA67F173-F2AA-4434-9FA5-3AD0513E1B97}" type="sibTrans" cxnId="{1EDA4C4F-137E-4453-8653-52E8E2477C8D}">
      <dgm:prSet/>
      <dgm:spPr/>
      <dgm:t>
        <a:bodyPr/>
        <a:lstStyle/>
        <a:p>
          <a:endParaRPr lang="hu-HU"/>
        </a:p>
      </dgm:t>
    </dgm:pt>
    <dgm:pt modelId="{5E4FBF63-8A43-4ACB-9E79-8EE21610F44C}" type="pres">
      <dgm:prSet presAssocID="{51B6D244-161E-41A5-B869-D0BC845F8ACB}" presName="CompostProcess" presStyleCnt="0">
        <dgm:presLayoutVars>
          <dgm:dir/>
          <dgm:resizeHandles val="exact"/>
        </dgm:presLayoutVars>
      </dgm:prSet>
      <dgm:spPr/>
    </dgm:pt>
    <dgm:pt modelId="{53F5226A-8FD1-418F-9093-6890947C5F2C}" type="pres">
      <dgm:prSet presAssocID="{51B6D244-161E-41A5-B869-D0BC845F8ACB}" presName="arrow" presStyleLbl="bgShp" presStyleIdx="0" presStyleCnt="1"/>
      <dgm:spPr>
        <a:noFill/>
      </dgm:spPr>
    </dgm:pt>
    <dgm:pt modelId="{5B0E55F9-0260-43F4-BFD1-38989C673C20}" type="pres">
      <dgm:prSet presAssocID="{51B6D244-161E-41A5-B869-D0BC845F8ACB}" presName="linearProcess" presStyleCnt="0"/>
      <dgm:spPr/>
    </dgm:pt>
    <dgm:pt modelId="{E6745038-9D77-4C8A-B304-1670878DF9AF}" type="pres">
      <dgm:prSet presAssocID="{631A8508-2F64-4EDE-98A8-A9E8C3E60DCA}" presName="textNode" presStyleLbl="node1" presStyleIdx="0" presStyleCnt="4">
        <dgm:presLayoutVars>
          <dgm:bulletEnabled val="1"/>
        </dgm:presLayoutVars>
      </dgm:prSet>
      <dgm:spPr/>
    </dgm:pt>
    <dgm:pt modelId="{1CC86669-841E-4ADB-AC58-ADD279AC3390}" type="pres">
      <dgm:prSet presAssocID="{E1F2B632-DD8B-416C-8AA7-F509C4A172A6}" presName="sibTrans" presStyleCnt="0"/>
      <dgm:spPr/>
    </dgm:pt>
    <dgm:pt modelId="{ECB83B8D-4871-426D-A510-B053CC23384A}" type="pres">
      <dgm:prSet presAssocID="{E5415FFB-C97E-473D-A222-0C17E24E2D87}" presName="textNode" presStyleLbl="node1" presStyleIdx="1" presStyleCnt="4">
        <dgm:presLayoutVars>
          <dgm:bulletEnabled val="1"/>
        </dgm:presLayoutVars>
      </dgm:prSet>
      <dgm:spPr/>
    </dgm:pt>
    <dgm:pt modelId="{E94F31E7-9AD3-4A61-AE9D-2376B4B1E429}" type="pres">
      <dgm:prSet presAssocID="{A5DCFE6B-F78D-43CF-9B2D-094F052AC406}" presName="sibTrans" presStyleCnt="0"/>
      <dgm:spPr/>
    </dgm:pt>
    <dgm:pt modelId="{F1D997A5-E7A7-49C3-A550-8C8740C766C0}" type="pres">
      <dgm:prSet presAssocID="{B2DC7F87-1171-4090-92CF-2D865D26D906}" presName="textNode" presStyleLbl="node1" presStyleIdx="2" presStyleCnt="4">
        <dgm:presLayoutVars>
          <dgm:bulletEnabled val="1"/>
        </dgm:presLayoutVars>
      </dgm:prSet>
      <dgm:spPr/>
    </dgm:pt>
    <dgm:pt modelId="{583AF3D5-32C6-421F-AE22-4FA39FE7CB90}" type="pres">
      <dgm:prSet presAssocID="{A37747A0-6E1E-409E-BB0D-A295D81F5362}" presName="sibTrans" presStyleCnt="0"/>
      <dgm:spPr/>
    </dgm:pt>
    <dgm:pt modelId="{CB6BB2D4-24EC-4558-AE6F-13342FD38957}" type="pres">
      <dgm:prSet presAssocID="{5134035C-8206-42F3-BAF6-2EFE64A8E99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D51EA39-F9EC-412F-99D6-FF24A24680D3}" srcId="{51B6D244-161E-41A5-B869-D0BC845F8ACB}" destId="{631A8508-2F64-4EDE-98A8-A9E8C3E60DCA}" srcOrd="0" destOrd="0" parTransId="{BACC8199-82E7-4255-BE10-46191B743AFD}" sibTransId="{E1F2B632-DD8B-416C-8AA7-F509C4A172A6}"/>
    <dgm:cxn modelId="{C7A64E3D-0867-4135-905B-E44830CD505F}" type="presOf" srcId="{E5415FFB-C97E-473D-A222-0C17E24E2D87}" destId="{ECB83B8D-4871-426D-A510-B053CC23384A}" srcOrd="0" destOrd="0" presId="urn:microsoft.com/office/officeart/2005/8/layout/hProcess9"/>
    <dgm:cxn modelId="{CBA04164-4C6B-4970-9187-85D6DF953056}" type="presOf" srcId="{5134035C-8206-42F3-BAF6-2EFE64A8E997}" destId="{CB6BB2D4-24EC-4558-AE6F-13342FD38957}" srcOrd="0" destOrd="0" presId="urn:microsoft.com/office/officeart/2005/8/layout/hProcess9"/>
    <dgm:cxn modelId="{1EDA4C4F-137E-4453-8653-52E8E2477C8D}" srcId="{51B6D244-161E-41A5-B869-D0BC845F8ACB}" destId="{5134035C-8206-42F3-BAF6-2EFE64A8E997}" srcOrd="3" destOrd="0" parTransId="{A50E53D9-839E-4A6F-9FC8-742F85BCCAC0}" sibTransId="{DA67F173-F2AA-4434-9FA5-3AD0513E1B97}"/>
    <dgm:cxn modelId="{3644B696-59E5-475C-B70D-39B833BFDB5C}" type="presOf" srcId="{631A8508-2F64-4EDE-98A8-A9E8C3E60DCA}" destId="{E6745038-9D77-4C8A-B304-1670878DF9AF}" srcOrd="0" destOrd="0" presId="urn:microsoft.com/office/officeart/2005/8/layout/hProcess9"/>
    <dgm:cxn modelId="{236D7EA0-DB74-49F0-897D-34E679D5E594}" type="presOf" srcId="{B2DC7F87-1171-4090-92CF-2D865D26D906}" destId="{F1D997A5-E7A7-49C3-A550-8C8740C766C0}" srcOrd="0" destOrd="0" presId="urn:microsoft.com/office/officeart/2005/8/layout/hProcess9"/>
    <dgm:cxn modelId="{B21AF5BA-2849-4303-A01D-4046EDD59818}" srcId="{51B6D244-161E-41A5-B869-D0BC845F8ACB}" destId="{E5415FFB-C97E-473D-A222-0C17E24E2D87}" srcOrd="1" destOrd="0" parTransId="{84D61883-B426-41FD-BBC4-40117769EC2E}" sibTransId="{A5DCFE6B-F78D-43CF-9B2D-094F052AC406}"/>
    <dgm:cxn modelId="{F5E78BE1-B21D-4CC2-A163-8CC1EBA00607}" srcId="{51B6D244-161E-41A5-B869-D0BC845F8ACB}" destId="{B2DC7F87-1171-4090-92CF-2D865D26D906}" srcOrd="2" destOrd="0" parTransId="{4B0FEFB9-D928-454D-955E-CD68A1BA84D2}" sibTransId="{A37747A0-6E1E-409E-BB0D-A295D81F5362}"/>
    <dgm:cxn modelId="{CA8B66EA-7E1A-43D5-9B53-6C8267661E01}" type="presOf" srcId="{51B6D244-161E-41A5-B869-D0BC845F8ACB}" destId="{5E4FBF63-8A43-4ACB-9E79-8EE21610F44C}" srcOrd="0" destOrd="0" presId="urn:microsoft.com/office/officeart/2005/8/layout/hProcess9"/>
    <dgm:cxn modelId="{41D6A430-31C3-4851-8432-EF85EC63D9B5}" type="presParOf" srcId="{5E4FBF63-8A43-4ACB-9E79-8EE21610F44C}" destId="{53F5226A-8FD1-418F-9093-6890947C5F2C}" srcOrd="0" destOrd="0" presId="urn:microsoft.com/office/officeart/2005/8/layout/hProcess9"/>
    <dgm:cxn modelId="{7975A4E3-C668-4793-B081-AB11614E77F6}" type="presParOf" srcId="{5E4FBF63-8A43-4ACB-9E79-8EE21610F44C}" destId="{5B0E55F9-0260-43F4-BFD1-38989C673C20}" srcOrd="1" destOrd="0" presId="urn:microsoft.com/office/officeart/2005/8/layout/hProcess9"/>
    <dgm:cxn modelId="{8E070666-EC41-4885-B884-CDAD99C1CACD}" type="presParOf" srcId="{5B0E55F9-0260-43F4-BFD1-38989C673C20}" destId="{E6745038-9D77-4C8A-B304-1670878DF9AF}" srcOrd="0" destOrd="0" presId="urn:microsoft.com/office/officeart/2005/8/layout/hProcess9"/>
    <dgm:cxn modelId="{6B86700D-7E61-4F7D-95A5-FE1260A78C43}" type="presParOf" srcId="{5B0E55F9-0260-43F4-BFD1-38989C673C20}" destId="{1CC86669-841E-4ADB-AC58-ADD279AC3390}" srcOrd="1" destOrd="0" presId="urn:microsoft.com/office/officeart/2005/8/layout/hProcess9"/>
    <dgm:cxn modelId="{5403AF1F-AD52-4DDB-8B14-26E9D3AAA5B4}" type="presParOf" srcId="{5B0E55F9-0260-43F4-BFD1-38989C673C20}" destId="{ECB83B8D-4871-426D-A510-B053CC23384A}" srcOrd="2" destOrd="0" presId="urn:microsoft.com/office/officeart/2005/8/layout/hProcess9"/>
    <dgm:cxn modelId="{DC6DF0EF-DC1E-4AAE-B70E-126D91CE43EB}" type="presParOf" srcId="{5B0E55F9-0260-43F4-BFD1-38989C673C20}" destId="{E94F31E7-9AD3-4A61-AE9D-2376B4B1E429}" srcOrd="3" destOrd="0" presId="urn:microsoft.com/office/officeart/2005/8/layout/hProcess9"/>
    <dgm:cxn modelId="{59337E6F-93C7-4957-B9D2-09497B479722}" type="presParOf" srcId="{5B0E55F9-0260-43F4-BFD1-38989C673C20}" destId="{F1D997A5-E7A7-49C3-A550-8C8740C766C0}" srcOrd="4" destOrd="0" presId="urn:microsoft.com/office/officeart/2005/8/layout/hProcess9"/>
    <dgm:cxn modelId="{4D885700-D4B5-483F-AE1F-2FFA737618E3}" type="presParOf" srcId="{5B0E55F9-0260-43F4-BFD1-38989C673C20}" destId="{583AF3D5-32C6-421F-AE22-4FA39FE7CB90}" srcOrd="5" destOrd="0" presId="urn:microsoft.com/office/officeart/2005/8/layout/hProcess9"/>
    <dgm:cxn modelId="{4A6AEF01-1DB8-49F1-A6AC-0E6C0DD91703}" type="presParOf" srcId="{5B0E55F9-0260-43F4-BFD1-38989C673C20}" destId="{CB6BB2D4-24EC-4558-AE6F-13342FD38957}" srcOrd="6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A115D1-6D4B-4536-9012-96A80DDD6B6C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F8D68FE5-BB07-49A9-BAF0-FDF1160CA80B}">
      <dgm:prSet/>
      <dgm:spPr/>
      <dgm:t>
        <a:bodyPr/>
        <a:lstStyle/>
        <a:p>
          <a:pPr rtl="0"/>
          <a:r>
            <a:rPr lang="hu-HU"/>
            <a:t>És ahogy más gondolja a hálózat menedzsmentet </a:t>
          </a:r>
        </a:p>
      </dgm:t>
    </dgm:pt>
    <dgm:pt modelId="{BE600DC0-6EE1-4608-8409-03B4D22402F3}" type="parTrans" cxnId="{592C50E4-F732-4C84-ACC2-326F76E7E130}">
      <dgm:prSet/>
      <dgm:spPr/>
      <dgm:t>
        <a:bodyPr/>
        <a:lstStyle/>
        <a:p>
          <a:endParaRPr lang="hu-HU"/>
        </a:p>
      </dgm:t>
    </dgm:pt>
    <dgm:pt modelId="{5B8BDCA2-0CC8-4810-B8ED-B159B2D0EE4D}" type="sibTrans" cxnId="{592C50E4-F732-4C84-ACC2-326F76E7E130}">
      <dgm:prSet/>
      <dgm:spPr/>
      <dgm:t>
        <a:bodyPr/>
        <a:lstStyle/>
        <a:p>
          <a:endParaRPr lang="hu-HU"/>
        </a:p>
      </dgm:t>
    </dgm:pt>
    <dgm:pt modelId="{B638AA77-B25F-47F8-B867-986B2EE0DAD6}" type="pres">
      <dgm:prSet presAssocID="{37A115D1-6D4B-4536-9012-96A80DDD6B6C}" presName="CompostProcess" presStyleCnt="0">
        <dgm:presLayoutVars>
          <dgm:dir/>
          <dgm:resizeHandles val="exact"/>
        </dgm:presLayoutVars>
      </dgm:prSet>
      <dgm:spPr/>
    </dgm:pt>
    <dgm:pt modelId="{7F16950C-765C-4DEA-984E-32C130842C85}" type="pres">
      <dgm:prSet presAssocID="{37A115D1-6D4B-4536-9012-96A80DDD6B6C}" presName="arrow" presStyleLbl="bgShp" presStyleIdx="0" presStyleCnt="1"/>
      <dgm:spPr>
        <a:noFill/>
      </dgm:spPr>
    </dgm:pt>
    <dgm:pt modelId="{BFA3702B-20DB-4561-B6AB-931D9D3666CE}" type="pres">
      <dgm:prSet presAssocID="{37A115D1-6D4B-4536-9012-96A80DDD6B6C}" presName="linearProcess" presStyleCnt="0"/>
      <dgm:spPr/>
    </dgm:pt>
    <dgm:pt modelId="{89A750C5-6077-400B-8A52-87C475281BCB}" type="pres">
      <dgm:prSet presAssocID="{F8D68FE5-BB07-49A9-BAF0-FDF1160CA80B}" presName="textNode" presStyleLbl="node1" presStyleIdx="0" presStyleCnt="1" custLinFactNeighborX="2529" custLinFactNeighborY="-4739">
        <dgm:presLayoutVars>
          <dgm:bulletEnabled val="1"/>
        </dgm:presLayoutVars>
      </dgm:prSet>
      <dgm:spPr/>
    </dgm:pt>
  </dgm:ptLst>
  <dgm:cxnLst>
    <dgm:cxn modelId="{3A9FE4BE-C705-4596-9AC8-D931ECA81AB4}" type="presOf" srcId="{37A115D1-6D4B-4536-9012-96A80DDD6B6C}" destId="{B638AA77-B25F-47F8-B867-986B2EE0DAD6}" srcOrd="0" destOrd="0" presId="urn:microsoft.com/office/officeart/2005/8/layout/hProcess9"/>
    <dgm:cxn modelId="{592C50E4-F732-4C84-ACC2-326F76E7E130}" srcId="{37A115D1-6D4B-4536-9012-96A80DDD6B6C}" destId="{F8D68FE5-BB07-49A9-BAF0-FDF1160CA80B}" srcOrd="0" destOrd="0" parTransId="{BE600DC0-6EE1-4608-8409-03B4D22402F3}" sibTransId="{5B8BDCA2-0CC8-4810-B8ED-B159B2D0EE4D}"/>
    <dgm:cxn modelId="{321CC0F7-09FD-48E1-BBC7-7D3664BD303C}" type="presOf" srcId="{F8D68FE5-BB07-49A9-BAF0-FDF1160CA80B}" destId="{89A750C5-6077-400B-8A52-87C475281BCB}" srcOrd="0" destOrd="0" presId="urn:microsoft.com/office/officeart/2005/8/layout/hProcess9"/>
    <dgm:cxn modelId="{4717C226-6B40-4401-8EC5-36AF82BEA6E9}" type="presParOf" srcId="{B638AA77-B25F-47F8-B867-986B2EE0DAD6}" destId="{7F16950C-765C-4DEA-984E-32C130842C85}" srcOrd="0" destOrd="0" presId="urn:microsoft.com/office/officeart/2005/8/layout/hProcess9"/>
    <dgm:cxn modelId="{0AAD7F26-4474-43C3-8094-B0AA0B7FFF8E}" type="presParOf" srcId="{B638AA77-B25F-47F8-B867-986B2EE0DAD6}" destId="{BFA3702B-20DB-4561-B6AB-931D9D3666CE}" srcOrd="1" destOrd="0" presId="urn:microsoft.com/office/officeart/2005/8/layout/hProcess9"/>
    <dgm:cxn modelId="{D49A77F5-6F37-445B-BE9C-F0056379DE34}" type="presParOf" srcId="{BFA3702B-20DB-4561-B6AB-931D9D3666CE}" destId="{89A750C5-6077-400B-8A52-87C475281BCB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099243-3FC2-4824-BB91-AA6561350FCF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7FC3FF27-545F-40A3-BF84-534BA90F44BF}">
      <dgm:prSet/>
      <dgm:spPr/>
      <dgm:t>
        <a:bodyPr/>
        <a:lstStyle/>
        <a:p>
          <a:pPr rtl="0"/>
          <a:r>
            <a:rPr lang="hu-HU"/>
            <a:t>SQL és C++ összekapcsolás</a:t>
          </a:r>
        </a:p>
      </dgm:t>
    </dgm:pt>
    <dgm:pt modelId="{9E8E7794-3A79-47F7-9907-DF39E5ACE20B}" type="parTrans" cxnId="{18A8F2FB-7CE4-4423-9E7A-F4573D341E1F}">
      <dgm:prSet/>
      <dgm:spPr/>
      <dgm:t>
        <a:bodyPr/>
        <a:lstStyle/>
        <a:p>
          <a:endParaRPr lang="hu-HU"/>
        </a:p>
      </dgm:t>
    </dgm:pt>
    <dgm:pt modelId="{D7EDD94D-B8BE-43D4-9D5A-F99530AFE251}" type="sibTrans" cxnId="{18A8F2FB-7CE4-4423-9E7A-F4573D341E1F}">
      <dgm:prSet/>
      <dgm:spPr/>
      <dgm:t>
        <a:bodyPr/>
        <a:lstStyle/>
        <a:p>
          <a:endParaRPr lang="hu-HU"/>
        </a:p>
      </dgm:t>
    </dgm:pt>
    <dgm:pt modelId="{18B785C8-BB2C-4260-BCA3-5917D60DD55C}">
      <dgm:prSet/>
      <dgm:spPr/>
      <dgm:t>
        <a:bodyPr/>
        <a:lstStyle/>
        <a:p>
          <a:pPr rtl="0"/>
          <a:r>
            <a:rPr lang="hu-HU"/>
            <a:t>objektumokat tárolunk az adatbázisban</a:t>
          </a:r>
        </a:p>
      </dgm:t>
    </dgm:pt>
    <dgm:pt modelId="{BD050040-9319-48AF-BD5E-C0B572FE5764}" type="parTrans" cxnId="{51CE0942-1334-43D3-9CFA-B7850D17FA02}">
      <dgm:prSet/>
      <dgm:spPr/>
      <dgm:t>
        <a:bodyPr/>
        <a:lstStyle/>
        <a:p>
          <a:endParaRPr lang="hu-HU"/>
        </a:p>
      </dgm:t>
    </dgm:pt>
    <dgm:pt modelId="{C040729B-1909-4A31-85AD-885904A40562}" type="sibTrans" cxnId="{51CE0942-1334-43D3-9CFA-B7850D17FA02}">
      <dgm:prSet/>
      <dgm:spPr/>
      <dgm:t>
        <a:bodyPr/>
        <a:lstStyle/>
        <a:p>
          <a:endParaRPr lang="hu-HU"/>
        </a:p>
      </dgm:t>
    </dgm:pt>
    <dgm:pt modelId="{774A845F-2245-4F87-927F-70147ABC5EC5}">
      <dgm:prSet/>
      <dgm:spPr/>
      <dgm:t>
        <a:bodyPr/>
        <a:lstStyle/>
        <a:p>
          <a:pPr rtl="0"/>
          <a:r>
            <a:rPr lang="hu-HU"/>
            <a:t>objektumok a programban is</a:t>
          </a:r>
        </a:p>
      </dgm:t>
    </dgm:pt>
    <dgm:pt modelId="{4E0D05F0-62FF-484E-9DB0-82EA631C7E03}" type="parTrans" cxnId="{ACDAD095-D4F6-4BDC-8280-2661101EC28C}">
      <dgm:prSet/>
      <dgm:spPr/>
      <dgm:t>
        <a:bodyPr/>
        <a:lstStyle/>
        <a:p>
          <a:endParaRPr lang="hu-HU"/>
        </a:p>
      </dgm:t>
    </dgm:pt>
    <dgm:pt modelId="{9D998949-E6BF-4C63-8A29-C476755070A2}" type="sibTrans" cxnId="{ACDAD095-D4F6-4BDC-8280-2661101EC28C}">
      <dgm:prSet/>
      <dgm:spPr/>
      <dgm:t>
        <a:bodyPr/>
        <a:lstStyle/>
        <a:p>
          <a:endParaRPr lang="hu-HU"/>
        </a:p>
      </dgm:t>
    </dgm:pt>
    <dgm:pt modelId="{F207DC52-B3F8-452E-8F63-75052EB45BA4}">
      <dgm:prSet/>
      <dgm:spPr/>
      <dgm:t>
        <a:bodyPr/>
        <a:lstStyle/>
        <a:p>
          <a:pPr rtl="0"/>
          <a:r>
            <a:rPr lang="hu-HU"/>
            <a:t>program módszereket tartalmazzon</a:t>
          </a:r>
        </a:p>
      </dgm:t>
    </dgm:pt>
    <dgm:pt modelId="{591FA75D-A15F-460C-9A65-D18A0F2070BB}" type="parTrans" cxnId="{EA710358-D821-4B95-BC62-0EA23FCB2D2A}">
      <dgm:prSet/>
      <dgm:spPr/>
      <dgm:t>
        <a:bodyPr/>
        <a:lstStyle/>
        <a:p>
          <a:endParaRPr lang="hu-HU"/>
        </a:p>
      </dgm:t>
    </dgm:pt>
    <dgm:pt modelId="{3A1ADC8A-3587-4A4D-930D-E979DFA93EAD}" type="sibTrans" cxnId="{EA710358-D821-4B95-BC62-0EA23FCB2D2A}">
      <dgm:prSet/>
      <dgm:spPr/>
      <dgm:t>
        <a:bodyPr/>
        <a:lstStyle/>
        <a:p>
          <a:endParaRPr lang="hu-HU"/>
        </a:p>
      </dgm:t>
    </dgm:pt>
    <dgm:pt modelId="{CC7DDDC8-7A57-4B4D-A8B0-49F5A1EBEB10}">
      <dgm:prSet/>
      <dgm:spPr/>
      <dgm:t>
        <a:bodyPr/>
        <a:lstStyle/>
        <a:p>
          <a:pPr rtl="0"/>
          <a:r>
            <a:rPr lang="hu-HU"/>
            <a:t>Viselkedés</a:t>
          </a:r>
        </a:p>
      </dgm:t>
    </dgm:pt>
    <dgm:pt modelId="{4BA44C64-34B3-430F-B487-5BE0AB069182}" type="parTrans" cxnId="{B016BC30-3C05-4A8E-954D-5220416ABA1D}">
      <dgm:prSet/>
      <dgm:spPr/>
      <dgm:t>
        <a:bodyPr/>
        <a:lstStyle/>
        <a:p>
          <a:endParaRPr lang="hu-HU"/>
        </a:p>
      </dgm:t>
    </dgm:pt>
    <dgm:pt modelId="{23A2BFA9-7C1F-4B61-B1D6-90D7C084CF01}" type="sibTrans" cxnId="{B016BC30-3C05-4A8E-954D-5220416ABA1D}">
      <dgm:prSet/>
      <dgm:spPr/>
      <dgm:t>
        <a:bodyPr/>
        <a:lstStyle/>
        <a:p>
          <a:endParaRPr lang="hu-HU"/>
        </a:p>
      </dgm:t>
    </dgm:pt>
    <dgm:pt modelId="{DD3283EC-7B56-4E61-921C-D290C920DD05}">
      <dgm:prSet/>
      <dgm:spPr/>
      <dgm:t>
        <a:bodyPr/>
        <a:lstStyle/>
        <a:p>
          <a:pPr rtl="0"/>
          <a:r>
            <a:rPr lang="hu-HU"/>
            <a:t>Megjelenés</a:t>
          </a:r>
        </a:p>
      </dgm:t>
    </dgm:pt>
    <dgm:pt modelId="{F6A1BE6D-988B-42CE-B4FD-1B3DD8C2ED49}" type="parTrans" cxnId="{5FF01007-9D14-4BA9-A9C9-38EE0EEF309D}">
      <dgm:prSet/>
      <dgm:spPr/>
      <dgm:t>
        <a:bodyPr/>
        <a:lstStyle/>
        <a:p>
          <a:endParaRPr lang="hu-HU"/>
        </a:p>
      </dgm:t>
    </dgm:pt>
    <dgm:pt modelId="{64A7550D-E45D-4923-92B5-D53184F30332}" type="sibTrans" cxnId="{5FF01007-9D14-4BA9-A9C9-38EE0EEF309D}">
      <dgm:prSet/>
      <dgm:spPr/>
      <dgm:t>
        <a:bodyPr/>
        <a:lstStyle/>
        <a:p>
          <a:endParaRPr lang="hu-HU"/>
        </a:p>
      </dgm:t>
    </dgm:pt>
    <dgm:pt modelId="{2E1C3897-205B-4BBF-91BA-D671840DBB7E}" type="pres">
      <dgm:prSet presAssocID="{A5099243-3FC2-4824-BB91-AA6561350F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B2537E-B13B-459E-85A6-60EBF09B16D8}" type="pres">
      <dgm:prSet presAssocID="{7FC3FF27-545F-40A3-BF84-534BA90F44BF}" presName="hierRoot1" presStyleCnt="0">
        <dgm:presLayoutVars>
          <dgm:hierBranch val="init"/>
        </dgm:presLayoutVars>
      </dgm:prSet>
      <dgm:spPr/>
    </dgm:pt>
    <dgm:pt modelId="{8F508FA6-9E2D-4BF1-932C-24673D7A4996}" type="pres">
      <dgm:prSet presAssocID="{7FC3FF27-545F-40A3-BF84-534BA90F44BF}" presName="rootComposite1" presStyleCnt="0"/>
      <dgm:spPr/>
    </dgm:pt>
    <dgm:pt modelId="{22A4D8AC-C130-466A-AC84-CC750F249BFF}" type="pres">
      <dgm:prSet presAssocID="{7FC3FF27-545F-40A3-BF84-534BA90F44BF}" presName="rootText1" presStyleLbl="node0" presStyleIdx="0" presStyleCnt="1">
        <dgm:presLayoutVars>
          <dgm:chPref val="3"/>
        </dgm:presLayoutVars>
      </dgm:prSet>
      <dgm:spPr/>
    </dgm:pt>
    <dgm:pt modelId="{73B7ECAA-1CA5-4814-9629-74B74421F0BB}" type="pres">
      <dgm:prSet presAssocID="{7FC3FF27-545F-40A3-BF84-534BA90F44BF}" presName="rootConnector1" presStyleLbl="node1" presStyleIdx="0" presStyleCnt="0"/>
      <dgm:spPr/>
    </dgm:pt>
    <dgm:pt modelId="{BD201433-2757-408B-91B0-F5DA28F70FE6}" type="pres">
      <dgm:prSet presAssocID="{7FC3FF27-545F-40A3-BF84-534BA90F44BF}" presName="hierChild2" presStyleCnt="0"/>
      <dgm:spPr/>
    </dgm:pt>
    <dgm:pt modelId="{5F77070C-5332-4A79-9A25-3C444826BEA5}" type="pres">
      <dgm:prSet presAssocID="{BD050040-9319-48AF-BD5E-C0B572FE5764}" presName="Name37" presStyleLbl="parChTrans1D2" presStyleIdx="0" presStyleCnt="3"/>
      <dgm:spPr/>
    </dgm:pt>
    <dgm:pt modelId="{4FE56862-BBB5-4B0F-AF4B-DAB25F3A8775}" type="pres">
      <dgm:prSet presAssocID="{18B785C8-BB2C-4260-BCA3-5917D60DD55C}" presName="hierRoot2" presStyleCnt="0">
        <dgm:presLayoutVars>
          <dgm:hierBranch val="init"/>
        </dgm:presLayoutVars>
      </dgm:prSet>
      <dgm:spPr/>
    </dgm:pt>
    <dgm:pt modelId="{4989C6F3-CD22-4A38-A8E8-8AF3AD99DE0F}" type="pres">
      <dgm:prSet presAssocID="{18B785C8-BB2C-4260-BCA3-5917D60DD55C}" presName="rootComposite" presStyleCnt="0"/>
      <dgm:spPr/>
    </dgm:pt>
    <dgm:pt modelId="{18D33703-4048-4A9B-8BC9-1AB69E7A468E}" type="pres">
      <dgm:prSet presAssocID="{18B785C8-BB2C-4260-BCA3-5917D60DD55C}" presName="rootText" presStyleLbl="node2" presStyleIdx="0" presStyleCnt="3">
        <dgm:presLayoutVars>
          <dgm:chPref val="3"/>
        </dgm:presLayoutVars>
      </dgm:prSet>
      <dgm:spPr/>
    </dgm:pt>
    <dgm:pt modelId="{918958A4-FCC6-4D7A-BB25-33CED2C53A6B}" type="pres">
      <dgm:prSet presAssocID="{18B785C8-BB2C-4260-BCA3-5917D60DD55C}" presName="rootConnector" presStyleLbl="node2" presStyleIdx="0" presStyleCnt="3"/>
      <dgm:spPr/>
    </dgm:pt>
    <dgm:pt modelId="{10F2D6C1-243E-4FB8-A40C-EB28A4AECF65}" type="pres">
      <dgm:prSet presAssocID="{18B785C8-BB2C-4260-BCA3-5917D60DD55C}" presName="hierChild4" presStyleCnt="0"/>
      <dgm:spPr/>
    </dgm:pt>
    <dgm:pt modelId="{414E071C-0449-498D-8F24-1424AE4F85CE}" type="pres">
      <dgm:prSet presAssocID="{18B785C8-BB2C-4260-BCA3-5917D60DD55C}" presName="hierChild5" presStyleCnt="0"/>
      <dgm:spPr/>
    </dgm:pt>
    <dgm:pt modelId="{0343D3CF-FF9E-42CF-8590-E33780EB2C7E}" type="pres">
      <dgm:prSet presAssocID="{4E0D05F0-62FF-484E-9DB0-82EA631C7E03}" presName="Name37" presStyleLbl="parChTrans1D2" presStyleIdx="1" presStyleCnt="3"/>
      <dgm:spPr/>
    </dgm:pt>
    <dgm:pt modelId="{3FD5A0D4-F61F-4F3C-B456-61EE6C6664E3}" type="pres">
      <dgm:prSet presAssocID="{774A845F-2245-4F87-927F-70147ABC5EC5}" presName="hierRoot2" presStyleCnt="0">
        <dgm:presLayoutVars>
          <dgm:hierBranch val="init"/>
        </dgm:presLayoutVars>
      </dgm:prSet>
      <dgm:spPr/>
    </dgm:pt>
    <dgm:pt modelId="{4828E3C3-C021-4F1B-9453-FD36DE6D8F54}" type="pres">
      <dgm:prSet presAssocID="{774A845F-2245-4F87-927F-70147ABC5EC5}" presName="rootComposite" presStyleCnt="0"/>
      <dgm:spPr/>
    </dgm:pt>
    <dgm:pt modelId="{F272A33A-0804-4307-8D5A-D5DC2A8A14C2}" type="pres">
      <dgm:prSet presAssocID="{774A845F-2245-4F87-927F-70147ABC5EC5}" presName="rootText" presStyleLbl="node2" presStyleIdx="1" presStyleCnt="3">
        <dgm:presLayoutVars>
          <dgm:chPref val="3"/>
        </dgm:presLayoutVars>
      </dgm:prSet>
      <dgm:spPr/>
    </dgm:pt>
    <dgm:pt modelId="{F2DCCE3C-1AF8-418F-ADC2-D45FCB9115B9}" type="pres">
      <dgm:prSet presAssocID="{774A845F-2245-4F87-927F-70147ABC5EC5}" presName="rootConnector" presStyleLbl="node2" presStyleIdx="1" presStyleCnt="3"/>
      <dgm:spPr/>
    </dgm:pt>
    <dgm:pt modelId="{46B87F4A-2D42-4800-A4FE-36B0E7F4F4D1}" type="pres">
      <dgm:prSet presAssocID="{774A845F-2245-4F87-927F-70147ABC5EC5}" presName="hierChild4" presStyleCnt="0"/>
      <dgm:spPr/>
    </dgm:pt>
    <dgm:pt modelId="{32010798-5125-4D41-A3AB-CCAF05280037}" type="pres">
      <dgm:prSet presAssocID="{774A845F-2245-4F87-927F-70147ABC5EC5}" presName="hierChild5" presStyleCnt="0"/>
      <dgm:spPr/>
    </dgm:pt>
    <dgm:pt modelId="{36C0D069-9E77-4A49-9D04-DDDC9243E2B6}" type="pres">
      <dgm:prSet presAssocID="{591FA75D-A15F-460C-9A65-D18A0F2070BB}" presName="Name37" presStyleLbl="parChTrans1D2" presStyleIdx="2" presStyleCnt="3"/>
      <dgm:spPr/>
    </dgm:pt>
    <dgm:pt modelId="{A2B5E1D3-06AD-40EE-97E1-367B5D126719}" type="pres">
      <dgm:prSet presAssocID="{F207DC52-B3F8-452E-8F63-75052EB45BA4}" presName="hierRoot2" presStyleCnt="0">
        <dgm:presLayoutVars>
          <dgm:hierBranch val="init"/>
        </dgm:presLayoutVars>
      </dgm:prSet>
      <dgm:spPr/>
    </dgm:pt>
    <dgm:pt modelId="{3554FAD7-079F-4097-B977-88B9A456CFD0}" type="pres">
      <dgm:prSet presAssocID="{F207DC52-B3F8-452E-8F63-75052EB45BA4}" presName="rootComposite" presStyleCnt="0"/>
      <dgm:spPr/>
    </dgm:pt>
    <dgm:pt modelId="{51E29D2B-11A0-4E33-8E16-E5140292B1F0}" type="pres">
      <dgm:prSet presAssocID="{F207DC52-B3F8-452E-8F63-75052EB45BA4}" presName="rootText" presStyleLbl="node2" presStyleIdx="2" presStyleCnt="3">
        <dgm:presLayoutVars>
          <dgm:chPref val="3"/>
        </dgm:presLayoutVars>
      </dgm:prSet>
      <dgm:spPr/>
    </dgm:pt>
    <dgm:pt modelId="{8B30DECE-C82D-4C32-81B3-6ACED946CB9C}" type="pres">
      <dgm:prSet presAssocID="{F207DC52-B3F8-452E-8F63-75052EB45BA4}" presName="rootConnector" presStyleLbl="node2" presStyleIdx="2" presStyleCnt="3"/>
      <dgm:spPr/>
    </dgm:pt>
    <dgm:pt modelId="{759E390B-8DF8-4EB8-A022-8A2B9F0B7468}" type="pres">
      <dgm:prSet presAssocID="{F207DC52-B3F8-452E-8F63-75052EB45BA4}" presName="hierChild4" presStyleCnt="0"/>
      <dgm:spPr/>
    </dgm:pt>
    <dgm:pt modelId="{FEB6DF48-1BDD-4B9B-A622-CBA2CAF2F8E4}" type="pres">
      <dgm:prSet presAssocID="{4BA44C64-34B3-430F-B487-5BE0AB069182}" presName="Name37" presStyleLbl="parChTrans1D3" presStyleIdx="0" presStyleCnt="2"/>
      <dgm:spPr/>
    </dgm:pt>
    <dgm:pt modelId="{7EDEA491-9610-489E-99DB-B7795D5B2D79}" type="pres">
      <dgm:prSet presAssocID="{CC7DDDC8-7A57-4B4D-A8B0-49F5A1EBEB10}" presName="hierRoot2" presStyleCnt="0">
        <dgm:presLayoutVars>
          <dgm:hierBranch val="init"/>
        </dgm:presLayoutVars>
      </dgm:prSet>
      <dgm:spPr/>
    </dgm:pt>
    <dgm:pt modelId="{16337EB1-7E3A-41F8-B0D9-986F6FF8DBCE}" type="pres">
      <dgm:prSet presAssocID="{CC7DDDC8-7A57-4B4D-A8B0-49F5A1EBEB10}" presName="rootComposite" presStyleCnt="0"/>
      <dgm:spPr/>
    </dgm:pt>
    <dgm:pt modelId="{6EF8D142-3CEE-4C3A-A393-8EBECF033AAF}" type="pres">
      <dgm:prSet presAssocID="{CC7DDDC8-7A57-4B4D-A8B0-49F5A1EBEB10}" presName="rootText" presStyleLbl="node3" presStyleIdx="0" presStyleCnt="2">
        <dgm:presLayoutVars>
          <dgm:chPref val="3"/>
        </dgm:presLayoutVars>
      </dgm:prSet>
      <dgm:spPr/>
    </dgm:pt>
    <dgm:pt modelId="{469C023A-2C9B-4A78-B3D0-D7B7E7D6425E}" type="pres">
      <dgm:prSet presAssocID="{CC7DDDC8-7A57-4B4D-A8B0-49F5A1EBEB10}" presName="rootConnector" presStyleLbl="node3" presStyleIdx="0" presStyleCnt="2"/>
      <dgm:spPr/>
    </dgm:pt>
    <dgm:pt modelId="{2804F78D-527A-4B2E-AECC-2EFFFD04261B}" type="pres">
      <dgm:prSet presAssocID="{CC7DDDC8-7A57-4B4D-A8B0-49F5A1EBEB10}" presName="hierChild4" presStyleCnt="0"/>
      <dgm:spPr/>
    </dgm:pt>
    <dgm:pt modelId="{7DCECF75-4402-44F6-B955-F3EDCC057217}" type="pres">
      <dgm:prSet presAssocID="{CC7DDDC8-7A57-4B4D-A8B0-49F5A1EBEB10}" presName="hierChild5" presStyleCnt="0"/>
      <dgm:spPr/>
    </dgm:pt>
    <dgm:pt modelId="{80F15F78-D69F-4279-B659-0ECC2B64B76F}" type="pres">
      <dgm:prSet presAssocID="{F6A1BE6D-988B-42CE-B4FD-1B3DD8C2ED49}" presName="Name37" presStyleLbl="parChTrans1D3" presStyleIdx="1" presStyleCnt="2"/>
      <dgm:spPr/>
    </dgm:pt>
    <dgm:pt modelId="{B9A64F4E-F4A8-47AD-ADA1-2ACF85363064}" type="pres">
      <dgm:prSet presAssocID="{DD3283EC-7B56-4E61-921C-D290C920DD05}" presName="hierRoot2" presStyleCnt="0">
        <dgm:presLayoutVars>
          <dgm:hierBranch val="init"/>
        </dgm:presLayoutVars>
      </dgm:prSet>
      <dgm:spPr/>
    </dgm:pt>
    <dgm:pt modelId="{56E06831-241E-4CFE-B32A-F5B385DCD634}" type="pres">
      <dgm:prSet presAssocID="{DD3283EC-7B56-4E61-921C-D290C920DD05}" presName="rootComposite" presStyleCnt="0"/>
      <dgm:spPr/>
    </dgm:pt>
    <dgm:pt modelId="{A1828263-2C56-4B62-A0B6-DD28C54F2DC0}" type="pres">
      <dgm:prSet presAssocID="{DD3283EC-7B56-4E61-921C-D290C920DD05}" presName="rootText" presStyleLbl="node3" presStyleIdx="1" presStyleCnt="2">
        <dgm:presLayoutVars>
          <dgm:chPref val="3"/>
        </dgm:presLayoutVars>
      </dgm:prSet>
      <dgm:spPr/>
    </dgm:pt>
    <dgm:pt modelId="{04547235-44AB-493C-85BE-2DC349F67C4E}" type="pres">
      <dgm:prSet presAssocID="{DD3283EC-7B56-4E61-921C-D290C920DD05}" presName="rootConnector" presStyleLbl="node3" presStyleIdx="1" presStyleCnt="2"/>
      <dgm:spPr/>
    </dgm:pt>
    <dgm:pt modelId="{A1BD61DC-42B5-4B5F-9281-0095BA7E64EE}" type="pres">
      <dgm:prSet presAssocID="{DD3283EC-7B56-4E61-921C-D290C920DD05}" presName="hierChild4" presStyleCnt="0"/>
      <dgm:spPr/>
    </dgm:pt>
    <dgm:pt modelId="{47F6BBF4-F4E1-406E-9522-A231020D3F58}" type="pres">
      <dgm:prSet presAssocID="{DD3283EC-7B56-4E61-921C-D290C920DD05}" presName="hierChild5" presStyleCnt="0"/>
      <dgm:spPr/>
    </dgm:pt>
    <dgm:pt modelId="{96514BE4-465C-447C-B28D-2B36C8DCE2E6}" type="pres">
      <dgm:prSet presAssocID="{F207DC52-B3F8-452E-8F63-75052EB45BA4}" presName="hierChild5" presStyleCnt="0"/>
      <dgm:spPr/>
    </dgm:pt>
    <dgm:pt modelId="{AB32E1A3-B62C-4489-BD58-6BCE0A86DCA8}" type="pres">
      <dgm:prSet presAssocID="{7FC3FF27-545F-40A3-BF84-534BA90F44BF}" presName="hierChild3" presStyleCnt="0"/>
      <dgm:spPr/>
    </dgm:pt>
  </dgm:ptLst>
  <dgm:cxnLst>
    <dgm:cxn modelId="{5FF01007-9D14-4BA9-A9C9-38EE0EEF309D}" srcId="{F207DC52-B3F8-452E-8F63-75052EB45BA4}" destId="{DD3283EC-7B56-4E61-921C-D290C920DD05}" srcOrd="1" destOrd="0" parTransId="{F6A1BE6D-988B-42CE-B4FD-1B3DD8C2ED49}" sibTransId="{64A7550D-E45D-4923-92B5-D53184F30332}"/>
    <dgm:cxn modelId="{4592B71E-27A6-4B6F-B991-D32DF8FE87FC}" type="presOf" srcId="{CC7DDDC8-7A57-4B4D-A8B0-49F5A1EBEB10}" destId="{6EF8D142-3CEE-4C3A-A393-8EBECF033AAF}" srcOrd="0" destOrd="0" presId="urn:microsoft.com/office/officeart/2005/8/layout/orgChart1"/>
    <dgm:cxn modelId="{25D7C72B-DC09-49B2-914C-3EEEE63242B5}" type="presOf" srcId="{F207DC52-B3F8-452E-8F63-75052EB45BA4}" destId="{8B30DECE-C82D-4C32-81B3-6ACED946CB9C}" srcOrd="1" destOrd="0" presId="urn:microsoft.com/office/officeart/2005/8/layout/orgChart1"/>
    <dgm:cxn modelId="{B016BC30-3C05-4A8E-954D-5220416ABA1D}" srcId="{F207DC52-B3F8-452E-8F63-75052EB45BA4}" destId="{CC7DDDC8-7A57-4B4D-A8B0-49F5A1EBEB10}" srcOrd="0" destOrd="0" parTransId="{4BA44C64-34B3-430F-B487-5BE0AB069182}" sibTransId="{23A2BFA9-7C1F-4B61-B1D6-90D7C084CF01}"/>
    <dgm:cxn modelId="{51CE0942-1334-43D3-9CFA-B7850D17FA02}" srcId="{7FC3FF27-545F-40A3-BF84-534BA90F44BF}" destId="{18B785C8-BB2C-4260-BCA3-5917D60DD55C}" srcOrd="0" destOrd="0" parTransId="{BD050040-9319-48AF-BD5E-C0B572FE5764}" sibTransId="{C040729B-1909-4A31-85AD-885904A40562}"/>
    <dgm:cxn modelId="{64682C6A-6CE2-44B8-BF9D-369C31A7360F}" type="presOf" srcId="{7FC3FF27-545F-40A3-BF84-534BA90F44BF}" destId="{73B7ECAA-1CA5-4814-9629-74B74421F0BB}" srcOrd="1" destOrd="0" presId="urn:microsoft.com/office/officeart/2005/8/layout/orgChart1"/>
    <dgm:cxn modelId="{7114796E-905F-43DE-92BE-C4DB455D37DB}" type="presOf" srcId="{774A845F-2245-4F87-927F-70147ABC5EC5}" destId="{F272A33A-0804-4307-8D5A-D5DC2A8A14C2}" srcOrd="0" destOrd="0" presId="urn:microsoft.com/office/officeart/2005/8/layout/orgChart1"/>
    <dgm:cxn modelId="{5BB3AB4E-4097-4B94-840C-6552FE142B47}" type="presOf" srcId="{591FA75D-A15F-460C-9A65-D18A0F2070BB}" destId="{36C0D069-9E77-4A49-9D04-DDDC9243E2B6}" srcOrd="0" destOrd="0" presId="urn:microsoft.com/office/officeart/2005/8/layout/orgChart1"/>
    <dgm:cxn modelId="{44D19870-2E90-4B15-8ECA-26DE06BCC4D2}" type="presOf" srcId="{A5099243-3FC2-4824-BB91-AA6561350FCF}" destId="{2E1C3897-205B-4BBF-91BA-D671840DBB7E}" srcOrd="0" destOrd="0" presId="urn:microsoft.com/office/officeart/2005/8/layout/orgChart1"/>
    <dgm:cxn modelId="{F9F93857-4F2F-4360-89F6-8B3AEDABE3E6}" type="presOf" srcId="{DD3283EC-7B56-4E61-921C-D290C920DD05}" destId="{04547235-44AB-493C-85BE-2DC349F67C4E}" srcOrd="1" destOrd="0" presId="urn:microsoft.com/office/officeart/2005/8/layout/orgChart1"/>
    <dgm:cxn modelId="{EA710358-D821-4B95-BC62-0EA23FCB2D2A}" srcId="{7FC3FF27-545F-40A3-BF84-534BA90F44BF}" destId="{F207DC52-B3F8-452E-8F63-75052EB45BA4}" srcOrd="2" destOrd="0" parTransId="{591FA75D-A15F-460C-9A65-D18A0F2070BB}" sibTransId="{3A1ADC8A-3587-4A4D-930D-E979DFA93EAD}"/>
    <dgm:cxn modelId="{4C29B358-52E8-49C2-B760-0E9BF6A2CE45}" type="presOf" srcId="{F6A1BE6D-988B-42CE-B4FD-1B3DD8C2ED49}" destId="{80F15F78-D69F-4279-B659-0ECC2B64B76F}" srcOrd="0" destOrd="0" presId="urn:microsoft.com/office/officeart/2005/8/layout/orgChart1"/>
    <dgm:cxn modelId="{1C70AA7E-2DAE-455A-92BA-D4AB52DE1997}" type="presOf" srcId="{DD3283EC-7B56-4E61-921C-D290C920DD05}" destId="{A1828263-2C56-4B62-A0B6-DD28C54F2DC0}" srcOrd="0" destOrd="0" presId="urn:microsoft.com/office/officeart/2005/8/layout/orgChart1"/>
    <dgm:cxn modelId="{6D32A989-3C59-45AF-BC87-C8F6715E0459}" type="presOf" srcId="{BD050040-9319-48AF-BD5E-C0B572FE5764}" destId="{5F77070C-5332-4A79-9A25-3C444826BEA5}" srcOrd="0" destOrd="0" presId="urn:microsoft.com/office/officeart/2005/8/layout/orgChart1"/>
    <dgm:cxn modelId="{ACDAD095-D4F6-4BDC-8280-2661101EC28C}" srcId="{7FC3FF27-545F-40A3-BF84-534BA90F44BF}" destId="{774A845F-2245-4F87-927F-70147ABC5EC5}" srcOrd="1" destOrd="0" parTransId="{4E0D05F0-62FF-484E-9DB0-82EA631C7E03}" sibTransId="{9D998949-E6BF-4C63-8A29-C476755070A2}"/>
    <dgm:cxn modelId="{8D7F209B-4306-4E79-BAC7-1F13C5B94A23}" type="presOf" srcId="{F207DC52-B3F8-452E-8F63-75052EB45BA4}" destId="{51E29D2B-11A0-4E33-8E16-E5140292B1F0}" srcOrd="0" destOrd="0" presId="urn:microsoft.com/office/officeart/2005/8/layout/orgChart1"/>
    <dgm:cxn modelId="{9D5BEAB9-45DA-472E-BD7A-1AFE71DE3438}" type="presOf" srcId="{18B785C8-BB2C-4260-BCA3-5917D60DD55C}" destId="{918958A4-FCC6-4D7A-BB25-33CED2C53A6B}" srcOrd="1" destOrd="0" presId="urn:microsoft.com/office/officeart/2005/8/layout/orgChart1"/>
    <dgm:cxn modelId="{93965FCD-FAE4-4869-BC4F-87D645ABFBFC}" type="presOf" srcId="{18B785C8-BB2C-4260-BCA3-5917D60DD55C}" destId="{18D33703-4048-4A9B-8BC9-1AB69E7A468E}" srcOrd="0" destOrd="0" presId="urn:microsoft.com/office/officeart/2005/8/layout/orgChart1"/>
    <dgm:cxn modelId="{EDFAECCD-374C-4548-89F3-6B5F5DE910E7}" type="presOf" srcId="{CC7DDDC8-7A57-4B4D-A8B0-49F5A1EBEB10}" destId="{469C023A-2C9B-4A78-B3D0-D7B7E7D6425E}" srcOrd="1" destOrd="0" presId="urn:microsoft.com/office/officeart/2005/8/layout/orgChart1"/>
    <dgm:cxn modelId="{E98323D8-7DCB-458E-ADAA-D5C2E8EACA3E}" type="presOf" srcId="{4BA44C64-34B3-430F-B487-5BE0AB069182}" destId="{FEB6DF48-1BDD-4B9B-A622-CBA2CAF2F8E4}" srcOrd="0" destOrd="0" presId="urn:microsoft.com/office/officeart/2005/8/layout/orgChart1"/>
    <dgm:cxn modelId="{F8D94FE0-AB2E-499B-8F38-FBD92CEE4AD5}" type="presOf" srcId="{774A845F-2245-4F87-927F-70147ABC5EC5}" destId="{F2DCCE3C-1AF8-418F-ADC2-D45FCB9115B9}" srcOrd="1" destOrd="0" presId="urn:microsoft.com/office/officeart/2005/8/layout/orgChart1"/>
    <dgm:cxn modelId="{0EB036E7-ACEC-47BD-B933-1F83B222B4D8}" type="presOf" srcId="{4E0D05F0-62FF-484E-9DB0-82EA631C7E03}" destId="{0343D3CF-FF9E-42CF-8590-E33780EB2C7E}" srcOrd="0" destOrd="0" presId="urn:microsoft.com/office/officeart/2005/8/layout/orgChart1"/>
    <dgm:cxn modelId="{2A7602ED-FC11-47B1-94F2-DA6424CADBF9}" type="presOf" srcId="{7FC3FF27-545F-40A3-BF84-534BA90F44BF}" destId="{22A4D8AC-C130-466A-AC84-CC750F249BFF}" srcOrd="0" destOrd="0" presId="urn:microsoft.com/office/officeart/2005/8/layout/orgChart1"/>
    <dgm:cxn modelId="{18A8F2FB-7CE4-4423-9E7A-F4573D341E1F}" srcId="{A5099243-3FC2-4824-BB91-AA6561350FCF}" destId="{7FC3FF27-545F-40A3-BF84-534BA90F44BF}" srcOrd="0" destOrd="0" parTransId="{9E8E7794-3A79-47F7-9907-DF39E5ACE20B}" sibTransId="{D7EDD94D-B8BE-43D4-9D5A-F99530AFE251}"/>
    <dgm:cxn modelId="{F4E1EE17-9C45-4836-87B4-C21A15C25B30}" type="presParOf" srcId="{2E1C3897-205B-4BBF-91BA-D671840DBB7E}" destId="{FDB2537E-B13B-459E-85A6-60EBF09B16D8}" srcOrd="0" destOrd="0" presId="urn:microsoft.com/office/officeart/2005/8/layout/orgChart1"/>
    <dgm:cxn modelId="{0DA1058B-44F1-4B86-A19D-37C4A472D5C8}" type="presParOf" srcId="{FDB2537E-B13B-459E-85A6-60EBF09B16D8}" destId="{8F508FA6-9E2D-4BF1-932C-24673D7A4996}" srcOrd="0" destOrd="0" presId="urn:microsoft.com/office/officeart/2005/8/layout/orgChart1"/>
    <dgm:cxn modelId="{D8D468D3-1335-453E-9F51-546FA7D053AD}" type="presParOf" srcId="{8F508FA6-9E2D-4BF1-932C-24673D7A4996}" destId="{22A4D8AC-C130-466A-AC84-CC750F249BFF}" srcOrd="0" destOrd="0" presId="urn:microsoft.com/office/officeart/2005/8/layout/orgChart1"/>
    <dgm:cxn modelId="{049CF91A-FC1A-4914-B41E-CA4C83A46A0F}" type="presParOf" srcId="{8F508FA6-9E2D-4BF1-932C-24673D7A4996}" destId="{73B7ECAA-1CA5-4814-9629-74B74421F0BB}" srcOrd="1" destOrd="0" presId="urn:microsoft.com/office/officeart/2005/8/layout/orgChart1"/>
    <dgm:cxn modelId="{F70B8C0B-9032-4B25-839D-D247D2C4BAF7}" type="presParOf" srcId="{FDB2537E-B13B-459E-85A6-60EBF09B16D8}" destId="{BD201433-2757-408B-91B0-F5DA28F70FE6}" srcOrd="1" destOrd="0" presId="urn:microsoft.com/office/officeart/2005/8/layout/orgChart1"/>
    <dgm:cxn modelId="{73528E9E-C9B0-47B7-9F69-37D0E6727D8C}" type="presParOf" srcId="{BD201433-2757-408B-91B0-F5DA28F70FE6}" destId="{5F77070C-5332-4A79-9A25-3C444826BEA5}" srcOrd="0" destOrd="0" presId="urn:microsoft.com/office/officeart/2005/8/layout/orgChart1"/>
    <dgm:cxn modelId="{ADDBFA0A-B3D2-442E-8787-FFD22B468AB6}" type="presParOf" srcId="{BD201433-2757-408B-91B0-F5DA28F70FE6}" destId="{4FE56862-BBB5-4B0F-AF4B-DAB25F3A8775}" srcOrd="1" destOrd="0" presId="urn:microsoft.com/office/officeart/2005/8/layout/orgChart1"/>
    <dgm:cxn modelId="{121A5878-9363-4A57-AAC0-57C06C7291F3}" type="presParOf" srcId="{4FE56862-BBB5-4B0F-AF4B-DAB25F3A8775}" destId="{4989C6F3-CD22-4A38-A8E8-8AF3AD99DE0F}" srcOrd="0" destOrd="0" presId="urn:microsoft.com/office/officeart/2005/8/layout/orgChart1"/>
    <dgm:cxn modelId="{2AEEB5BE-8AE8-421C-AF8E-50A9158C7618}" type="presParOf" srcId="{4989C6F3-CD22-4A38-A8E8-8AF3AD99DE0F}" destId="{18D33703-4048-4A9B-8BC9-1AB69E7A468E}" srcOrd="0" destOrd="0" presId="urn:microsoft.com/office/officeart/2005/8/layout/orgChart1"/>
    <dgm:cxn modelId="{B35B2EFF-00E3-4917-A628-6896D6818894}" type="presParOf" srcId="{4989C6F3-CD22-4A38-A8E8-8AF3AD99DE0F}" destId="{918958A4-FCC6-4D7A-BB25-33CED2C53A6B}" srcOrd="1" destOrd="0" presId="urn:microsoft.com/office/officeart/2005/8/layout/orgChart1"/>
    <dgm:cxn modelId="{B0B18C4B-6627-493A-8C6E-E663068911DE}" type="presParOf" srcId="{4FE56862-BBB5-4B0F-AF4B-DAB25F3A8775}" destId="{10F2D6C1-243E-4FB8-A40C-EB28A4AECF65}" srcOrd="1" destOrd="0" presId="urn:microsoft.com/office/officeart/2005/8/layout/orgChart1"/>
    <dgm:cxn modelId="{E04A86BD-BA75-4F16-9B0C-2D13B7A38979}" type="presParOf" srcId="{4FE56862-BBB5-4B0F-AF4B-DAB25F3A8775}" destId="{414E071C-0449-498D-8F24-1424AE4F85CE}" srcOrd="2" destOrd="0" presId="urn:microsoft.com/office/officeart/2005/8/layout/orgChart1"/>
    <dgm:cxn modelId="{6516D882-BE8D-4FF5-ABB5-C5E3D3865EBE}" type="presParOf" srcId="{BD201433-2757-408B-91B0-F5DA28F70FE6}" destId="{0343D3CF-FF9E-42CF-8590-E33780EB2C7E}" srcOrd="2" destOrd="0" presId="urn:microsoft.com/office/officeart/2005/8/layout/orgChart1"/>
    <dgm:cxn modelId="{FACFA33E-B4C6-4B92-921A-B6092121956B}" type="presParOf" srcId="{BD201433-2757-408B-91B0-F5DA28F70FE6}" destId="{3FD5A0D4-F61F-4F3C-B456-61EE6C6664E3}" srcOrd="3" destOrd="0" presId="urn:microsoft.com/office/officeart/2005/8/layout/orgChart1"/>
    <dgm:cxn modelId="{E518E0BA-C3B8-44B9-8C1D-25777700D9A0}" type="presParOf" srcId="{3FD5A0D4-F61F-4F3C-B456-61EE6C6664E3}" destId="{4828E3C3-C021-4F1B-9453-FD36DE6D8F54}" srcOrd="0" destOrd="0" presId="urn:microsoft.com/office/officeart/2005/8/layout/orgChart1"/>
    <dgm:cxn modelId="{8DC57B20-E8BE-4A67-88DD-FDC9B4B5D14A}" type="presParOf" srcId="{4828E3C3-C021-4F1B-9453-FD36DE6D8F54}" destId="{F272A33A-0804-4307-8D5A-D5DC2A8A14C2}" srcOrd="0" destOrd="0" presId="urn:microsoft.com/office/officeart/2005/8/layout/orgChart1"/>
    <dgm:cxn modelId="{2BB32CCA-62F0-4A56-878F-23AEC172200E}" type="presParOf" srcId="{4828E3C3-C021-4F1B-9453-FD36DE6D8F54}" destId="{F2DCCE3C-1AF8-418F-ADC2-D45FCB9115B9}" srcOrd="1" destOrd="0" presId="urn:microsoft.com/office/officeart/2005/8/layout/orgChart1"/>
    <dgm:cxn modelId="{FC22D6AA-6552-43E5-AD69-45A365932E2F}" type="presParOf" srcId="{3FD5A0D4-F61F-4F3C-B456-61EE6C6664E3}" destId="{46B87F4A-2D42-4800-A4FE-36B0E7F4F4D1}" srcOrd="1" destOrd="0" presId="urn:microsoft.com/office/officeart/2005/8/layout/orgChart1"/>
    <dgm:cxn modelId="{9DEC1C20-3183-4B81-A434-20E7897163A3}" type="presParOf" srcId="{3FD5A0D4-F61F-4F3C-B456-61EE6C6664E3}" destId="{32010798-5125-4D41-A3AB-CCAF05280037}" srcOrd="2" destOrd="0" presId="urn:microsoft.com/office/officeart/2005/8/layout/orgChart1"/>
    <dgm:cxn modelId="{2041FAD3-E6A4-432D-AF8F-41841AF9C411}" type="presParOf" srcId="{BD201433-2757-408B-91B0-F5DA28F70FE6}" destId="{36C0D069-9E77-4A49-9D04-DDDC9243E2B6}" srcOrd="4" destOrd="0" presId="urn:microsoft.com/office/officeart/2005/8/layout/orgChart1"/>
    <dgm:cxn modelId="{743B0193-AB94-42E5-8E7B-46142F9019AF}" type="presParOf" srcId="{BD201433-2757-408B-91B0-F5DA28F70FE6}" destId="{A2B5E1D3-06AD-40EE-97E1-367B5D126719}" srcOrd="5" destOrd="0" presId="urn:microsoft.com/office/officeart/2005/8/layout/orgChart1"/>
    <dgm:cxn modelId="{DB2A478E-E67C-48C9-BC0B-515E32D3FFDB}" type="presParOf" srcId="{A2B5E1D3-06AD-40EE-97E1-367B5D126719}" destId="{3554FAD7-079F-4097-B977-88B9A456CFD0}" srcOrd="0" destOrd="0" presId="urn:microsoft.com/office/officeart/2005/8/layout/orgChart1"/>
    <dgm:cxn modelId="{27D7A4C9-EADB-4DFB-995A-07A83A0C7E97}" type="presParOf" srcId="{3554FAD7-079F-4097-B977-88B9A456CFD0}" destId="{51E29D2B-11A0-4E33-8E16-E5140292B1F0}" srcOrd="0" destOrd="0" presId="urn:microsoft.com/office/officeart/2005/8/layout/orgChart1"/>
    <dgm:cxn modelId="{DEA88334-E998-412E-85DB-81DF7B187807}" type="presParOf" srcId="{3554FAD7-079F-4097-B977-88B9A456CFD0}" destId="{8B30DECE-C82D-4C32-81B3-6ACED946CB9C}" srcOrd="1" destOrd="0" presId="urn:microsoft.com/office/officeart/2005/8/layout/orgChart1"/>
    <dgm:cxn modelId="{0F6D24B7-6753-4273-88C6-5937E4471678}" type="presParOf" srcId="{A2B5E1D3-06AD-40EE-97E1-367B5D126719}" destId="{759E390B-8DF8-4EB8-A022-8A2B9F0B7468}" srcOrd="1" destOrd="0" presId="urn:microsoft.com/office/officeart/2005/8/layout/orgChart1"/>
    <dgm:cxn modelId="{422DFCD3-CDCB-4BD8-96FB-AAAF74211155}" type="presParOf" srcId="{759E390B-8DF8-4EB8-A022-8A2B9F0B7468}" destId="{FEB6DF48-1BDD-4B9B-A622-CBA2CAF2F8E4}" srcOrd="0" destOrd="0" presId="urn:microsoft.com/office/officeart/2005/8/layout/orgChart1"/>
    <dgm:cxn modelId="{02174654-794E-4F03-8EF8-C8A8336ED283}" type="presParOf" srcId="{759E390B-8DF8-4EB8-A022-8A2B9F0B7468}" destId="{7EDEA491-9610-489E-99DB-B7795D5B2D79}" srcOrd="1" destOrd="0" presId="urn:microsoft.com/office/officeart/2005/8/layout/orgChart1"/>
    <dgm:cxn modelId="{CA97C839-17C7-4256-842E-1D7A47CEA0C0}" type="presParOf" srcId="{7EDEA491-9610-489E-99DB-B7795D5B2D79}" destId="{16337EB1-7E3A-41F8-B0D9-986F6FF8DBCE}" srcOrd="0" destOrd="0" presId="urn:microsoft.com/office/officeart/2005/8/layout/orgChart1"/>
    <dgm:cxn modelId="{4AB3A66E-E506-4429-AA34-8E2B2FE2292B}" type="presParOf" srcId="{16337EB1-7E3A-41F8-B0D9-986F6FF8DBCE}" destId="{6EF8D142-3CEE-4C3A-A393-8EBECF033AAF}" srcOrd="0" destOrd="0" presId="urn:microsoft.com/office/officeart/2005/8/layout/orgChart1"/>
    <dgm:cxn modelId="{F03183BE-F7B6-40D8-8B4F-C03ACEF1ECAF}" type="presParOf" srcId="{16337EB1-7E3A-41F8-B0D9-986F6FF8DBCE}" destId="{469C023A-2C9B-4A78-B3D0-D7B7E7D6425E}" srcOrd="1" destOrd="0" presId="urn:microsoft.com/office/officeart/2005/8/layout/orgChart1"/>
    <dgm:cxn modelId="{33D8DC86-48CD-43B2-9627-C46A4ED5AE61}" type="presParOf" srcId="{7EDEA491-9610-489E-99DB-B7795D5B2D79}" destId="{2804F78D-527A-4B2E-AECC-2EFFFD04261B}" srcOrd="1" destOrd="0" presId="urn:microsoft.com/office/officeart/2005/8/layout/orgChart1"/>
    <dgm:cxn modelId="{6F865874-FC66-4100-B9B6-6A8B20045D1A}" type="presParOf" srcId="{7EDEA491-9610-489E-99DB-B7795D5B2D79}" destId="{7DCECF75-4402-44F6-B955-F3EDCC057217}" srcOrd="2" destOrd="0" presId="urn:microsoft.com/office/officeart/2005/8/layout/orgChart1"/>
    <dgm:cxn modelId="{67B452FC-2F5C-4BC3-9B33-D9AFDDE35BBB}" type="presParOf" srcId="{759E390B-8DF8-4EB8-A022-8A2B9F0B7468}" destId="{80F15F78-D69F-4279-B659-0ECC2B64B76F}" srcOrd="2" destOrd="0" presId="urn:microsoft.com/office/officeart/2005/8/layout/orgChart1"/>
    <dgm:cxn modelId="{BDF965C2-DF93-4B30-BB35-C147213BF1EA}" type="presParOf" srcId="{759E390B-8DF8-4EB8-A022-8A2B9F0B7468}" destId="{B9A64F4E-F4A8-47AD-ADA1-2ACF85363064}" srcOrd="3" destOrd="0" presId="urn:microsoft.com/office/officeart/2005/8/layout/orgChart1"/>
    <dgm:cxn modelId="{57BE1746-2DEB-4BAC-BB47-2911D84B86EC}" type="presParOf" srcId="{B9A64F4E-F4A8-47AD-ADA1-2ACF85363064}" destId="{56E06831-241E-4CFE-B32A-F5B385DCD634}" srcOrd="0" destOrd="0" presId="urn:microsoft.com/office/officeart/2005/8/layout/orgChart1"/>
    <dgm:cxn modelId="{33C50F85-69B1-41B9-A481-7D2C4D2755FF}" type="presParOf" srcId="{56E06831-241E-4CFE-B32A-F5B385DCD634}" destId="{A1828263-2C56-4B62-A0B6-DD28C54F2DC0}" srcOrd="0" destOrd="0" presId="urn:microsoft.com/office/officeart/2005/8/layout/orgChart1"/>
    <dgm:cxn modelId="{2DD79DC4-264D-45C9-90BD-95AEDBD2C7BA}" type="presParOf" srcId="{56E06831-241E-4CFE-B32A-F5B385DCD634}" destId="{04547235-44AB-493C-85BE-2DC349F67C4E}" srcOrd="1" destOrd="0" presId="urn:microsoft.com/office/officeart/2005/8/layout/orgChart1"/>
    <dgm:cxn modelId="{BE47964D-E716-4776-A5B7-FD66AFB2866D}" type="presParOf" srcId="{B9A64F4E-F4A8-47AD-ADA1-2ACF85363064}" destId="{A1BD61DC-42B5-4B5F-9281-0095BA7E64EE}" srcOrd="1" destOrd="0" presId="urn:microsoft.com/office/officeart/2005/8/layout/orgChart1"/>
    <dgm:cxn modelId="{C8B1404C-6577-4435-8BBB-541D09226B39}" type="presParOf" srcId="{B9A64F4E-F4A8-47AD-ADA1-2ACF85363064}" destId="{47F6BBF4-F4E1-406E-9522-A231020D3F58}" srcOrd="2" destOrd="0" presId="urn:microsoft.com/office/officeart/2005/8/layout/orgChart1"/>
    <dgm:cxn modelId="{7D73A554-7930-45D6-A981-2B295014A5C5}" type="presParOf" srcId="{A2B5E1D3-06AD-40EE-97E1-367B5D126719}" destId="{96514BE4-465C-447C-B28D-2B36C8DCE2E6}" srcOrd="2" destOrd="0" presId="urn:microsoft.com/office/officeart/2005/8/layout/orgChart1"/>
    <dgm:cxn modelId="{7F990CA4-809E-4A4A-82CB-1116901185A3}" type="presParOf" srcId="{FDB2537E-B13B-459E-85A6-60EBF09B16D8}" destId="{AB32E1A3-B62C-4489-BD58-6BCE0A86DC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D81B69-27DE-455D-8FC7-C423BCD2D03B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4B34A85A-9764-4449-93CA-2AC3F02899B7}">
      <dgm:prSet/>
      <dgm:spPr/>
      <dgm:t>
        <a:bodyPr/>
        <a:lstStyle/>
        <a:p>
          <a:pPr rtl="0"/>
          <a:r>
            <a:rPr lang="hu-HU"/>
            <a:t>A rendszer multiplatformos</a:t>
          </a:r>
        </a:p>
      </dgm:t>
    </dgm:pt>
    <dgm:pt modelId="{B43A1854-D5F5-41DA-8969-D2503D78B4E9}" type="parTrans" cxnId="{14FC4165-F218-4D2A-8749-4BD0635B01FD}">
      <dgm:prSet/>
      <dgm:spPr/>
      <dgm:t>
        <a:bodyPr/>
        <a:lstStyle/>
        <a:p>
          <a:endParaRPr lang="hu-HU"/>
        </a:p>
      </dgm:t>
    </dgm:pt>
    <dgm:pt modelId="{2319BDA0-BB94-420F-BCA0-E7638218BA00}" type="sibTrans" cxnId="{14FC4165-F218-4D2A-8749-4BD0635B01FD}">
      <dgm:prSet/>
      <dgm:spPr/>
      <dgm:t>
        <a:bodyPr/>
        <a:lstStyle/>
        <a:p>
          <a:endParaRPr lang="hu-HU"/>
        </a:p>
      </dgm:t>
    </dgm:pt>
    <dgm:pt modelId="{83CB087C-2B02-441F-8AF9-EA05FEBBD7B7}">
      <dgm:prSet/>
      <dgm:spPr/>
      <dgm:t>
        <a:bodyPr/>
        <a:lstStyle/>
        <a:p>
          <a:pPr rtl="0"/>
          <a:r>
            <a:rPr lang="hu-HU"/>
            <a:t>Tesztelve:</a:t>
          </a:r>
        </a:p>
      </dgm:t>
    </dgm:pt>
    <dgm:pt modelId="{340AE612-70D7-48AB-8FEF-174621863906}" type="parTrans" cxnId="{D2E90325-0112-4C38-A37C-8F738A2436A1}">
      <dgm:prSet/>
      <dgm:spPr/>
      <dgm:t>
        <a:bodyPr/>
        <a:lstStyle/>
        <a:p>
          <a:endParaRPr lang="hu-HU"/>
        </a:p>
      </dgm:t>
    </dgm:pt>
    <dgm:pt modelId="{AD8087DC-B225-4B1A-998F-FFA4EE87A06C}" type="sibTrans" cxnId="{D2E90325-0112-4C38-A37C-8F738A2436A1}">
      <dgm:prSet/>
      <dgm:spPr/>
      <dgm:t>
        <a:bodyPr/>
        <a:lstStyle/>
        <a:p>
          <a:endParaRPr lang="hu-HU"/>
        </a:p>
      </dgm:t>
    </dgm:pt>
    <dgm:pt modelId="{3A993B80-87FB-41B5-BA61-44B951864DB1}">
      <dgm:prSet/>
      <dgm:spPr/>
      <dgm:t>
        <a:bodyPr/>
        <a:lstStyle/>
        <a:p>
          <a:pPr rtl="0"/>
          <a:r>
            <a:rPr lang="hu-HU" dirty="0"/>
            <a:t>Ubuntu 18.04 </a:t>
          </a:r>
          <a:br>
            <a:rPr lang="hu-HU" dirty="0"/>
          </a:br>
          <a:r>
            <a:rPr lang="hu-HU" dirty="0" err="1"/>
            <a:t>Raspberry</a:t>
          </a:r>
          <a:r>
            <a:rPr lang="hu-HU" dirty="0"/>
            <a:t> PI</a:t>
          </a:r>
          <a:br>
            <a:rPr lang="hu-HU" dirty="0"/>
          </a:br>
          <a:r>
            <a:rPr lang="hu-HU" dirty="0" err="1"/>
            <a:t>Orange</a:t>
          </a:r>
          <a:r>
            <a:rPr lang="hu-HU" dirty="0"/>
            <a:t> PI </a:t>
          </a:r>
          <a:r>
            <a:rPr lang="hu-HU" dirty="0" err="1"/>
            <a:t>Win</a:t>
          </a:r>
          <a:endParaRPr lang="hu-HU" dirty="0"/>
        </a:p>
      </dgm:t>
    </dgm:pt>
    <dgm:pt modelId="{2E15DC35-4972-44B4-BDF8-EF7239CC94B4}" type="parTrans" cxnId="{1B2DBB23-D231-43ED-AA2B-6580B8343680}">
      <dgm:prSet/>
      <dgm:spPr/>
      <dgm:t>
        <a:bodyPr/>
        <a:lstStyle/>
        <a:p>
          <a:endParaRPr lang="hu-HU"/>
        </a:p>
      </dgm:t>
    </dgm:pt>
    <dgm:pt modelId="{EA76815F-F31C-4360-8E61-5B7F9781FAE6}" type="sibTrans" cxnId="{1B2DBB23-D231-43ED-AA2B-6580B8343680}">
      <dgm:prSet/>
      <dgm:spPr/>
      <dgm:t>
        <a:bodyPr/>
        <a:lstStyle/>
        <a:p>
          <a:endParaRPr lang="hu-HU"/>
        </a:p>
      </dgm:t>
    </dgm:pt>
    <dgm:pt modelId="{A055491F-C8B2-4D77-A3BE-B8C758D6F6C9}">
      <dgm:prSet/>
      <dgm:spPr/>
      <dgm:t>
        <a:bodyPr/>
        <a:lstStyle/>
        <a:p>
          <a:pPr rtl="0"/>
          <a:r>
            <a:rPr lang="hu-HU" dirty="0"/>
            <a:t>Windows rendszereken az </a:t>
          </a:r>
          <a:r>
            <a:rPr lang="hu-HU"/>
            <a:t>SNMP API </a:t>
          </a:r>
          <a:r>
            <a:rPr lang="hu-HU" dirty="0"/>
            <a:t>(jelenleg) hiányzik</a:t>
          </a:r>
        </a:p>
      </dgm:t>
    </dgm:pt>
    <dgm:pt modelId="{877FDA2A-A52C-480A-BC51-482B81ECD728}" type="parTrans" cxnId="{482591F8-1A8C-46A8-80B1-26BBEA8C3CC4}">
      <dgm:prSet/>
      <dgm:spPr/>
      <dgm:t>
        <a:bodyPr/>
        <a:lstStyle/>
        <a:p>
          <a:endParaRPr lang="hu-HU"/>
        </a:p>
      </dgm:t>
    </dgm:pt>
    <dgm:pt modelId="{60346700-7FC6-424A-B6D4-26045B79EA4D}" type="sibTrans" cxnId="{482591F8-1A8C-46A8-80B1-26BBEA8C3CC4}">
      <dgm:prSet/>
      <dgm:spPr/>
      <dgm:t>
        <a:bodyPr/>
        <a:lstStyle/>
        <a:p>
          <a:endParaRPr lang="hu-HU"/>
        </a:p>
      </dgm:t>
    </dgm:pt>
    <dgm:pt modelId="{F69644AB-A9A5-4076-9446-7FBEDCC0D615}" type="pres">
      <dgm:prSet presAssocID="{2FD81B69-27DE-455D-8FC7-C423BCD2D0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5BEAA2-FAE4-4085-8CDD-A212319A6E49}" type="pres">
      <dgm:prSet presAssocID="{4B34A85A-9764-4449-93CA-2AC3F02899B7}" presName="hierRoot1" presStyleCnt="0">
        <dgm:presLayoutVars>
          <dgm:hierBranch val="init"/>
        </dgm:presLayoutVars>
      </dgm:prSet>
      <dgm:spPr/>
    </dgm:pt>
    <dgm:pt modelId="{9450F9EA-8029-48F9-BFF7-A1D81E38A5D0}" type="pres">
      <dgm:prSet presAssocID="{4B34A85A-9764-4449-93CA-2AC3F02899B7}" presName="rootComposite1" presStyleCnt="0"/>
      <dgm:spPr/>
    </dgm:pt>
    <dgm:pt modelId="{CC5BA98B-5EC1-4789-A54E-C335F6B6D265}" type="pres">
      <dgm:prSet presAssocID="{4B34A85A-9764-4449-93CA-2AC3F02899B7}" presName="rootText1" presStyleLbl="node0" presStyleIdx="0" presStyleCnt="2">
        <dgm:presLayoutVars>
          <dgm:chPref val="3"/>
        </dgm:presLayoutVars>
      </dgm:prSet>
      <dgm:spPr/>
    </dgm:pt>
    <dgm:pt modelId="{01BF291C-125A-4EE6-8980-C9A7B3695970}" type="pres">
      <dgm:prSet presAssocID="{4B34A85A-9764-4449-93CA-2AC3F02899B7}" presName="rootConnector1" presStyleLbl="node1" presStyleIdx="0" presStyleCnt="0"/>
      <dgm:spPr/>
    </dgm:pt>
    <dgm:pt modelId="{71A72706-7109-4099-A780-86B19EA71BC6}" type="pres">
      <dgm:prSet presAssocID="{4B34A85A-9764-4449-93CA-2AC3F02899B7}" presName="hierChild2" presStyleCnt="0"/>
      <dgm:spPr/>
    </dgm:pt>
    <dgm:pt modelId="{25AA1A07-0097-4C37-902A-B3AC79494BEC}" type="pres">
      <dgm:prSet presAssocID="{4B34A85A-9764-4449-93CA-2AC3F02899B7}" presName="hierChild3" presStyleCnt="0"/>
      <dgm:spPr/>
    </dgm:pt>
    <dgm:pt modelId="{EBBED99D-DF0A-489A-8D93-8874B3095D81}" type="pres">
      <dgm:prSet presAssocID="{83CB087C-2B02-441F-8AF9-EA05FEBBD7B7}" presName="hierRoot1" presStyleCnt="0">
        <dgm:presLayoutVars>
          <dgm:hierBranch val="init"/>
        </dgm:presLayoutVars>
      </dgm:prSet>
      <dgm:spPr/>
    </dgm:pt>
    <dgm:pt modelId="{0F4BA363-31E9-45DC-A096-115E7AFE4B59}" type="pres">
      <dgm:prSet presAssocID="{83CB087C-2B02-441F-8AF9-EA05FEBBD7B7}" presName="rootComposite1" presStyleCnt="0"/>
      <dgm:spPr/>
    </dgm:pt>
    <dgm:pt modelId="{0A6AF965-34E9-42F1-A9B1-686CE25FAB78}" type="pres">
      <dgm:prSet presAssocID="{83CB087C-2B02-441F-8AF9-EA05FEBBD7B7}" presName="rootText1" presStyleLbl="node0" presStyleIdx="1" presStyleCnt="2">
        <dgm:presLayoutVars>
          <dgm:chPref val="3"/>
        </dgm:presLayoutVars>
      </dgm:prSet>
      <dgm:spPr/>
    </dgm:pt>
    <dgm:pt modelId="{C105A49E-8C0D-4C52-92A7-4031E78046D6}" type="pres">
      <dgm:prSet presAssocID="{83CB087C-2B02-441F-8AF9-EA05FEBBD7B7}" presName="rootConnector1" presStyleLbl="node1" presStyleIdx="0" presStyleCnt="0"/>
      <dgm:spPr/>
    </dgm:pt>
    <dgm:pt modelId="{9CA741CF-6321-48C6-AA14-1FB3E366D977}" type="pres">
      <dgm:prSet presAssocID="{83CB087C-2B02-441F-8AF9-EA05FEBBD7B7}" presName="hierChild2" presStyleCnt="0"/>
      <dgm:spPr/>
    </dgm:pt>
    <dgm:pt modelId="{0A5439EB-E8DD-40F4-BBB1-96CB23CE0ADC}" type="pres">
      <dgm:prSet presAssocID="{2E15DC35-4972-44B4-BDF8-EF7239CC94B4}" presName="Name37" presStyleLbl="parChTrans1D2" presStyleIdx="0" presStyleCnt="2"/>
      <dgm:spPr/>
    </dgm:pt>
    <dgm:pt modelId="{A0F6F191-E293-4961-B58A-FF9876597666}" type="pres">
      <dgm:prSet presAssocID="{3A993B80-87FB-41B5-BA61-44B951864DB1}" presName="hierRoot2" presStyleCnt="0">
        <dgm:presLayoutVars>
          <dgm:hierBranch val="init"/>
        </dgm:presLayoutVars>
      </dgm:prSet>
      <dgm:spPr/>
    </dgm:pt>
    <dgm:pt modelId="{B148DDF5-6114-45AF-9D50-028B09249E3F}" type="pres">
      <dgm:prSet presAssocID="{3A993B80-87FB-41B5-BA61-44B951864DB1}" presName="rootComposite" presStyleCnt="0"/>
      <dgm:spPr/>
    </dgm:pt>
    <dgm:pt modelId="{E1B88E63-114D-4C39-9D1D-E737B7978F7D}" type="pres">
      <dgm:prSet presAssocID="{3A993B80-87FB-41B5-BA61-44B951864DB1}" presName="rootText" presStyleLbl="node2" presStyleIdx="0" presStyleCnt="2">
        <dgm:presLayoutVars>
          <dgm:chPref val="3"/>
        </dgm:presLayoutVars>
      </dgm:prSet>
      <dgm:spPr/>
    </dgm:pt>
    <dgm:pt modelId="{5AA32425-D026-4F71-AE97-45B63D4D5C8F}" type="pres">
      <dgm:prSet presAssocID="{3A993B80-87FB-41B5-BA61-44B951864DB1}" presName="rootConnector" presStyleLbl="node2" presStyleIdx="0" presStyleCnt="2"/>
      <dgm:spPr/>
    </dgm:pt>
    <dgm:pt modelId="{5ED6C6DB-EFA7-4FCD-A50B-59F98AC5010F}" type="pres">
      <dgm:prSet presAssocID="{3A993B80-87FB-41B5-BA61-44B951864DB1}" presName="hierChild4" presStyleCnt="0"/>
      <dgm:spPr/>
    </dgm:pt>
    <dgm:pt modelId="{015F27F1-B163-4155-94BF-2DA1142480DA}" type="pres">
      <dgm:prSet presAssocID="{3A993B80-87FB-41B5-BA61-44B951864DB1}" presName="hierChild5" presStyleCnt="0"/>
      <dgm:spPr/>
    </dgm:pt>
    <dgm:pt modelId="{E87B3C42-F2B8-4189-B13D-E8B98E2550B1}" type="pres">
      <dgm:prSet presAssocID="{877FDA2A-A52C-480A-BC51-482B81ECD728}" presName="Name37" presStyleLbl="parChTrans1D2" presStyleIdx="1" presStyleCnt="2"/>
      <dgm:spPr/>
    </dgm:pt>
    <dgm:pt modelId="{8E70D10D-07C3-4EE4-864F-803D892CF4DC}" type="pres">
      <dgm:prSet presAssocID="{A055491F-C8B2-4D77-A3BE-B8C758D6F6C9}" presName="hierRoot2" presStyleCnt="0">
        <dgm:presLayoutVars>
          <dgm:hierBranch val="init"/>
        </dgm:presLayoutVars>
      </dgm:prSet>
      <dgm:spPr/>
    </dgm:pt>
    <dgm:pt modelId="{476ABEF6-8BB7-488B-99A5-1E0223680306}" type="pres">
      <dgm:prSet presAssocID="{A055491F-C8B2-4D77-A3BE-B8C758D6F6C9}" presName="rootComposite" presStyleCnt="0"/>
      <dgm:spPr/>
    </dgm:pt>
    <dgm:pt modelId="{305ADB5F-FB0C-4042-8849-198DB338E7EB}" type="pres">
      <dgm:prSet presAssocID="{A055491F-C8B2-4D77-A3BE-B8C758D6F6C9}" presName="rootText" presStyleLbl="node2" presStyleIdx="1" presStyleCnt="2">
        <dgm:presLayoutVars>
          <dgm:chPref val="3"/>
        </dgm:presLayoutVars>
      </dgm:prSet>
      <dgm:spPr/>
    </dgm:pt>
    <dgm:pt modelId="{5DBC7B22-EAD2-4BA3-9235-29A96DA2B717}" type="pres">
      <dgm:prSet presAssocID="{A055491F-C8B2-4D77-A3BE-B8C758D6F6C9}" presName="rootConnector" presStyleLbl="node2" presStyleIdx="1" presStyleCnt="2"/>
      <dgm:spPr/>
    </dgm:pt>
    <dgm:pt modelId="{5774BF92-E0B2-4EE3-8B58-C511E00D577D}" type="pres">
      <dgm:prSet presAssocID="{A055491F-C8B2-4D77-A3BE-B8C758D6F6C9}" presName="hierChild4" presStyleCnt="0"/>
      <dgm:spPr/>
    </dgm:pt>
    <dgm:pt modelId="{66A74AAA-7E67-43F5-9F6F-BD352D68391A}" type="pres">
      <dgm:prSet presAssocID="{A055491F-C8B2-4D77-A3BE-B8C758D6F6C9}" presName="hierChild5" presStyleCnt="0"/>
      <dgm:spPr/>
    </dgm:pt>
    <dgm:pt modelId="{0F162857-79EE-425E-B0D8-D8EA7634105B}" type="pres">
      <dgm:prSet presAssocID="{83CB087C-2B02-441F-8AF9-EA05FEBBD7B7}" presName="hierChild3" presStyleCnt="0"/>
      <dgm:spPr/>
    </dgm:pt>
  </dgm:ptLst>
  <dgm:cxnLst>
    <dgm:cxn modelId="{1B2DBB23-D231-43ED-AA2B-6580B8343680}" srcId="{83CB087C-2B02-441F-8AF9-EA05FEBBD7B7}" destId="{3A993B80-87FB-41B5-BA61-44B951864DB1}" srcOrd="0" destOrd="0" parTransId="{2E15DC35-4972-44B4-BDF8-EF7239CC94B4}" sibTransId="{EA76815F-F31C-4360-8E61-5B7F9781FAE6}"/>
    <dgm:cxn modelId="{F637FA24-54CB-41B4-B608-21961BD70D8F}" type="presOf" srcId="{3A993B80-87FB-41B5-BA61-44B951864DB1}" destId="{E1B88E63-114D-4C39-9D1D-E737B7978F7D}" srcOrd="0" destOrd="0" presId="urn:microsoft.com/office/officeart/2005/8/layout/orgChart1"/>
    <dgm:cxn modelId="{D2E90325-0112-4C38-A37C-8F738A2436A1}" srcId="{2FD81B69-27DE-455D-8FC7-C423BCD2D03B}" destId="{83CB087C-2B02-441F-8AF9-EA05FEBBD7B7}" srcOrd="1" destOrd="0" parTransId="{340AE612-70D7-48AB-8FEF-174621863906}" sibTransId="{AD8087DC-B225-4B1A-998F-FFA4EE87A06C}"/>
    <dgm:cxn modelId="{77F6202D-BFC3-4FDB-AF45-77AE9C7BDB83}" type="presOf" srcId="{2E15DC35-4972-44B4-BDF8-EF7239CC94B4}" destId="{0A5439EB-E8DD-40F4-BBB1-96CB23CE0ADC}" srcOrd="0" destOrd="0" presId="urn:microsoft.com/office/officeart/2005/8/layout/orgChart1"/>
    <dgm:cxn modelId="{F88A535B-481B-4CC7-97E2-15F872B25B3E}" type="presOf" srcId="{3A993B80-87FB-41B5-BA61-44B951864DB1}" destId="{5AA32425-D026-4F71-AE97-45B63D4D5C8F}" srcOrd="1" destOrd="0" presId="urn:microsoft.com/office/officeart/2005/8/layout/orgChart1"/>
    <dgm:cxn modelId="{EE1F2344-871C-4512-B11F-9CAB7C5BF9C8}" type="presOf" srcId="{877FDA2A-A52C-480A-BC51-482B81ECD728}" destId="{E87B3C42-F2B8-4189-B13D-E8B98E2550B1}" srcOrd="0" destOrd="0" presId="urn:microsoft.com/office/officeart/2005/8/layout/orgChart1"/>
    <dgm:cxn modelId="{14FC4165-F218-4D2A-8749-4BD0635B01FD}" srcId="{2FD81B69-27DE-455D-8FC7-C423BCD2D03B}" destId="{4B34A85A-9764-4449-93CA-2AC3F02899B7}" srcOrd="0" destOrd="0" parTransId="{B43A1854-D5F5-41DA-8969-D2503D78B4E9}" sibTransId="{2319BDA0-BB94-420F-BCA0-E7638218BA00}"/>
    <dgm:cxn modelId="{E3183D52-B2BF-43AA-AA57-33584F072E62}" type="presOf" srcId="{83CB087C-2B02-441F-8AF9-EA05FEBBD7B7}" destId="{C105A49E-8C0D-4C52-92A7-4031E78046D6}" srcOrd="1" destOrd="0" presId="urn:microsoft.com/office/officeart/2005/8/layout/orgChart1"/>
    <dgm:cxn modelId="{6EDA1873-AD7A-4BC4-8671-C9595FD51535}" type="presOf" srcId="{2FD81B69-27DE-455D-8FC7-C423BCD2D03B}" destId="{F69644AB-A9A5-4076-9446-7FBEDCC0D615}" srcOrd="0" destOrd="0" presId="urn:microsoft.com/office/officeart/2005/8/layout/orgChart1"/>
    <dgm:cxn modelId="{7BF26B7F-AC85-4222-BE72-436BF53B68BA}" type="presOf" srcId="{4B34A85A-9764-4449-93CA-2AC3F02899B7}" destId="{01BF291C-125A-4EE6-8980-C9A7B3695970}" srcOrd="1" destOrd="0" presId="urn:microsoft.com/office/officeart/2005/8/layout/orgChart1"/>
    <dgm:cxn modelId="{623B5F82-8894-40F3-9662-3EF26C272D96}" type="presOf" srcId="{4B34A85A-9764-4449-93CA-2AC3F02899B7}" destId="{CC5BA98B-5EC1-4789-A54E-C335F6B6D265}" srcOrd="0" destOrd="0" presId="urn:microsoft.com/office/officeart/2005/8/layout/orgChart1"/>
    <dgm:cxn modelId="{6CF927AB-06EA-4C70-92CF-80086D051F34}" type="presOf" srcId="{A055491F-C8B2-4D77-A3BE-B8C758D6F6C9}" destId="{305ADB5F-FB0C-4042-8849-198DB338E7EB}" srcOrd="0" destOrd="0" presId="urn:microsoft.com/office/officeart/2005/8/layout/orgChart1"/>
    <dgm:cxn modelId="{9AF3C7B0-B9FD-448E-897D-1FC0AE24A598}" type="presOf" srcId="{A055491F-C8B2-4D77-A3BE-B8C758D6F6C9}" destId="{5DBC7B22-EAD2-4BA3-9235-29A96DA2B717}" srcOrd="1" destOrd="0" presId="urn:microsoft.com/office/officeart/2005/8/layout/orgChart1"/>
    <dgm:cxn modelId="{24BE48B4-F8B5-4CEF-A14E-DEA4E7F67B32}" type="presOf" srcId="{83CB087C-2B02-441F-8AF9-EA05FEBBD7B7}" destId="{0A6AF965-34E9-42F1-A9B1-686CE25FAB78}" srcOrd="0" destOrd="0" presId="urn:microsoft.com/office/officeart/2005/8/layout/orgChart1"/>
    <dgm:cxn modelId="{482591F8-1A8C-46A8-80B1-26BBEA8C3CC4}" srcId="{83CB087C-2B02-441F-8AF9-EA05FEBBD7B7}" destId="{A055491F-C8B2-4D77-A3BE-B8C758D6F6C9}" srcOrd="1" destOrd="0" parTransId="{877FDA2A-A52C-480A-BC51-482B81ECD728}" sibTransId="{60346700-7FC6-424A-B6D4-26045B79EA4D}"/>
    <dgm:cxn modelId="{18101EA6-03C9-4CE3-A541-C32FBE78DCD0}" type="presParOf" srcId="{F69644AB-A9A5-4076-9446-7FBEDCC0D615}" destId="{F65BEAA2-FAE4-4085-8CDD-A212319A6E49}" srcOrd="0" destOrd="0" presId="urn:microsoft.com/office/officeart/2005/8/layout/orgChart1"/>
    <dgm:cxn modelId="{89956180-CA88-4DAE-9322-B645AF0C640D}" type="presParOf" srcId="{F65BEAA2-FAE4-4085-8CDD-A212319A6E49}" destId="{9450F9EA-8029-48F9-BFF7-A1D81E38A5D0}" srcOrd="0" destOrd="0" presId="urn:microsoft.com/office/officeart/2005/8/layout/orgChart1"/>
    <dgm:cxn modelId="{38EBA851-4359-496E-87C0-C00F2EB22CA2}" type="presParOf" srcId="{9450F9EA-8029-48F9-BFF7-A1D81E38A5D0}" destId="{CC5BA98B-5EC1-4789-A54E-C335F6B6D265}" srcOrd="0" destOrd="0" presId="urn:microsoft.com/office/officeart/2005/8/layout/orgChart1"/>
    <dgm:cxn modelId="{DEA42986-D93B-4D53-8062-1BD1C8070305}" type="presParOf" srcId="{9450F9EA-8029-48F9-BFF7-A1D81E38A5D0}" destId="{01BF291C-125A-4EE6-8980-C9A7B3695970}" srcOrd="1" destOrd="0" presId="urn:microsoft.com/office/officeart/2005/8/layout/orgChart1"/>
    <dgm:cxn modelId="{8F408072-DBE3-4765-9E16-E2ABA9E62919}" type="presParOf" srcId="{F65BEAA2-FAE4-4085-8CDD-A212319A6E49}" destId="{71A72706-7109-4099-A780-86B19EA71BC6}" srcOrd="1" destOrd="0" presId="urn:microsoft.com/office/officeart/2005/8/layout/orgChart1"/>
    <dgm:cxn modelId="{607DE7FB-55DA-4654-BD8D-75B4DA71E4B3}" type="presParOf" srcId="{F65BEAA2-FAE4-4085-8CDD-A212319A6E49}" destId="{25AA1A07-0097-4C37-902A-B3AC79494BEC}" srcOrd="2" destOrd="0" presId="urn:microsoft.com/office/officeart/2005/8/layout/orgChart1"/>
    <dgm:cxn modelId="{A7C7F6F5-22F1-4410-BE55-296DE10D8B59}" type="presParOf" srcId="{F69644AB-A9A5-4076-9446-7FBEDCC0D615}" destId="{EBBED99D-DF0A-489A-8D93-8874B3095D81}" srcOrd="1" destOrd="0" presId="urn:microsoft.com/office/officeart/2005/8/layout/orgChart1"/>
    <dgm:cxn modelId="{F7046BD8-362A-434F-BB8A-1C38D264587A}" type="presParOf" srcId="{EBBED99D-DF0A-489A-8D93-8874B3095D81}" destId="{0F4BA363-31E9-45DC-A096-115E7AFE4B59}" srcOrd="0" destOrd="0" presId="urn:microsoft.com/office/officeart/2005/8/layout/orgChart1"/>
    <dgm:cxn modelId="{6C6D9D4F-6056-4FEB-8619-FBB3B7170D77}" type="presParOf" srcId="{0F4BA363-31E9-45DC-A096-115E7AFE4B59}" destId="{0A6AF965-34E9-42F1-A9B1-686CE25FAB78}" srcOrd="0" destOrd="0" presId="urn:microsoft.com/office/officeart/2005/8/layout/orgChart1"/>
    <dgm:cxn modelId="{C6BE9155-6DE3-476B-B964-9A13CCC67625}" type="presParOf" srcId="{0F4BA363-31E9-45DC-A096-115E7AFE4B59}" destId="{C105A49E-8C0D-4C52-92A7-4031E78046D6}" srcOrd="1" destOrd="0" presId="urn:microsoft.com/office/officeart/2005/8/layout/orgChart1"/>
    <dgm:cxn modelId="{4E691D09-618E-46F8-9A10-F4B2C0BF11C5}" type="presParOf" srcId="{EBBED99D-DF0A-489A-8D93-8874B3095D81}" destId="{9CA741CF-6321-48C6-AA14-1FB3E366D977}" srcOrd="1" destOrd="0" presId="urn:microsoft.com/office/officeart/2005/8/layout/orgChart1"/>
    <dgm:cxn modelId="{064B0401-3B2F-45C8-8112-41E5A0E77ECE}" type="presParOf" srcId="{9CA741CF-6321-48C6-AA14-1FB3E366D977}" destId="{0A5439EB-E8DD-40F4-BBB1-96CB23CE0ADC}" srcOrd="0" destOrd="0" presId="urn:microsoft.com/office/officeart/2005/8/layout/orgChart1"/>
    <dgm:cxn modelId="{A7BEBEA9-0A3C-4695-BE42-45C45C9CF6C6}" type="presParOf" srcId="{9CA741CF-6321-48C6-AA14-1FB3E366D977}" destId="{A0F6F191-E293-4961-B58A-FF9876597666}" srcOrd="1" destOrd="0" presId="urn:microsoft.com/office/officeart/2005/8/layout/orgChart1"/>
    <dgm:cxn modelId="{41FD9FCF-D895-4481-9587-798FB28146FF}" type="presParOf" srcId="{A0F6F191-E293-4961-B58A-FF9876597666}" destId="{B148DDF5-6114-45AF-9D50-028B09249E3F}" srcOrd="0" destOrd="0" presId="urn:microsoft.com/office/officeart/2005/8/layout/orgChart1"/>
    <dgm:cxn modelId="{F691132F-8C4E-4C3A-82D8-F9108835285C}" type="presParOf" srcId="{B148DDF5-6114-45AF-9D50-028B09249E3F}" destId="{E1B88E63-114D-4C39-9D1D-E737B7978F7D}" srcOrd="0" destOrd="0" presId="urn:microsoft.com/office/officeart/2005/8/layout/orgChart1"/>
    <dgm:cxn modelId="{5E659145-8432-41F4-BC45-A90C1CEAE3A4}" type="presParOf" srcId="{B148DDF5-6114-45AF-9D50-028B09249E3F}" destId="{5AA32425-D026-4F71-AE97-45B63D4D5C8F}" srcOrd="1" destOrd="0" presId="urn:microsoft.com/office/officeart/2005/8/layout/orgChart1"/>
    <dgm:cxn modelId="{5FBE64FB-5C9C-42E6-BD3D-9EBFBC112015}" type="presParOf" srcId="{A0F6F191-E293-4961-B58A-FF9876597666}" destId="{5ED6C6DB-EFA7-4FCD-A50B-59F98AC5010F}" srcOrd="1" destOrd="0" presId="urn:microsoft.com/office/officeart/2005/8/layout/orgChart1"/>
    <dgm:cxn modelId="{86B4015A-2988-4C0A-A4E8-9E53F2FD3A78}" type="presParOf" srcId="{A0F6F191-E293-4961-B58A-FF9876597666}" destId="{015F27F1-B163-4155-94BF-2DA1142480DA}" srcOrd="2" destOrd="0" presId="urn:microsoft.com/office/officeart/2005/8/layout/orgChart1"/>
    <dgm:cxn modelId="{939F10B3-EAFD-48FE-BE93-9C54F6E015CC}" type="presParOf" srcId="{9CA741CF-6321-48C6-AA14-1FB3E366D977}" destId="{E87B3C42-F2B8-4189-B13D-E8B98E2550B1}" srcOrd="2" destOrd="0" presId="urn:microsoft.com/office/officeart/2005/8/layout/orgChart1"/>
    <dgm:cxn modelId="{5C5E83E9-D982-4A81-A114-A4B298CDCEEE}" type="presParOf" srcId="{9CA741CF-6321-48C6-AA14-1FB3E366D977}" destId="{8E70D10D-07C3-4EE4-864F-803D892CF4DC}" srcOrd="3" destOrd="0" presId="urn:microsoft.com/office/officeart/2005/8/layout/orgChart1"/>
    <dgm:cxn modelId="{A9668204-0B2D-4772-8B6D-D4F311E412E1}" type="presParOf" srcId="{8E70D10D-07C3-4EE4-864F-803D892CF4DC}" destId="{476ABEF6-8BB7-488B-99A5-1E0223680306}" srcOrd="0" destOrd="0" presId="urn:microsoft.com/office/officeart/2005/8/layout/orgChart1"/>
    <dgm:cxn modelId="{20AE2AF2-EA0C-40EC-86DF-C4B45DC45BC6}" type="presParOf" srcId="{476ABEF6-8BB7-488B-99A5-1E0223680306}" destId="{305ADB5F-FB0C-4042-8849-198DB338E7EB}" srcOrd="0" destOrd="0" presId="urn:microsoft.com/office/officeart/2005/8/layout/orgChart1"/>
    <dgm:cxn modelId="{E53EFAEA-A32F-4874-8E43-D4225AFEAECA}" type="presParOf" srcId="{476ABEF6-8BB7-488B-99A5-1E0223680306}" destId="{5DBC7B22-EAD2-4BA3-9235-29A96DA2B717}" srcOrd="1" destOrd="0" presId="urn:microsoft.com/office/officeart/2005/8/layout/orgChart1"/>
    <dgm:cxn modelId="{B9BB9F89-4D0C-4E16-851D-92E89582EAA4}" type="presParOf" srcId="{8E70D10D-07C3-4EE4-864F-803D892CF4DC}" destId="{5774BF92-E0B2-4EE3-8B58-C511E00D577D}" srcOrd="1" destOrd="0" presId="urn:microsoft.com/office/officeart/2005/8/layout/orgChart1"/>
    <dgm:cxn modelId="{734AC78B-D728-42F6-8A13-4870FF811994}" type="presParOf" srcId="{8E70D10D-07C3-4EE4-864F-803D892CF4DC}" destId="{66A74AAA-7E67-43F5-9F6F-BD352D68391A}" srcOrd="2" destOrd="0" presId="urn:microsoft.com/office/officeart/2005/8/layout/orgChart1"/>
    <dgm:cxn modelId="{FF9CF744-2A9E-46C2-84C8-75D3BE2167D9}" type="presParOf" srcId="{EBBED99D-DF0A-489A-8D93-8874B3095D81}" destId="{0F162857-79EE-425E-B0D8-D8EA763410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191446-E253-466F-9C84-D999F7723FF1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8970F03-67CE-48F3-8D91-9870BCC27A62}">
      <dgm:prSet/>
      <dgm:spPr/>
      <dgm:t>
        <a:bodyPr/>
        <a:lstStyle/>
        <a:p>
          <a:pPr rtl="0"/>
          <a:r>
            <a:rPr lang="hu-HU" dirty="0"/>
            <a:t>A dokumentáció részletesen tartalmazza a telepítési folyamatot </a:t>
          </a:r>
          <a:r>
            <a:rPr lang="hu-HU" dirty="0" err="1"/>
            <a:t>Ubuntu</a:t>
          </a:r>
          <a:r>
            <a:rPr lang="hu-HU" dirty="0"/>
            <a:t> 18.04 -re.</a:t>
          </a:r>
        </a:p>
      </dgm:t>
    </dgm:pt>
    <dgm:pt modelId="{79F5CCA3-AD18-47BC-AE2C-0491594E9830}" type="parTrans" cxnId="{08EFF93C-C150-4BA9-B662-AF5987EDD4C2}">
      <dgm:prSet/>
      <dgm:spPr/>
      <dgm:t>
        <a:bodyPr/>
        <a:lstStyle/>
        <a:p>
          <a:endParaRPr lang="hu-HU"/>
        </a:p>
      </dgm:t>
    </dgm:pt>
    <dgm:pt modelId="{749468E8-F9D6-4D53-8769-6CE95E5D3ECC}" type="sibTrans" cxnId="{08EFF93C-C150-4BA9-B662-AF5987EDD4C2}">
      <dgm:prSet/>
      <dgm:spPr/>
      <dgm:t>
        <a:bodyPr/>
        <a:lstStyle/>
        <a:p>
          <a:endParaRPr lang="hu-HU"/>
        </a:p>
      </dgm:t>
    </dgm:pt>
    <dgm:pt modelId="{98251D72-9340-4E03-AB01-FA6E1A1870EA}" type="pres">
      <dgm:prSet presAssocID="{ED191446-E253-466F-9C84-D999F7723FF1}" presName="CompostProcess" presStyleCnt="0">
        <dgm:presLayoutVars>
          <dgm:dir/>
          <dgm:resizeHandles val="exact"/>
        </dgm:presLayoutVars>
      </dgm:prSet>
      <dgm:spPr/>
    </dgm:pt>
    <dgm:pt modelId="{B160E52C-F1A7-4A61-A730-93FD9E4F1A23}" type="pres">
      <dgm:prSet presAssocID="{ED191446-E253-466F-9C84-D999F7723FF1}" presName="arrow" presStyleLbl="bgShp" presStyleIdx="0" presStyleCnt="1"/>
      <dgm:spPr/>
    </dgm:pt>
    <dgm:pt modelId="{054A8762-CE2D-4504-8254-D283EF1C548C}" type="pres">
      <dgm:prSet presAssocID="{ED191446-E253-466F-9C84-D999F7723FF1}" presName="linearProcess" presStyleCnt="0"/>
      <dgm:spPr/>
    </dgm:pt>
    <dgm:pt modelId="{67AFCB89-4437-496F-BF6D-E4D0D083E3D3}" type="pres">
      <dgm:prSet presAssocID="{F8970F03-67CE-48F3-8D91-9870BCC27A62}" presName="textNode" presStyleLbl="node1" presStyleIdx="0" presStyleCnt="1" custScaleX="161288" custScaleY="250000" custLinFactNeighborX="4395" custLinFactNeighborY="47251">
        <dgm:presLayoutVars>
          <dgm:bulletEnabled val="1"/>
        </dgm:presLayoutVars>
      </dgm:prSet>
      <dgm:spPr/>
    </dgm:pt>
  </dgm:ptLst>
  <dgm:cxnLst>
    <dgm:cxn modelId="{08EFF93C-C150-4BA9-B662-AF5987EDD4C2}" srcId="{ED191446-E253-466F-9C84-D999F7723FF1}" destId="{F8970F03-67CE-48F3-8D91-9870BCC27A62}" srcOrd="0" destOrd="0" parTransId="{79F5CCA3-AD18-47BC-AE2C-0491594E9830}" sibTransId="{749468E8-F9D6-4D53-8769-6CE95E5D3ECC}"/>
    <dgm:cxn modelId="{FACA3879-F163-4347-A22E-6ECB2B5C8B5E}" type="presOf" srcId="{ED191446-E253-466F-9C84-D999F7723FF1}" destId="{98251D72-9340-4E03-AB01-FA6E1A1870EA}" srcOrd="0" destOrd="0" presId="urn:microsoft.com/office/officeart/2005/8/layout/hProcess9"/>
    <dgm:cxn modelId="{6E8D14C5-01A2-4AB1-AEB6-A281CB2EB981}" type="presOf" srcId="{F8970F03-67CE-48F3-8D91-9870BCC27A62}" destId="{67AFCB89-4437-496F-BF6D-E4D0D083E3D3}" srcOrd="0" destOrd="0" presId="urn:microsoft.com/office/officeart/2005/8/layout/hProcess9"/>
    <dgm:cxn modelId="{759BD3E7-B43E-45F6-8FFE-34B349D52678}" type="presParOf" srcId="{98251D72-9340-4E03-AB01-FA6E1A1870EA}" destId="{B160E52C-F1A7-4A61-A730-93FD9E4F1A23}" srcOrd="0" destOrd="0" presId="urn:microsoft.com/office/officeart/2005/8/layout/hProcess9"/>
    <dgm:cxn modelId="{22A2814A-44B2-4C81-83E0-66D4A5129B89}" type="presParOf" srcId="{98251D72-9340-4E03-AB01-FA6E1A1870EA}" destId="{054A8762-CE2D-4504-8254-D283EF1C548C}" srcOrd="1" destOrd="0" presId="urn:microsoft.com/office/officeart/2005/8/layout/hProcess9"/>
    <dgm:cxn modelId="{1BC08924-C6BB-440C-95A9-5E8653DD65F7}" type="presParOf" srcId="{054A8762-CE2D-4504-8254-D283EF1C548C}" destId="{67AFCB89-4437-496F-BF6D-E4D0D083E3D3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8EDFC0-8093-4031-BB44-A0C05C4D563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8F5505B-8B1B-4243-9DC3-7332B0FA6B1D}">
      <dgm:prSet/>
      <dgm:spPr/>
      <dgm:t>
        <a:bodyPr/>
        <a:lstStyle/>
        <a:p>
          <a:pPr rtl="0"/>
          <a:r>
            <a:rPr lang="hu-HU"/>
            <a:t>Adatbázis. </a:t>
          </a:r>
          <a:r>
            <a:rPr lang="hu-HU" err="1"/>
            <a:t>PostgreSQL</a:t>
          </a:r>
          <a:endParaRPr lang="hu-HU"/>
        </a:p>
      </dgm:t>
    </dgm:pt>
    <dgm:pt modelId="{E9405FBC-2A2A-4910-AF2E-0C7351558A42}" type="parTrans" cxnId="{FBBAE5D6-8A51-437A-BF1E-1D8B15AC04B9}">
      <dgm:prSet/>
      <dgm:spPr/>
      <dgm:t>
        <a:bodyPr/>
        <a:lstStyle/>
        <a:p>
          <a:endParaRPr lang="hu-HU"/>
        </a:p>
      </dgm:t>
    </dgm:pt>
    <dgm:pt modelId="{D8AD3245-70C9-40EA-A79B-5951E610E6C5}" type="sibTrans" cxnId="{FBBAE5D6-8A51-437A-BF1E-1D8B15AC04B9}">
      <dgm:prSet/>
      <dgm:spPr/>
      <dgm:t>
        <a:bodyPr/>
        <a:lstStyle/>
        <a:p>
          <a:endParaRPr lang="hu-HU"/>
        </a:p>
      </dgm:t>
    </dgm:pt>
    <dgm:pt modelId="{3DF321BB-C06D-49C3-BD3C-525472A9D435}">
      <dgm:prSet/>
      <dgm:spPr/>
      <dgm:t>
        <a:bodyPr/>
        <a:lstStyle/>
        <a:p>
          <a:pPr algn="l" rtl="0"/>
          <a:r>
            <a:rPr lang="hu-HU" dirty="0"/>
            <a:t>		lv2 API</a:t>
          </a:r>
        </a:p>
      </dgm:t>
    </dgm:pt>
    <dgm:pt modelId="{A1EF16D6-C546-4CE4-8FC9-5EFFEF25B000}" type="parTrans" cxnId="{3237C0F9-D027-44FF-B3C5-4FF7E2A4CE21}">
      <dgm:prSet/>
      <dgm:spPr/>
      <dgm:t>
        <a:bodyPr/>
        <a:lstStyle/>
        <a:p>
          <a:endParaRPr lang="hu-HU"/>
        </a:p>
      </dgm:t>
    </dgm:pt>
    <dgm:pt modelId="{802D658C-7183-4363-9CD7-6A5A58EBA73C}" type="sibTrans" cxnId="{3237C0F9-D027-44FF-B3C5-4FF7E2A4CE21}">
      <dgm:prSet/>
      <dgm:spPr/>
      <dgm:t>
        <a:bodyPr/>
        <a:lstStyle/>
        <a:p>
          <a:endParaRPr lang="hu-HU"/>
        </a:p>
      </dgm:t>
    </dgm:pt>
    <dgm:pt modelId="{DEE65FBB-C6B9-4847-92D3-4A55086AA61F}">
      <dgm:prSet/>
      <dgm:spPr/>
      <dgm:t>
        <a:bodyPr/>
        <a:lstStyle/>
        <a:p>
          <a:pPr rtl="0"/>
          <a:r>
            <a:rPr lang="hu-HU" dirty="0"/>
            <a:t>lv2d lekérdező gyökér alkalmazás / </a:t>
          </a:r>
          <a:r>
            <a:rPr lang="hu-HU" dirty="0" err="1"/>
            <a:t>daemon</a:t>
          </a:r>
          <a:r>
            <a:rPr lang="hu-HU" dirty="0"/>
            <a:t>.</a:t>
          </a:r>
        </a:p>
      </dgm:t>
    </dgm:pt>
    <dgm:pt modelId="{F606610E-46B0-476E-B328-0E13FD11CCD9}" type="parTrans" cxnId="{E5F1F47F-FAAD-4A16-8671-2697C5449812}">
      <dgm:prSet/>
      <dgm:spPr/>
      <dgm:t>
        <a:bodyPr/>
        <a:lstStyle/>
        <a:p>
          <a:endParaRPr lang="hu-HU"/>
        </a:p>
      </dgm:t>
    </dgm:pt>
    <dgm:pt modelId="{03DC95C3-4E6A-42C2-969C-5A100762C14D}" type="sibTrans" cxnId="{E5F1F47F-FAAD-4A16-8671-2697C5449812}">
      <dgm:prSet/>
      <dgm:spPr/>
      <dgm:t>
        <a:bodyPr/>
        <a:lstStyle/>
        <a:p>
          <a:endParaRPr lang="hu-HU"/>
        </a:p>
      </dgm:t>
    </dgm:pt>
    <dgm:pt modelId="{7D657BA1-D249-450B-835D-A7CE43720783}">
      <dgm:prSet/>
      <dgm:spPr/>
      <dgm:t>
        <a:bodyPr/>
        <a:lstStyle/>
        <a:p>
          <a:pPr rtl="0"/>
          <a:r>
            <a:rPr lang="hu-HU" dirty="0"/>
            <a:t>Lekérdező alprogramok</a:t>
          </a:r>
        </a:p>
      </dgm:t>
    </dgm:pt>
    <dgm:pt modelId="{B8AE10BD-BCF3-4845-8DF8-9C4582CF32CD}" type="parTrans" cxnId="{F5E87CF6-5146-4745-BACD-EB6E568795FE}">
      <dgm:prSet/>
      <dgm:spPr/>
      <dgm:t>
        <a:bodyPr/>
        <a:lstStyle/>
        <a:p>
          <a:endParaRPr lang="hu-HU"/>
        </a:p>
      </dgm:t>
    </dgm:pt>
    <dgm:pt modelId="{C5235B82-08A0-4D8D-AF3A-953E5D979DB2}" type="sibTrans" cxnId="{F5E87CF6-5146-4745-BACD-EB6E568795FE}">
      <dgm:prSet/>
      <dgm:spPr/>
      <dgm:t>
        <a:bodyPr/>
        <a:lstStyle/>
        <a:p>
          <a:endParaRPr lang="hu-HU"/>
        </a:p>
      </dgm:t>
    </dgm:pt>
    <dgm:pt modelId="{DFCC976D-5CAA-4C25-BA1E-FFE54EBC6B3A}">
      <dgm:prSet/>
      <dgm:spPr/>
      <dgm:t>
        <a:bodyPr/>
        <a:lstStyle/>
        <a:p>
          <a:pPr rtl="0"/>
          <a:r>
            <a:rPr lang="hu-HU" dirty="0"/>
            <a:t>lv2g GUI API</a:t>
          </a:r>
        </a:p>
      </dgm:t>
    </dgm:pt>
    <dgm:pt modelId="{2F43C66B-4CAA-478F-927C-5AD3ED3DC2FD}" type="parTrans" cxnId="{70522D39-3838-4942-AA18-ECF0FC17F887}">
      <dgm:prSet/>
      <dgm:spPr/>
      <dgm:t>
        <a:bodyPr/>
        <a:lstStyle/>
        <a:p>
          <a:endParaRPr lang="hu-HU"/>
        </a:p>
      </dgm:t>
    </dgm:pt>
    <dgm:pt modelId="{2716F3CD-C7DC-40EB-95DA-7278819E4BD3}" type="sibTrans" cxnId="{70522D39-3838-4942-AA18-ECF0FC17F887}">
      <dgm:prSet/>
      <dgm:spPr/>
      <dgm:t>
        <a:bodyPr/>
        <a:lstStyle/>
        <a:p>
          <a:endParaRPr lang="hu-HU"/>
        </a:p>
      </dgm:t>
    </dgm:pt>
    <dgm:pt modelId="{51381443-17F1-4F73-B437-861B885031EE}">
      <dgm:prSet/>
      <dgm:spPr/>
      <dgm:t>
        <a:bodyPr/>
        <a:lstStyle/>
        <a:p>
          <a:pPr rtl="0"/>
          <a:r>
            <a:rPr lang="hu-HU" dirty="0"/>
            <a:t>lv2gui GUI</a:t>
          </a:r>
        </a:p>
      </dgm:t>
    </dgm:pt>
    <dgm:pt modelId="{654DA488-5B32-4628-86E8-D74AB2478FAF}" type="parTrans" cxnId="{AC5843CF-8D22-4530-A8B7-E0665204F388}">
      <dgm:prSet/>
      <dgm:spPr/>
      <dgm:t>
        <a:bodyPr/>
        <a:lstStyle/>
        <a:p>
          <a:endParaRPr lang="hu-HU"/>
        </a:p>
      </dgm:t>
    </dgm:pt>
    <dgm:pt modelId="{2DB01569-E475-4D43-9976-9C8C0446A075}" type="sibTrans" cxnId="{AC5843CF-8D22-4530-A8B7-E0665204F388}">
      <dgm:prSet/>
      <dgm:spPr/>
      <dgm:t>
        <a:bodyPr/>
        <a:lstStyle/>
        <a:p>
          <a:endParaRPr lang="hu-HU"/>
        </a:p>
      </dgm:t>
    </dgm:pt>
    <dgm:pt modelId="{0101A2F2-01F5-4271-B460-EC64746F193F}">
      <dgm:prSet/>
      <dgm:spPr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</a:gradFill>
      </dgm:spPr>
      <dgm:t>
        <a:bodyPr/>
        <a:lstStyle/>
        <a:p>
          <a:pPr rtl="0"/>
          <a:r>
            <a:rPr lang="hu-HU"/>
            <a:t>Vagyonvédelmi kiegészítő hardver elemek.</a:t>
          </a:r>
        </a:p>
      </dgm:t>
    </dgm:pt>
    <dgm:pt modelId="{7A1C1ADE-1841-4FFB-BE50-D516F4277302}" type="parTrans" cxnId="{73F8BF68-2187-4077-9EC7-41155F8C9B23}">
      <dgm:prSet/>
      <dgm:spPr/>
      <dgm:t>
        <a:bodyPr/>
        <a:lstStyle/>
        <a:p>
          <a:endParaRPr lang="hu-HU"/>
        </a:p>
      </dgm:t>
    </dgm:pt>
    <dgm:pt modelId="{5A1E6CBF-6D8C-4786-86E4-3F246A3D0EC5}" type="sibTrans" cxnId="{73F8BF68-2187-4077-9EC7-41155F8C9B23}">
      <dgm:prSet/>
      <dgm:spPr/>
      <dgm:t>
        <a:bodyPr/>
        <a:lstStyle/>
        <a:p>
          <a:endParaRPr lang="hu-HU"/>
        </a:p>
      </dgm:t>
    </dgm:pt>
    <dgm:pt modelId="{D3BE6404-7A9F-410C-8DF8-3CBAFB09DA24}">
      <dgm:prSet/>
      <dgm:spPr/>
      <dgm:t>
        <a:bodyPr/>
        <a:lstStyle/>
        <a:p>
          <a:pPr rtl="0"/>
          <a:r>
            <a:rPr lang="hu-HU" dirty="0" err="1"/>
            <a:t>Interpreter</a:t>
          </a:r>
          <a:r>
            <a:rPr lang="hu-HU" dirty="0"/>
            <a:t> (CLI)</a:t>
          </a:r>
        </a:p>
      </dgm:t>
    </dgm:pt>
    <dgm:pt modelId="{F00612B5-EEB0-4B35-8313-2FF8E28D6D93}" type="parTrans" cxnId="{DD05F0F6-2845-415F-94F4-EF4B1F5119B4}">
      <dgm:prSet/>
      <dgm:spPr/>
      <dgm:t>
        <a:bodyPr/>
        <a:lstStyle/>
        <a:p>
          <a:endParaRPr lang="hu-HU"/>
        </a:p>
      </dgm:t>
    </dgm:pt>
    <dgm:pt modelId="{DBBBE49D-4719-4894-A408-C225CD25958C}" type="sibTrans" cxnId="{DD05F0F6-2845-415F-94F4-EF4B1F5119B4}">
      <dgm:prSet/>
      <dgm:spPr/>
      <dgm:t>
        <a:bodyPr/>
        <a:lstStyle/>
        <a:p>
          <a:endParaRPr lang="hu-HU"/>
        </a:p>
      </dgm:t>
    </dgm:pt>
    <dgm:pt modelId="{4FB2E487-1CA9-4A72-BC2F-A18A4EBD7EBB}" type="pres">
      <dgm:prSet presAssocID="{B88EDFC0-8093-4031-BB44-A0C05C4D563C}" presName="diagram" presStyleCnt="0">
        <dgm:presLayoutVars>
          <dgm:dir/>
          <dgm:resizeHandles val="exact"/>
        </dgm:presLayoutVars>
      </dgm:prSet>
      <dgm:spPr/>
    </dgm:pt>
    <dgm:pt modelId="{B126D1BC-AB1B-472B-9C25-16C03E6A6418}" type="pres">
      <dgm:prSet presAssocID="{B8F5505B-8B1B-4243-9DC3-7332B0FA6B1D}" presName="node" presStyleLbl="node1" presStyleIdx="0" presStyleCnt="8" custScaleX="336981" custScaleY="32993" custLinFactNeighborX="-486" custLinFactNeighborY="-15319">
        <dgm:presLayoutVars>
          <dgm:bulletEnabled val="1"/>
        </dgm:presLayoutVars>
      </dgm:prSet>
      <dgm:spPr/>
    </dgm:pt>
    <dgm:pt modelId="{D1755F16-3529-4E8B-8A90-F7F058379951}" type="pres">
      <dgm:prSet presAssocID="{D8AD3245-70C9-40EA-A79B-5951E610E6C5}" presName="sibTrans" presStyleCnt="0"/>
      <dgm:spPr/>
    </dgm:pt>
    <dgm:pt modelId="{39F58DB6-7C30-40C0-A24D-711C7738D926}" type="pres">
      <dgm:prSet presAssocID="{3DF321BB-C06D-49C3-BD3C-525472A9D435}" presName="node" presStyleLbl="node1" presStyleIdx="1" presStyleCnt="8" custScaleX="337537" custScaleY="31352" custLinFactNeighborX="-1170" custLinFactNeighborY="-12005">
        <dgm:presLayoutVars>
          <dgm:bulletEnabled val="1"/>
        </dgm:presLayoutVars>
      </dgm:prSet>
      <dgm:spPr/>
    </dgm:pt>
    <dgm:pt modelId="{F4EBD3B1-2B16-4DEE-B38D-AC30D0702B8A}" type="pres">
      <dgm:prSet presAssocID="{802D658C-7183-4363-9CD7-6A5A58EBA73C}" presName="sibTrans" presStyleCnt="0"/>
      <dgm:spPr/>
    </dgm:pt>
    <dgm:pt modelId="{FF5D3E38-4180-4A1B-82A6-2E303B6EC4F1}" type="pres">
      <dgm:prSet presAssocID="{DEE65FBB-C6B9-4847-92D3-4A55086AA61F}" presName="node" presStyleLbl="node1" presStyleIdx="2" presStyleCnt="8" custScaleX="94917" custScaleY="59544" custLinFactNeighborX="-6078" custLinFactNeighborY="2151">
        <dgm:presLayoutVars>
          <dgm:bulletEnabled val="1"/>
        </dgm:presLayoutVars>
      </dgm:prSet>
      <dgm:spPr/>
    </dgm:pt>
    <dgm:pt modelId="{4B3736CC-B6EE-482B-B1E0-DEC35533A99F}" type="pres">
      <dgm:prSet presAssocID="{03DC95C3-4E6A-42C2-969C-5A100762C14D}" presName="sibTrans" presStyleCnt="0"/>
      <dgm:spPr/>
    </dgm:pt>
    <dgm:pt modelId="{3549E376-78AF-42C3-A7CA-9A1AD236BCF9}" type="pres">
      <dgm:prSet presAssocID="{7D657BA1-D249-450B-835D-A7CE43720783}" presName="node" presStyleLbl="node1" presStyleIdx="3" presStyleCnt="8" custScaleX="94917" custScaleY="58758" custLinFactX="-10338" custLinFactNeighborX="-100000" custLinFactNeighborY="71215">
        <dgm:presLayoutVars>
          <dgm:bulletEnabled val="1"/>
        </dgm:presLayoutVars>
      </dgm:prSet>
      <dgm:spPr/>
    </dgm:pt>
    <dgm:pt modelId="{08570418-8ECE-4AA4-998C-8E86CEC3EBB7}" type="pres">
      <dgm:prSet presAssocID="{C5235B82-08A0-4D8D-AF3A-953E5D979DB2}" presName="sibTrans" presStyleCnt="0"/>
      <dgm:spPr/>
    </dgm:pt>
    <dgm:pt modelId="{33086322-1E4F-4AB1-8999-BC204DF12542}" type="pres">
      <dgm:prSet presAssocID="{DFCC976D-5CAA-4C25-BA1E-FFE54EBC6B3A}" presName="node" presStyleLbl="node1" presStyleIdx="4" presStyleCnt="8" custScaleX="94917" custScaleY="31639" custLinFactNeighborX="7371" custLinFactNeighborY="-9537">
        <dgm:presLayoutVars>
          <dgm:bulletEnabled val="1"/>
        </dgm:presLayoutVars>
      </dgm:prSet>
      <dgm:spPr/>
    </dgm:pt>
    <dgm:pt modelId="{C86DFA1B-79DA-4FC5-A3A1-AC6AA9107F6F}" type="pres">
      <dgm:prSet presAssocID="{2716F3CD-C7DC-40EB-95DA-7278819E4BD3}" presName="sibTrans" presStyleCnt="0"/>
      <dgm:spPr/>
    </dgm:pt>
    <dgm:pt modelId="{477BD5DF-D6E8-40CD-A937-91918C377058}" type="pres">
      <dgm:prSet presAssocID="{51381443-17F1-4F73-B437-861B885031EE}" presName="node" presStyleLbl="node1" presStyleIdx="5" presStyleCnt="8" custScaleX="94917" custScaleY="31725" custLinFactX="64539" custLinFactNeighborX="100000" custLinFactNeighborY="-48843">
        <dgm:presLayoutVars>
          <dgm:bulletEnabled val="1"/>
        </dgm:presLayoutVars>
      </dgm:prSet>
      <dgm:spPr/>
    </dgm:pt>
    <dgm:pt modelId="{AAA1A6D9-EB58-44DE-897B-00D64AEBCEF4}" type="pres">
      <dgm:prSet presAssocID="{2DB01569-E475-4D43-9976-9C8C0446A075}" presName="sibTrans" presStyleCnt="0"/>
      <dgm:spPr/>
    </dgm:pt>
    <dgm:pt modelId="{66B3E63F-CDA4-4EF4-90CF-F441A8E3BDDA}" type="pres">
      <dgm:prSet presAssocID="{0101A2F2-01F5-4271-B460-EC64746F193F}" presName="node" presStyleLbl="node1" presStyleIdx="6" presStyleCnt="8" custScaleX="94917" custScaleY="68385" custLinFactNeighborX="-48256" custLinFactNeighborY="21921">
        <dgm:presLayoutVars>
          <dgm:bulletEnabled val="1"/>
        </dgm:presLayoutVars>
      </dgm:prSet>
      <dgm:spPr/>
    </dgm:pt>
    <dgm:pt modelId="{CB836353-B7C7-499E-B32E-444F81C54E91}" type="pres">
      <dgm:prSet presAssocID="{5A1E6CBF-6D8C-4786-86E4-3F246A3D0EC5}" presName="sibTrans" presStyleCnt="0"/>
      <dgm:spPr/>
    </dgm:pt>
    <dgm:pt modelId="{0CE6889F-9388-4F53-8B43-C5CB91720557}" type="pres">
      <dgm:prSet presAssocID="{D3BE6404-7A9F-410C-8DF8-3CBAFB09DA24}" presName="node" presStyleLbl="node1" presStyleIdx="7" presStyleCnt="8" custScaleX="130696" custScaleY="31639" custLinFactY="-100000" custLinFactNeighborX="-450" custLinFactNeighborY="-107818">
        <dgm:presLayoutVars>
          <dgm:bulletEnabled val="1"/>
        </dgm:presLayoutVars>
      </dgm:prSet>
      <dgm:spPr/>
    </dgm:pt>
  </dgm:ptLst>
  <dgm:cxnLst>
    <dgm:cxn modelId="{C18AB636-21C1-4FB4-81D4-C90E01B0CCC7}" type="presOf" srcId="{B88EDFC0-8093-4031-BB44-A0C05C4D563C}" destId="{4FB2E487-1CA9-4A72-BC2F-A18A4EBD7EBB}" srcOrd="0" destOrd="0" presId="urn:microsoft.com/office/officeart/2005/8/layout/default"/>
    <dgm:cxn modelId="{70522D39-3838-4942-AA18-ECF0FC17F887}" srcId="{B88EDFC0-8093-4031-BB44-A0C05C4D563C}" destId="{DFCC976D-5CAA-4C25-BA1E-FFE54EBC6B3A}" srcOrd="4" destOrd="0" parTransId="{2F43C66B-4CAA-478F-927C-5AD3ED3DC2FD}" sibTransId="{2716F3CD-C7DC-40EB-95DA-7278819E4BD3}"/>
    <dgm:cxn modelId="{3DC12064-9BD7-467F-8C89-941DE7D7D8DE}" type="presOf" srcId="{51381443-17F1-4F73-B437-861B885031EE}" destId="{477BD5DF-D6E8-40CD-A937-91918C377058}" srcOrd="0" destOrd="0" presId="urn:microsoft.com/office/officeart/2005/8/layout/default"/>
    <dgm:cxn modelId="{73F8BF68-2187-4077-9EC7-41155F8C9B23}" srcId="{B88EDFC0-8093-4031-BB44-A0C05C4D563C}" destId="{0101A2F2-01F5-4271-B460-EC64746F193F}" srcOrd="6" destOrd="0" parTransId="{7A1C1ADE-1841-4FFB-BE50-D516F4277302}" sibTransId="{5A1E6CBF-6D8C-4786-86E4-3F246A3D0EC5}"/>
    <dgm:cxn modelId="{97A81A6A-A317-44CD-B0F0-4027B74DA559}" type="presOf" srcId="{D3BE6404-7A9F-410C-8DF8-3CBAFB09DA24}" destId="{0CE6889F-9388-4F53-8B43-C5CB91720557}" srcOrd="0" destOrd="0" presId="urn:microsoft.com/office/officeart/2005/8/layout/default"/>
    <dgm:cxn modelId="{48075A5A-3CF2-41D8-8D5F-CA0A988C2A73}" type="presOf" srcId="{B8F5505B-8B1B-4243-9DC3-7332B0FA6B1D}" destId="{B126D1BC-AB1B-472B-9C25-16C03E6A6418}" srcOrd="0" destOrd="0" presId="urn:microsoft.com/office/officeart/2005/8/layout/default"/>
    <dgm:cxn modelId="{24C95A7A-F918-403E-8EE5-C4F85443775E}" type="presOf" srcId="{DEE65FBB-C6B9-4847-92D3-4A55086AA61F}" destId="{FF5D3E38-4180-4A1B-82A6-2E303B6EC4F1}" srcOrd="0" destOrd="0" presId="urn:microsoft.com/office/officeart/2005/8/layout/default"/>
    <dgm:cxn modelId="{E5F1F47F-FAAD-4A16-8671-2697C5449812}" srcId="{B88EDFC0-8093-4031-BB44-A0C05C4D563C}" destId="{DEE65FBB-C6B9-4847-92D3-4A55086AA61F}" srcOrd="2" destOrd="0" parTransId="{F606610E-46B0-476E-B328-0E13FD11CCD9}" sibTransId="{03DC95C3-4E6A-42C2-969C-5A100762C14D}"/>
    <dgm:cxn modelId="{E3763481-406E-483A-AFAB-1365DFEA2355}" type="presOf" srcId="{7D657BA1-D249-450B-835D-A7CE43720783}" destId="{3549E376-78AF-42C3-A7CA-9A1AD236BCF9}" srcOrd="0" destOrd="0" presId="urn:microsoft.com/office/officeart/2005/8/layout/default"/>
    <dgm:cxn modelId="{8569168F-D912-45F3-9669-DA306FE6A45B}" type="presOf" srcId="{DFCC976D-5CAA-4C25-BA1E-FFE54EBC6B3A}" destId="{33086322-1E4F-4AB1-8999-BC204DF12542}" srcOrd="0" destOrd="0" presId="urn:microsoft.com/office/officeart/2005/8/layout/default"/>
    <dgm:cxn modelId="{914EC5AB-E1EA-4291-A4A0-842248B362E9}" type="presOf" srcId="{0101A2F2-01F5-4271-B460-EC64746F193F}" destId="{66B3E63F-CDA4-4EF4-90CF-F441A8E3BDDA}" srcOrd="0" destOrd="0" presId="urn:microsoft.com/office/officeart/2005/8/layout/default"/>
    <dgm:cxn modelId="{AC5843CF-8D22-4530-A8B7-E0665204F388}" srcId="{B88EDFC0-8093-4031-BB44-A0C05C4D563C}" destId="{51381443-17F1-4F73-B437-861B885031EE}" srcOrd="5" destOrd="0" parTransId="{654DA488-5B32-4628-86E8-D74AB2478FAF}" sibTransId="{2DB01569-E475-4D43-9976-9C8C0446A075}"/>
    <dgm:cxn modelId="{FBBAE5D6-8A51-437A-BF1E-1D8B15AC04B9}" srcId="{B88EDFC0-8093-4031-BB44-A0C05C4D563C}" destId="{B8F5505B-8B1B-4243-9DC3-7332B0FA6B1D}" srcOrd="0" destOrd="0" parTransId="{E9405FBC-2A2A-4910-AF2E-0C7351558A42}" sibTransId="{D8AD3245-70C9-40EA-A79B-5951E610E6C5}"/>
    <dgm:cxn modelId="{7631D3EE-9079-41C7-B063-ECFECE164199}" type="presOf" srcId="{3DF321BB-C06D-49C3-BD3C-525472A9D435}" destId="{39F58DB6-7C30-40C0-A24D-711C7738D926}" srcOrd="0" destOrd="0" presId="urn:microsoft.com/office/officeart/2005/8/layout/default"/>
    <dgm:cxn modelId="{F5E87CF6-5146-4745-BACD-EB6E568795FE}" srcId="{B88EDFC0-8093-4031-BB44-A0C05C4D563C}" destId="{7D657BA1-D249-450B-835D-A7CE43720783}" srcOrd="3" destOrd="0" parTransId="{B8AE10BD-BCF3-4845-8DF8-9C4582CF32CD}" sibTransId="{C5235B82-08A0-4D8D-AF3A-953E5D979DB2}"/>
    <dgm:cxn modelId="{DD05F0F6-2845-415F-94F4-EF4B1F5119B4}" srcId="{B88EDFC0-8093-4031-BB44-A0C05C4D563C}" destId="{D3BE6404-7A9F-410C-8DF8-3CBAFB09DA24}" srcOrd="7" destOrd="0" parTransId="{F00612B5-EEB0-4B35-8313-2FF8E28D6D93}" sibTransId="{DBBBE49D-4719-4894-A408-C225CD25958C}"/>
    <dgm:cxn modelId="{3237C0F9-D027-44FF-B3C5-4FF7E2A4CE21}" srcId="{B88EDFC0-8093-4031-BB44-A0C05C4D563C}" destId="{3DF321BB-C06D-49C3-BD3C-525472A9D435}" srcOrd="1" destOrd="0" parTransId="{A1EF16D6-C546-4CE4-8FC9-5EFFEF25B000}" sibTransId="{802D658C-7183-4363-9CD7-6A5A58EBA73C}"/>
    <dgm:cxn modelId="{1492A2AF-54F0-46CA-9953-BA27CB2C1CA6}" type="presParOf" srcId="{4FB2E487-1CA9-4A72-BC2F-A18A4EBD7EBB}" destId="{B126D1BC-AB1B-472B-9C25-16C03E6A6418}" srcOrd="0" destOrd="0" presId="urn:microsoft.com/office/officeart/2005/8/layout/default"/>
    <dgm:cxn modelId="{0816B250-A109-4672-B990-C099B3D99668}" type="presParOf" srcId="{4FB2E487-1CA9-4A72-BC2F-A18A4EBD7EBB}" destId="{D1755F16-3529-4E8B-8A90-F7F058379951}" srcOrd="1" destOrd="0" presId="urn:microsoft.com/office/officeart/2005/8/layout/default"/>
    <dgm:cxn modelId="{56767D54-AB22-42B7-B605-9E6333FA1311}" type="presParOf" srcId="{4FB2E487-1CA9-4A72-BC2F-A18A4EBD7EBB}" destId="{39F58DB6-7C30-40C0-A24D-711C7738D926}" srcOrd="2" destOrd="0" presId="urn:microsoft.com/office/officeart/2005/8/layout/default"/>
    <dgm:cxn modelId="{F3861643-DD5C-4D11-A216-F02E86784D5E}" type="presParOf" srcId="{4FB2E487-1CA9-4A72-BC2F-A18A4EBD7EBB}" destId="{F4EBD3B1-2B16-4DEE-B38D-AC30D0702B8A}" srcOrd="3" destOrd="0" presId="urn:microsoft.com/office/officeart/2005/8/layout/default"/>
    <dgm:cxn modelId="{96B2A59E-196B-441B-A63A-3D336C35B7C7}" type="presParOf" srcId="{4FB2E487-1CA9-4A72-BC2F-A18A4EBD7EBB}" destId="{FF5D3E38-4180-4A1B-82A6-2E303B6EC4F1}" srcOrd="4" destOrd="0" presId="urn:microsoft.com/office/officeart/2005/8/layout/default"/>
    <dgm:cxn modelId="{39019619-8002-45F4-A597-799B2A61D0D8}" type="presParOf" srcId="{4FB2E487-1CA9-4A72-BC2F-A18A4EBD7EBB}" destId="{4B3736CC-B6EE-482B-B1E0-DEC35533A99F}" srcOrd="5" destOrd="0" presId="urn:microsoft.com/office/officeart/2005/8/layout/default"/>
    <dgm:cxn modelId="{B8B6A49B-35BD-4668-ACC1-8CFA7DD0C7D3}" type="presParOf" srcId="{4FB2E487-1CA9-4A72-BC2F-A18A4EBD7EBB}" destId="{3549E376-78AF-42C3-A7CA-9A1AD236BCF9}" srcOrd="6" destOrd="0" presId="urn:microsoft.com/office/officeart/2005/8/layout/default"/>
    <dgm:cxn modelId="{F91C7DDF-E7FD-44C2-8FBF-308131F6D96C}" type="presParOf" srcId="{4FB2E487-1CA9-4A72-BC2F-A18A4EBD7EBB}" destId="{08570418-8ECE-4AA4-998C-8E86CEC3EBB7}" srcOrd="7" destOrd="0" presId="urn:microsoft.com/office/officeart/2005/8/layout/default"/>
    <dgm:cxn modelId="{5344EE35-6DD3-470C-AE50-BF7FC8520EDD}" type="presParOf" srcId="{4FB2E487-1CA9-4A72-BC2F-A18A4EBD7EBB}" destId="{33086322-1E4F-4AB1-8999-BC204DF12542}" srcOrd="8" destOrd="0" presId="urn:microsoft.com/office/officeart/2005/8/layout/default"/>
    <dgm:cxn modelId="{67365952-9DB7-461A-B4D9-4319B8BFD7C6}" type="presParOf" srcId="{4FB2E487-1CA9-4A72-BC2F-A18A4EBD7EBB}" destId="{C86DFA1B-79DA-4FC5-A3A1-AC6AA9107F6F}" srcOrd="9" destOrd="0" presId="urn:microsoft.com/office/officeart/2005/8/layout/default"/>
    <dgm:cxn modelId="{54336362-BEED-4E8A-91F2-F2263D3F8F56}" type="presParOf" srcId="{4FB2E487-1CA9-4A72-BC2F-A18A4EBD7EBB}" destId="{477BD5DF-D6E8-40CD-A937-91918C377058}" srcOrd="10" destOrd="0" presId="urn:microsoft.com/office/officeart/2005/8/layout/default"/>
    <dgm:cxn modelId="{1B5E3409-1C21-4A94-9BB9-264F20049FFB}" type="presParOf" srcId="{4FB2E487-1CA9-4A72-BC2F-A18A4EBD7EBB}" destId="{AAA1A6D9-EB58-44DE-897B-00D64AEBCEF4}" srcOrd="11" destOrd="0" presId="urn:microsoft.com/office/officeart/2005/8/layout/default"/>
    <dgm:cxn modelId="{1BB32503-0A2E-485E-B0EF-4D74ED5B2ED0}" type="presParOf" srcId="{4FB2E487-1CA9-4A72-BC2F-A18A4EBD7EBB}" destId="{66B3E63F-CDA4-4EF4-90CF-F441A8E3BDDA}" srcOrd="12" destOrd="0" presId="urn:microsoft.com/office/officeart/2005/8/layout/default"/>
    <dgm:cxn modelId="{18DA316E-9C83-4FE0-8701-EFD3F32B9413}" type="presParOf" srcId="{4FB2E487-1CA9-4A72-BC2F-A18A4EBD7EBB}" destId="{CB836353-B7C7-499E-B32E-444F81C54E91}" srcOrd="13" destOrd="0" presId="urn:microsoft.com/office/officeart/2005/8/layout/default"/>
    <dgm:cxn modelId="{F51B337F-5AE6-472F-A4DB-7E3555D4CCCC}" type="presParOf" srcId="{4FB2E487-1CA9-4A72-BC2F-A18A4EBD7EBB}" destId="{0CE6889F-9388-4F53-8B43-C5CB9172055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5D8231-56B3-497A-BB3C-8755D9CE763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F3B006B-53BE-41C8-9A24-E74660C5E91E}">
      <dgm:prSet/>
      <dgm:spPr/>
      <dgm:t>
        <a:bodyPr/>
        <a:lstStyle/>
        <a:p>
          <a:pPr rtl="0"/>
          <a:r>
            <a:rPr lang="hu-HU" dirty="0"/>
            <a:t>Automatikus, ha az eszköz ismeri az SNMP protokollt. Továbbá, ha az eszközök ismerik (és engedélyezett) az LLDP, akkor a láncon végig haladva az összes elem regisztrálható automatikusan.</a:t>
          </a:r>
        </a:p>
      </dgm:t>
    </dgm:pt>
    <dgm:pt modelId="{ECC07BB8-416F-430A-BB91-622B73549A1A}" type="parTrans" cxnId="{EBEF5135-3885-456C-B2E0-BFADAB70C45B}">
      <dgm:prSet/>
      <dgm:spPr/>
      <dgm:t>
        <a:bodyPr/>
        <a:lstStyle/>
        <a:p>
          <a:endParaRPr lang="hu-HU"/>
        </a:p>
      </dgm:t>
    </dgm:pt>
    <dgm:pt modelId="{3EB25D0C-350B-48A8-B53C-2877BC56D2D2}" type="sibTrans" cxnId="{EBEF5135-3885-456C-B2E0-BFADAB70C45B}">
      <dgm:prSet/>
      <dgm:spPr/>
      <dgm:t>
        <a:bodyPr/>
        <a:lstStyle/>
        <a:p>
          <a:endParaRPr lang="hu-HU"/>
        </a:p>
      </dgm:t>
    </dgm:pt>
    <dgm:pt modelId="{792A4CBA-8FD8-4801-A402-8A39400887A1}">
      <dgm:prSet/>
      <dgm:spPr/>
      <dgm:t>
        <a:bodyPr/>
        <a:lstStyle/>
        <a:p>
          <a:pPr rtl="0"/>
          <a:r>
            <a:rPr lang="hu-HU" dirty="0"/>
            <a:t>Van egy CLI, több eszköz esetén ez a leghatékonyabb, ha az előző lehetőség nem adott.</a:t>
          </a:r>
        </a:p>
      </dgm:t>
    </dgm:pt>
    <dgm:pt modelId="{D396FE7B-BEC2-44C4-A4CD-E00310EFBDDE}" type="parTrans" cxnId="{F4541119-775E-4DCF-9AB8-A15B5335E55F}">
      <dgm:prSet/>
      <dgm:spPr/>
      <dgm:t>
        <a:bodyPr/>
        <a:lstStyle/>
        <a:p>
          <a:endParaRPr lang="hu-HU"/>
        </a:p>
      </dgm:t>
    </dgm:pt>
    <dgm:pt modelId="{E509A821-C929-45C4-B0B6-92E1F9705D1A}" type="sibTrans" cxnId="{F4541119-775E-4DCF-9AB8-A15B5335E55F}">
      <dgm:prSet/>
      <dgm:spPr/>
      <dgm:t>
        <a:bodyPr/>
        <a:lstStyle/>
        <a:p>
          <a:endParaRPr lang="hu-HU"/>
        </a:p>
      </dgm:t>
    </dgm:pt>
    <dgm:pt modelId="{DC935A6B-42CC-4C3A-98C6-F69C4A53A127}">
      <dgm:prSet/>
      <dgm:spPr/>
      <dgm:t>
        <a:bodyPr/>
        <a:lstStyle/>
        <a:p>
          <a:pPr rtl="0"/>
          <a:r>
            <a:rPr lang="hu-HU" dirty="0"/>
            <a:t>A GUI általános megjelenítő rendszerén keresztül, ez inkább módosítás, vagy javításkor hasznos, vagy ha nincs más lehetőség.</a:t>
          </a:r>
        </a:p>
      </dgm:t>
    </dgm:pt>
    <dgm:pt modelId="{A488DC34-294E-4606-A6E7-DCC00A5FAED8}" type="parTrans" cxnId="{FC11F6E9-47ED-4C6D-935C-8B795395D02B}">
      <dgm:prSet/>
      <dgm:spPr/>
      <dgm:t>
        <a:bodyPr/>
        <a:lstStyle/>
        <a:p>
          <a:endParaRPr lang="hu-HU"/>
        </a:p>
      </dgm:t>
    </dgm:pt>
    <dgm:pt modelId="{DE683FBC-3624-4817-8598-31EFD6D31655}" type="sibTrans" cxnId="{FC11F6E9-47ED-4C6D-935C-8B795395D02B}">
      <dgm:prSet/>
      <dgm:spPr/>
      <dgm:t>
        <a:bodyPr/>
        <a:lstStyle/>
        <a:p>
          <a:endParaRPr lang="hu-HU"/>
        </a:p>
      </dgm:t>
    </dgm:pt>
    <dgm:pt modelId="{41DADE64-E719-4DF4-AF76-EEC064353075}">
      <dgm:prSet/>
      <dgm:spPr/>
      <dgm:t>
        <a:bodyPr/>
        <a:lstStyle/>
        <a:p>
          <a:pPr rtl="0"/>
          <a:r>
            <a:rPr lang="hu-HU" dirty="0"/>
            <a:t>Végül vannak egyedi adatalapok a patch panelek, munkaállomások, és SNMP eszközökhöz.</a:t>
          </a:r>
        </a:p>
      </dgm:t>
    </dgm:pt>
    <dgm:pt modelId="{1279F6EB-A5DB-491C-A422-F2041FE279B9}" type="parTrans" cxnId="{38D1D9D7-2DEC-4B52-A08C-DD719AF329E9}">
      <dgm:prSet/>
      <dgm:spPr/>
      <dgm:t>
        <a:bodyPr/>
        <a:lstStyle/>
        <a:p>
          <a:endParaRPr lang="hu-HU"/>
        </a:p>
      </dgm:t>
    </dgm:pt>
    <dgm:pt modelId="{9A097FF2-1195-4906-91E9-B18C60D8D8C9}" type="sibTrans" cxnId="{38D1D9D7-2DEC-4B52-A08C-DD719AF329E9}">
      <dgm:prSet/>
      <dgm:spPr/>
      <dgm:t>
        <a:bodyPr/>
        <a:lstStyle/>
        <a:p>
          <a:endParaRPr lang="hu-HU"/>
        </a:p>
      </dgm:t>
    </dgm:pt>
    <dgm:pt modelId="{F699706B-6E0C-4F28-BFF1-6AF2C46FDFFF}" type="pres">
      <dgm:prSet presAssocID="{395D8231-56B3-497A-BB3C-8755D9CE7632}" presName="linear" presStyleCnt="0">
        <dgm:presLayoutVars>
          <dgm:animLvl val="lvl"/>
          <dgm:resizeHandles val="exact"/>
        </dgm:presLayoutVars>
      </dgm:prSet>
      <dgm:spPr/>
    </dgm:pt>
    <dgm:pt modelId="{0D972EB1-AEA3-483B-A6C8-E335A793BB96}" type="pres">
      <dgm:prSet presAssocID="{DF3B006B-53BE-41C8-9A24-E74660C5E91E}" presName="parentText" presStyleLbl="node1" presStyleIdx="0" presStyleCnt="4" custLinFactY="-16704" custLinFactNeighborY="-100000">
        <dgm:presLayoutVars>
          <dgm:chMax val="0"/>
          <dgm:bulletEnabled val="1"/>
        </dgm:presLayoutVars>
      </dgm:prSet>
      <dgm:spPr/>
    </dgm:pt>
    <dgm:pt modelId="{E977AB78-66FD-4531-A580-C11626DDA3C7}" type="pres">
      <dgm:prSet presAssocID="{3EB25D0C-350B-48A8-B53C-2877BC56D2D2}" presName="spacer" presStyleCnt="0"/>
      <dgm:spPr/>
    </dgm:pt>
    <dgm:pt modelId="{A8848CC5-9D30-4E36-9BB0-CC6416E945C8}" type="pres">
      <dgm:prSet presAssocID="{792A4CBA-8FD8-4801-A402-8A39400887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AE4BA36-7325-4378-9F47-34E4B84CA5DB}" type="pres">
      <dgm:prSet presAssocID="{E509A821-C929-45C4-B0B6-92E1F9705D1A}" presName="spacer" presStyleCnt="0"/>
      <dgm:spPr/>
    </dgm:pt>
    <dgm:pt modelId="{FC094A2A-CA25-43CB-B395-F11557DEE0EC}" type="pres">
      <dgm:prSet presAssocID="{DC935A6B-42CC-4C3A-98C6-F69C4A53A127}" presName="parentText" presStyleLbl="node1" presStyleIdx="2" presStyleCnt="4" custLinFactY="19225" custLinFactNeighborY="100000">
        <dgm:presLayoutVars>
          <dgm:chMax val="0"/>
          <dgm:bulletEnabled val="1"/>
        </dgm:presLayoutVars>
      </dgm:prSet>
      <dgm:spPr/>
    </dgm:pt>
    <dgm:pt modelId="{9F1E4CFE-B836-4285-BA93-E5967B569F64}" type="pres">
      <dgm:prSet presAssocID="{DE683FBC-3624-4817-8598-31EFD6D31655}" presName="spacer" presStyleCnt="0"/>
      <dgm:spPr/>
    </dgm:pt>
    <dgm:pt modelId="{FE514F19-CE08-464A-99C2-7875CECDC5F6}" type="pres">
      <dgm:prSet presAssocID="{41DADE64-E719-4DF4-AF76-EEC064353075}" presName="parentText" presStyleLbl="node1" presStyleIdx="3" presStyleCnt="4" custLinFactY="43169" custLinFactNeighborX="0" custLinFactNeighborY="100000">
        <dgm:presLayoutVars>
          <dgm:chMax val="0"/>
          <dgm:bulletEnabled val="1"/>
        </dgm:presLayoutVars>
      </dgm:prSet>
      <dgm:spPr/>
    </dgm:pt>
  </dgm:ptLst>
  <dgm:cxnLst>
    <dgm:cxn modelId="{F4541119-775E-4DCF-9AB8-A15B5335E55F}" srcId="{395D8231-56B3-497A-BB3C-8755D9CE7632}" destId="{792A4CBA-8FD8-4801-A402-8A39400887A1}" srcOrd="1" destOrd="0" parTransId="{D396FE7B-BEC2-44C4-A4CD-E00310EFBDDE}" sibTransId="{E509A821-C929-45C4-B0B6-92E1F9705D1A}"/>
    <dgm:cxn modelId="{B8E73F1F-1AE6-4277-9DB1-CD7188B8819E}" type="presOf" srcId="{DC935A6B-42CC-4C3A-98C6-F69C4A53A127}" destId="{FC094A2A-CA25-43CB-B395-F11557DEE0EC}" srcOrd="0" destOrd="0" presId="urn:microsoft.com/office/officeart/2005/8/layout/vList2"/>
    <dgm:cxn modelId="{47BA521F-7ED4-4CC3-B755-A0F207110414}" type="presOf" srcId="{395D8231-56B3-497A-BB3C-8755D9CE7632}" destId="{F699706B-6E0C-4F28-BFF1-6AF2C46FDFFF}" srcOrd="0" destOrd="0" presId="urn:microsoft.com/office/officeart/2005/8/layout/vList2"/>
    <dgm:cxn modelId="{EBEF5135-3885-456C-B2E0-BFADAB70C45B}" srcId="{395D8231-56B3-497A-BB3C-8755D9CE7632}" destId="{DF3B006B-53BE-41C8-9A24-E74660C5E91E}" srcOrd="0" destOrd="0" parTransId="{ECC07BB8-416F-430A-BB91-622B73549A1A}" sibTransId="{3EB25D0C-350B-48A8-B53C-2877BC56D2D2}"/>
    <dgm:cxn modelId="{441D957D-E9CD-4E8D-B4D3-77783691CA1D}" type="presOf" srcId="{DF3B006B-53BE-41C8-9A24-E74660C5E91E}" destId="{0D972EB1-AEA3-483B-A6C8-E335A793BB96}" srcOrd="0" destOrd="0" presId="urn:microsoft.com/office/officeart/2005/8/layout/vList2"/>
    <dgm:cxn modelId="{155BDA8C-B027-4F68-97E4-9076D38F9676}" type="presOf" srcId="{792A4CBA-8FD8-4801-A402-8A39400887A1}" destId="{A8848CC5-9D30-4E36-9BB0-CC6416E945C8}" srcOrd="0" destOrd="0" presId="urn:microsoft.com/office/officeart/2005/8/layout/vList2"/>
    <dgm:cxn modelId="{94ADF298-F639-4336-B7DF-0FA973F64905}" type="presOf" srcId="{41DADE64-E719-4DF4-AF76-EEC064353075}" destId="{FE514F19-CE08-464A-99C2-7875CECDC5F6}" srcOrd="0" destOrd="0" presId="urn:microsoft.com/office/officeart/2005/8/layout/vList2"/>
    <dgm:cxn modelId="{38D1D9D7-2DEC-4B52-A08C-DD719AF329E9}" srcId="{395D8231-56B3-497A-BB3C-8755D9CE7632}" destId="{41DADE64-E719-4DF4-AF76-EEC064353075}" srcOrd="3" destOrd="0" parTransId="{1279F6EB-A5DB-491C-A422-F2041FE279B9}" sibTransId="{9A097FF2-1195-4906-91E9-B18C60D8D8C9}"/>
    <dgm:cxn modelId="{FC11F6E9-47ED-4C6D-935C-8B795395D02B}" srcId="{395D8231-56B3-497A-BB3C-8755D9CE7632}" destId="{DC935A6B-42CC-4C3A-98C6-F69C4A53A127}" srcOrd="2" destOrd="0" parTransId="{A488DC34-294E-4606-A6E7-DCC00A5FAED8}" sibTransId="{DE683FBC-3624-4817-8598-31EFD6D31655}"/>
    <dgm:cxn modelId="{D0B62F76-F65B-4155-ACC4-2754A5DA2762}" type="presParOf" srcId="{F699706B-6E0C-4F28-BFF1-6AF2C46FDFFF}" destId="{0D972EB1-AEA3-483B-A6C8-E335A793BB96}" srcOrd="0" destOrd="0" presId="urn:microsoft.com/office/officeart/2005/8/layout/vList2"/>
    <dgm:cxn modelId="{8E1FBC85-F397-4649-9C06-27AFE5BB29EE}" type="presParOf" srcId="{F699706B-6E0C-4F28-BFF1-6AF2C46FDFFF}" destId="{E977AB78-66FD-4531-A580-C11626DDA3C7}" srcOrd="1" destOrd="0" presId="urn:microsoft.com/office/officeart/2005/8/layout/vList2"/>
    <dgm:cxn modelId="{253A76D5-3A77-47DB-A0A6-60B5D9C29ED9}" type="presParOf" srcId="{F699706B-6E0C-4F28-BFF1-6AF2C46FDFFF}" destId="{A8848CC5-9D30-4E36-9BB0-CC6416E945C8}" srcOrd="2" destOrd="0" presId="urn:microsoft.com/office/officeart/2005/8/layout/vList2"/>
    <dgm:cxn modelId="{F366F875-7AA3-4D3C-BEB9-813A8286FE73}" type="presParOf" srcId="{F699706B-6E0C-4F28-BFF1-6AF2C46FDFFF}" destId="{FAE4BA36-7325-4378-9F47-34E4B84CA5DB}" srcOrd="3" destOrd="0" presId="urn:microsoft.com/office/officeart/2005/8/layout/vList2"/>
    <dgm:cxn modelId="{6C4CDEFF-00C4-4843-BFB2-4527DEC695C1}" type="presParOf" srcId="{F699706B-6E0C-4F28-BFF1-6AF2C46FDFFF}" destId="{FC094A2A-CA25-43CB-B395-F11557DEE0EC}" srcOrd="4" destOrd="0" presId="urn:microsoft.com/office/officeart/2005/8/layout/vList2"/>
    <dgm:cxn modelId="{D3886776-857C-49F7-ADAB-6E68CFD2942A}" type="presParOf" srcId="{F699706B-6E0C-4F28-BFF1-6AF2C46FDFFF}" destId="{9F1E4CFE-B836-4285-BA93-E5967B569F64}" srcOrd="5" destOrd="0" presId="urn:microsoft.com/office/officeart/2005/8/layout/vList2"/>
    <dgm:cxn modelId="{2F4AA52E-CECB-4629-B9CD-C9AC2A1B6D76}" type="presParOf" srcId="{F699706B-6E0C-4F28-BFF1-6AF2C46FDFFF}" destId="{FE514F19-CE08-464A-99C2-7875CECDC5F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4A221-A136-49AD-9228-56177AF84E00}">
      <dsp:nvSpPr>
        <dsp:cNvPr id="0" name=""/>
        <dsp:cNvSpPr/>
      </dsp:nvSpPr>
      <dsp:spPr>
        <a:xfrm>
          <a:off x="2" y="0"/>
          <a:ext cx="9540438" cy="3541714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BCAD1D2-380A-4C18-B959-6423AB065706}">
      <dsp:nvSpPr>
        <dsp:cNvPr id="0" name=""/>
        <dsp:cNvSpPr/>
      </dsp:nvSpPr>
      <dsp:spPr>
        <a:xfrm>
          <a:off x="2795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900" kern="1200" err="1"/>
            <a:t>Nagios</a:t>
          </a:r>
          <a:r>
            <a:rPr lang="hu-HU" sz="3900" kern="1200"/>
            <a:t>	</a:t>
          </a:r>
        </a:p>
      </dsp:txBody>
      <dsp:txXfrm>
        <a:off x="71952" y="1131671"/>
        <a:ext cx="2035071" cy="1278371"/>
      </dsp:txXfrm>
    </dsp:sp>
    <dsp:sp modelId="{F6E1E0C3-3EE9-49D3-AC7D-54697EA1B03E}">
      <dsp:nvSpPr>
        <dsp:cNvPr id="0" name=""/>
        <dsp:cNvSpPr/>
      </dsp:nvSpPr>
      <dsp:spPr>
        <a:xfrm>
          <a:off x="2456617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900" kern="1200" err="1"/>
            <a:t>Munin</a:t>
          </a:r>
          <a:endParaRPr lang="hu-HU" sz="3900" kern="1200"/>
        </a:p>
      </dsp:txBody>
      <dsp:txXfrm>
        <a:off x="2525774" y="1131671"/>
        <a:ext cx="2035071" cy="1278371"/>
      </dsp:txXfrm>
    </dsp:sp>
    <dsp:sp modelId="{88BF2B91-9C21-4AA1-A7B3-F73DF29AA5F7}">
      <dsp:nvSpPr>
        <dsp:cNvPr id="0" name=""/>
        <dsp:cNvSpPr/>
      </dsp:nvSpPr>
      <dsp:spPr>
        <a:xfrm>
          <a:off x="4910439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900" kern="1200" err="1"/>
            <a:t>Zabbix</a:t>
          </a:r>
          <a:endParaRPr lang="hu-HU" sz="3900" kern="1200"/>
        </a:p>
      </dsp:txBody>
      <dsp:txXfrm>
        <a:off x="4979596" y="1131671"/>
        <a:ext cx="2035071" cy="1278371"/>
      </dsp:txXfrm>
    </dsp:sp>
    <dsp:sp modelId="{245C1520-E559-43C1-8B98-C27FCAA36F47}">
      <dsp:nvSpPr>
        <dsp:cNvPr id="0" name=""/>
        <dsp:cNvSpPr/>
      </dsp:nvSpPr>
      <dsp:spPr>
        <a:xfrm>
          <a:off x="7364262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900" kern="1200"/>
            <a:t>GLPI</a:t>
          </a:r>
        </a:p>
      </dsp:txBody>
      <dsp:txXfrm>
        <a:off x="7433419" y="1131671"/>
        <a:ext cx="2035071" cy="1278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B107A-842F-4F3C-A3DF-18D7DD930698}">
      <dsp:nvSpPr>
        <dsp:cNvPr id="0" name=""/>
        <dsp:cNvSpPr/>
      </dsp:nvSpPr>
      <dsp:spPr>
        <a:xfrm flipH="1">
          <a:off x="4895995" y="1341618"/>
          <a:ext cx="114008" cy="858476"/>
        </a:xfrm>
        <a:prstGeom prst="right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34A0340-3A20-4252-A850-C6A39F574970}">
      <dsp:nvSpPr>
        <dsp:cNvPr id="0" name=""/>
        <dsp:cNvSpPr/>
      </dsp:nvSpPr>
      <dsp:spPr>
        <a:xfrm>
          <a:off x="4957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Szerverek, kliens gépek, egyéb hálózati elemek.</a:t>
          </a:r>
        </a:p>
      </dsp:txBody>
      <dsp:txXfrm>
        <a:off x="74114" y="1131671"/>
        <a:ext cx="2246284" cy="1278371"/>
      </dsp:txXfrm>
    </dsp:sp>
    <dsp:sp modelId="{18080AD5-DF28-44D0-B53B-0F4270F18ECA}">
      <dsp:nvSpPr>
        <dsp:cNvPr id="0" name=""/>
        <dsp:cNvSpPr/>
      </dsp:nvSpPr>
      <dsp:spPr>
        <a:xfrm>
          <a:off x="2508786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Csatlakozók, patch panelek, patch kábelek, fali kábelek.</a:t>
          </a:r>
        </a:p>
      </dsp:txBody>
      <dsp:txXfrm>
        <a:off x="2577943" y="1131671"/>
        <a:ext cx="2246284" cy="1278371"/>
      </dsp:txXfrm>
    </dsp:sp>
    <dsp:sp modelId="{474F4354-155E-4407-97B3-63807484C902}">
      <dsp:nvSpPr>
        <dsp:cNvPr id="0" name=""/>
        <dsp:cNvSpPr/>
      </dsp:nvSpPr>
      <dsp:spPr>
        <a:xfrm>
          <a:off x="5012614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Felhasználók</a:t>
          </a:r>
        </a:p>
      </dsp:txBody>
      <dsp:txXfrm>
        <a:off x="5081771" y="1131671"/>
        <a:ext cx="2246284" cy="1278371"/>
      </dsp:txXfrm>
    </dsp:sp>
    <dsp:sp modelId="{065C20BE-D08A-4817-85C2-B053D987C367}">
      <dsp:nvSpPr>
        <dsp:cNvPr id="0" name=""/>
        <dsp:cNvSpPr/>
      </dsp:nvSpPr>
      <dsp:spPr>
        <a:xfrm>
          <a:off x="7516442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Helyek, alaprajzok. Ki ill. mi hol van.</a:t>
          </a:r>
        </a:p>
      </dsp:txBody>
      <dsp:txXfrm>
        <a:off x="7585599" y="1131671"/>
        <a:ext cx="2246284" cy="1278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5226A-8FD1-418F-9093-6890947C5F2C}">
      <dsp:nvSpPr>
        <dsp:cNvPr id="0" name=""/>
        <dsp:cNvSpPr/>
      </dsp:nvSpPr>
      <dsp:spPr>
        <a:xfrm>
          <a:off x="742949" y="0"/>
          <a:ext cx="8420099" cy="3541714"/>
        </a:xfrm>
        <a:prstGeom prst="right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6745038-9D77-4C8A-B304-1670878DF9AF}">
      <dsp:nvSpPr>
        <dsp:cNvPr id="0" name=""/>
        <dsp:cNvSpPr/>
      </dsp:nvSpPr>
      <dsp:spPr>
        <a:xfrm>
          <a:off x="4957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Címek változása</a:t>
          </a:r>
        </a:p>
      </dsp:txBody>
      <dsp:txXfrm>
        <a:off x="74114" y="1131671"/>
        <a:ext cx="2246284" cy="1278371"/>
      </dsp:txXfrm>
    </dsp:sp>
    <dsp:sp modelId="{ECB83B8D-4871-426D-A510-B053CC23384A}">
      <dsp:nvSpPr>
        <dsp:cNvPr id="0" name=""/>
        <dsp:cNvSpPr/>
      </dsp:nvSpPr>
      <dsp:spPr>
        <a:xfrm>
          <a:off x="2508786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Eszközök mozgása</a:t>
          </a:r>
        </a:p>
      </dsp:txBody>
      <dsp:txXfrm>
        <a:off x="2577943" y="1131671"/>
        <a:ext cx="2246284" cy="1278371"/>
      </dsp:txXfrm>
    </dsp:sp>
    <dsp:sp modelId="{F1D997A5-E7A7-49C3-A550-8C8740C766C0}">
      <dsp:nvSpPr>
        <dsp:cNvPr id="0" name=""/>
        <dsp:cNvSpPr/>
      </dsp:nvSpPr>
      <dsp:spPr>
        <a:xfrm>
          <a:off x="5012614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Eszközök, szolgáltatások állapota.</a:t>
          </a:r>
        </a:p>
      </dsp:txBody>
      <dsp:txXfrm>
        <a:off x="5081771" y="1131671"/>
        <a:ext cx="2246284" cy="1278371"/>
      </dsp:txXfrm>
    </dsp:sp>
    <dsp:sp modelId="{CB6BB2D4-24EC-4558-AE6F-13342FD38957}">
      <dsp:nvSpPr>
        <dsp:cNvPr id="0" name=""/>
        <dsp:cNvSpPr/>
      </dsp:nvSpPr>
      <dsp:spPr>
        <a:xfrm>
          <a:off x="7516442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Szabályok.</a:t>
          </a:r>
        </a:p>
      </dsp:txBody>
      <dsp:txXfrm>
        <a:off x="7585599" y="1131671"/>
        <a:ext cx="2246284" cy="1278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6950C-765C-4DEA-984E-32C130842C85}">
      <dsp:nvSpPr>
        <dsp:cNvPr id="0" name=""/>
        <dsp:cNvSpPr/>
      </dsp:nvSpPr>
      <dsp:spPr>
        <a:xfrm>
          <a:off x="729376" y="0"/>
          <a:ext cx="8266271" cy="2009775"/>
        </a:xfrm>
        <a:prstGeom prst="right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9A750C5-6077-400B-8A52-87C475281BCB}">
      <dsp:nvSpPr>
        <dsp:cNvPr id="0" name=""/>
        <dsp:cNvSpPr/>
      </dsp:nvSpPr>
      <dsp:spPr>
        <a:xfrm>
          <a:off x="750882" y="564835"/>
          <a:ext cx="8661350" cy="8039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És ahogy más gondolja a hálózat menedzsmentet </a:t>
          </a:r>
        </a:p>
      </dsp:txBody>
      <dsp:txXfrm>
        <a:off x="790126" y="604079"/>
        <a:ext cx="8582862" cy="725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15F78-D69F-4279-B659-0ECC2B64B76F}">
      <dsp:nvSpPr>
        <dsp:cNvPr id="0" name=""/>
        <dsp:cNvSpPr/>
      </dsp:nvSpPr>
      <dsp:spPr>
        <a:xfrm>
          <a:off x="7202681" y="2261531"/>
          <a:ext cx="279882" cy="2183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086"/>
              </a:lnTo>
              <a:lnTo>
                <a:pt x="279882" y="218308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6DF48-1BDD-4B9B-A622-CBA2CAF2F8E4}">
      <dsp:nvSpPr>
        <dsp:cNvPr id="0" name=""/>
        <dsp:cNvSpPr/>
      </dsp:nvSpPr>
      <dsp:spPr>
        <a:xfrm>
          <a:off x="7202681" y="2261531"/>
          <a:ext cx="279882" cy="858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307"/>
              </a:lnTo>
              <a:lnTo>
                <a:pt x="279882" y="85830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0D069-9E77-4A49-9D04-DDDC9243E2B6}">
      <dsp:nvSpPr>
        <dsp:cNvPr id="0" name=""/>
        <dsp:cNvSpPr/>
      </dsp:nvSpPr>
      <dsp:spPr>
        <a:xfrm>
          <a:off x="5691313" y="936752"/>
          <a:ext cx="2257722" cy="39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18"/>
              </a:lnTo>
              <a:lnTo>
                <a:pt x="2257722" y="195918"/>
              </a:lnTo>
              <a:lnTo>
                <a:pt x="2257722" y="3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3D3CF-FF9E-42CF-8590-E33780EB2C7E}">
      <dsp:nvSpPr>
        <dsp:cNvPr id="0" name=""/>
        <dsp:cNvSpPr/>
      </dsp:nvSpPr>
      <dsp:spPr>
        <a:xfrm>
          <a:off x="5645593" y="936752"/>
          <a:ext cx="91440" cy="39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7070C-5332-4A79-9A25-3C444826BEA5}">
      <dsp:nvSpPr>
        <dsp:cNvPr id="0" name=""/>
        <dsp:cNvSpPr/>
      </dsp:nvSpPr>
      <dsp:spPr>
        <a:xfrm>
          <a:off x="3433591" y="936752"/>
          <a:ext cx="2257722" cy="391836"/>
        </a:xfrm>
        <a:custGeom>
          <a:avLst/>
          <a:gdLst/>
          <a:ahLst/>
          <a:cxnLst/>
          <a:rect l="0" t="0" r="0" b="0"/>
          <a:pathLst>
            <a:path>
              <a:moveTo>
                <a:pt x="2257722" y="0"/>
              </a:moveTo>
              <a:lnTo>
                <a:pt x="2257722" y="195918"/>
              </a:lnTo>
              <a:lnTo>
                <a:pt x="0" y="195918"/>
              </a:lnTo>
              <a:lnTo>
                <a:pt x="0" y="3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4D8AC-C130-466A-AC84-CC750F249BFF}">
      <dsp:nvSpPr>
        <dsp:cNvPr id="0" name=""/>
        <dsp:cNvSpPr/>
      </dsp:nvSpPr>
      <dsp:spPr>
        <a:xfrm>
          <a:off x="4758370" y="3809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SQL és C++ összekapcsolás</a:t>
          </a:r>
        </a:p>
      </dsp:txBody>
      <dsp:txXfrm>
        <a:off x="4758370" y="3809"/>
        <a:ext cx="1865885" cy="932942"/>
      </dsp:txXfrm>
    </dsp:sp>
    <dsp:sp modelId="{18D33703-4048-4A9B-8BC9-1AB69E7A468E}">
      <dsp:nvSpPr>
        <dsp:cNvPr id="0" name=""/>
        <dsp:cNvSpPr/>
      </dsp:nvSpPr>
      <dsp:spPr>
        <a:xfrm>
          <a:off x="2500648" y="132858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objektumokat tárolunk az adatbázisban</a:t>
          </a:r>
        </a:p>
      </dsp:txBody>
      <dsp:txXfrm>
        <a:off x="2500648" y="1328588"/>
        <a:ext cx="1865885" cy="932942"/>
      </dsp:txXfrm>
    </dsp:sp>
    <dsp:sp modelId="{F272A33A-0804-4307-8D5A-D5DC2A8A14C2}">
      <dsp:nvSpPr>
        <dsp:cNvPr id="0" name=""/>
        <dsp:cNvSpPr/>
      </dsp:nvSpPr>
      <dsp:spPr>
        <a:xfrm>
          <a:off x="4758370" y="132858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objektumok a programban is</a:t>
          </a:r>
        </a:p>
      </dsp:txBody>
      <dsp:txXfrm>
        <a:off x="4758370" y="1328588"/>
        <a:ext cx="1865885" cy="932942"/>
      </dsp:txXfrm>
    </dsp:sp>
    <dsp:sp modelId="{51E29D2B-11A0-4E33-8E16-E5140292B1F0}">
      <dsp:nvSpPr>
        <dsp:cNvPr id="0" name=""/>
        <dsp:cNvSpPr/>
      </dsp:nvSpPr>
      <dsp:spPr>
        <a:xfrm>
          <a:off x="7016092" y="132858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program módszereket tartalmazzon</a:t>
          </a:r>
        </a:p>
      </dsp:txBody>
      <dsp:txXfrm>
        <a:off x="7016092" y="1328588"/>
        <a:ext cx="1865885" cy="932942"/>
      </dsp:txXfrm>
    </dsp:sp>
    <dsp:sp modelId="{6EF8D142-3CEE-4C3A-A393-8EBECF033AAF}">
      <dsp:nvSpPr>
        <dsp:cNvPr id="0" name=""/>
        <dsp:cNvSpPr/>
      </dsp:nvSpPr>
      <dsp:spPr>
        <a:xfrm>
          <a:off x="7482564" y="265336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Viselkedés</a:t>
          </a:r>
        </a:p>
      </dsp:txBody>
      <dsp:txXfrm>
        <a:off x="7482564" y="2653368"/>
        <a:ext cx="1865885" cy="932942"/>
      </dsp:txXfrm>
    </dsp:sp>
    <dsp:sp modelId="{A1828263-2C56-4B62-A0B6-DD28C54F2DC0}">
      <dsp:nvSpPr>
        <dsp:cNvPr id="0" name=""/>
        <dsp:cNvSpPr/>
      </dsp:nvSpPr>
      <dsp:spPr>
        <a:xfrm>
          <a:off x="7482564" y="3978147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Megjelenés</a:t>
          </a:r>
        </a:p>
      </dsp:txBody>
      <dsp:txXfrm>
        <a:off x="7482564" y="3978147"/>
        <a:ext cx="1865885" cy="9329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B3C42-F2B8-4189-B13D-E8B98E2550B1}">
      <dsp:nvSpPr>
        <dsp:cNvPr id="0" name=""/>
        <dsp:cNvSpPr/>
      </dsp:nvSpPr>
      <dsp:spPr>
        <a:xfrm>
          <a:off x="5747681" y="1314834"/>
          <a:ext cx="1589364" cy="55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840"/>
              </a:lnTo>
              <a:lnTo>
                <a:pt x="1589364" y="275840"/>
              </a:lnTo>
              <a:lnTo>
                <a:pt x="1589364" y="5516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439EB-E8DD-40F4-BBB1-96CB23CE0ADC}">
      <dsp:nvSpPr>
        <dsp:cNvPr id="0" name=""/>
        <dsp:cNvSpPr/>
      </dsp:nvSpPr>
      <dsp:spPr>
        <a:xfrm>
          <a:off x="4158317" y="1314834"/>
          <a:ext cx="1589364" cy="551680"/>
        </a:xfrm>
        <a:custGeom>
          <a:avLst/>
          <a:gdLst/>
          <a:ahLst/>
          <a:cxnLst/>
          <a:rect l="0" t="0" r="0" b="0"/>
          <a:pathLst>
            <a:path>
              <a:moveTo>
                <a:pt x="1589364" y="0"/>
              </a:moveTo>
              <a:lnTo>
                <a:pt x="1589364" y="275840"/>
              </a:lnTo>
              <a:lnTo>
                <a:pt x="0" y="275840"/>
              </a:lnTo>
              <a:lnTo>
                <a:pt x="0" y="5516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BA98B-5EC1-4789-A54E-C335F6B6D265}">
      <dsp:nvSpPr>
        <dsp:cNvPr id="0" name=""/>
        <dsp:cNvSpPr/>
      </dsp:nvSpPr>
      <dsp:spPr>
        <a:xfrm>
          <a:off x="1255428" y="1310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A rendszer multiplatformos</a:t>
          </a:r>
        </a:p>
      </dsp:txBody>
      <dsp:txXfrm>
        <a:off x="1255428" y="1310"/>
        <a:ext cx="2627048" cy="1313524"/>
      </dsp:txXfrm>
    </dsp:sp>
    <dsp:sp modelId="{0A6AF965-34E9-42F1-A9B1-686CE25FAB78}">
      <dsp:nvSpPr>
        <dsp:cNvPr id="0" name=""/>
        <dsp:cNvSpPr/>
      </dsp:nvSpPr>
      <dsp:spPr>
        <a:xfrm>
          <a:off x="4434157" y="1310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Tesztelve:</a:t>
          </a:r>
        </a:p>
      </dsp:txBody>
      <dsp:txXfrm>
        <a:off x="4434157" y="1310"/>
        <a:ext cx="2627048" cy="1313524"/>
      </dsp:txXfrm>
    </dsp:sp>
    <dsp:sp modelId="{E1B88E63-114D-4C39-9D1D-E737B7978F7D}">
      <dsp:nvSpPr>
        <dsp:cNvPr id="0" name=""/>
        <dsp:cNvSpPr/>
      </dsp:nvSpPr>
      <dsp:spPr>
        <a:xfrm>
          <a:off x="2844792" y="1866515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Ubuntu 18.04 </a:t>
          </a:r>
          <a:br>
            <a:rPr lang="hu-HU" sz="2300" kern="1200" dirty="0"/>
          </a:br>
          <a:r>
            <a:rPr lang="hu-HU" sz="2300" kern="1200" dirty="0" err="1"/>
            <a:t>Raspberry</a:t>
          </a:r>
          <a:r>
            <a:rPr lang="hu-HU" sz="2300" kern="1200" dirty="0"/>
            <a:t> PI</a:t>
          </a:r>
          <a:br>
            <a:rPr lang="hu-HU" sz="2300" kern="1200" dirty="0"/>
          </a:br>
          <a:r>
            <a:rPr lang="hu-HU" sz="2300" kern="1200" dirty="0" err="1"/>
            <a:t>Orange</a:t>
          </a:r>
          <a:r>
            <a:rPr lang="hu-HU" sz="2300" kern="1200" dirty="0"/>
            <a:t> PI </a:t>
          </a:r>
          <a:r>
            <a:rPr lang="hu-HU" sz="2300" kern="1200" dirty="0" err="1"/>
            <a:t>Win</a:t>
          </a:r>
          <a:endParaRPr lang="hu-HU" sz="2300" kern="1200" dirty="0"/>
        </a:p>
      </dsp:txBody>
      <dsp:txXfrm>
        <a:off x="2844792" y="1866515"/>
        <a:ext cx="2627048" cy="1313524"/>
      </dsp:txXfrm>
    </dsp:sp>
    <dsp:sp modelId="{305ADB5F-FB0C-4042-8849-198DB338E7EB}">
      <dsp:nvSpPr>
        <dsp:cNvPr id="0" name=""/>
        <dsp:cNvSpPr/>
      </dsp:nvSpPr>
      <dsp:spPr>
        <a:xfrm>
          <a:off x="6023521" y="1866515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Windows rendszereken az </a:t>
          </a:r>
          <a:r>
            <a:rPr lang="hu-HU" sz="2300" kern="1200"/>
            <a:t>SNMP API </a:t>
          </a:r>
          <a:r>
            <a:rPr lang="hu-HU" sz="2300" kern="1200" dirty="0"/>
            <a:t>(jelenleg) hiányzik</a:t>
          </a:r>
        </a:p>
      </dsp:txBody>
      <dsp:txXfrm>
        <a:off x="6023521" y="1866515"/>
        <a:ext cx="2627048" cy="13135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0E52C-F1A7-4A61-A730-93FD9E4F1A23}">
      <dsp:nvSpPr>
        <dsp:cNvPr id="0" name=""/>
        <dsp:cNvSpPr/>
      </dsp:nvSpPr>
      <dsp:spPr>
        <a:xfrm>
          <a:off x="787615" y="0"/>
          <a:ext cx="8926310" cy="806334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7AFCB89-4437-496F-BF6D-E4D0D083E3D3}">
      <dsp:nvSpPr>
        <dsp:cNvPr id="0" name=""/>
        <dsp:cNvSpPr/>
      </dsp:nvSpPr>
      <dsp:spPr>
        <a:xfrm>
          <a:off x="14707" y="0"/>
          <a:ext cx="10486834" cy="8063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A dokumentáció részletesen tartalmazza a telepítési folyamatot </a:t>
          </a:r>
          <a:r>
            <a:rPr lang="hu-HU" sz="2400" kern="1200" dirty="0" err="1"/>
            <a:t>Ubuntu</a:t>
          </a:r>
          <a:r>
            <a:rPr lang="hu-HU" sz="2400" kern="1200" dirty="0"/>
            <a:t> 18.04 -re.</a:t>
          </a:r>
        </a:p>
      </dsp:txBody>
      <dsp:txXfrm>
        <a:off x="54069" y="39362"/>
        <a:ext cx="10408110" cy="7276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6D1BC-AB1B-472B-9C25-16C03E6A6418}">
      <dsp:nvSpPr>
        <dsp:cNvPr id="0" name=""/>
        <dsp:cNvSpPr/>
      </dsp:nvSpPr>
      <dsp:spPr>
        <a:xfrm>
          <a:off x="10" y="0"/>
          <a:ext cx="9241147" cy="5428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Adatbázis. </a:t>
          </a:r>
          <a:r>
            <a:rPr lang="hu-HU" sz="2100" kern="1200" err="1"/>
            <a:t>PostgreSQL</a:t>
          </a:r>
          <a:endParaRPr lang="hu-HU" sz="2100" kern="1200"/>
        </a:p>
      </dsp:txBody>
      <dsp:txXfrm>
        <a:off x="10" y="0"/>
        <a:ext cx="9241147" cy="542867"/>
      </dsp:txXfrm>
    </dsp:sp>
    <dsp:sp modelId="{39F58DB6-7C30-40C0-A24D-711C7738D926}">
      <dsp:nvSpPr>
        <dsp:cNvPr id="0" name=""/>
        <dsp:cNvSpPr/>
      </dsp:nvSpPr>
      <dsp:spPr>
        <a:xfrm>
          <a:off x="0" y="728915"/>
          <a:ext cx="9256395" cy="5158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		lv2 API</a:t>
          </a:r>
        </a:p>
      </dsp:txBody>
      <dsp:txXfrm>
        <a:off x="0" y="728915"/>
        <a:ext cx="9256395" cy="515866"/>
      </dsp:txXfrm>
    </dsp:sp>
    <dsp:sp modelId="{FF5D3E38-4180-4A1B-82A6-2E303B6EC4F1}">
      <dsp:nvSpPr>
        <dsp:cNvPr id="0" name=""/>
        <dsp:cNvSpPr/>
      </dsp:nvSpPr>
      <dsp:spPr>
        <a:xfrm>
          <a:off x="288586" y="1751938"/>
          <a:ext cx="2602942" cy="979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lv2d lekérdező gyökér alkalmazás / </a:t>
          </a:r>
          <a:r>
            <a:rPr lang="hu-HU" sz="2100" kern="1200" dirty="0" err="1"/>
            <a:t>daemon</a:t>
          </a:r>
          <a:r>
            <a:rPr lang="hu-HU" sz="2100" kern="1200" dirty="0"/>
            <a:t>.</a:t>
          </a:r>
        </a:p>
      </dsp:txBody>
      <dsp:txXfrm>
        <a:off x="288586" y="1751938"/>
        <a:ext cx="2602942" cy="979737"/>
      </dsp:txXfrm>
    </dsp:sp>
    <dsp:sp modelId="{3549E376-78AF-42C3-A7CA-9A1AD236BCF9}">
      <dsp:nvSpPr>
        <dsp:cNvPr id="0" name=""/>
        <dsp:cNvSpPr/>
      </dsp:nvSpPr>
      <dsp:spPr>
        <a:xfrm>
          <a:off x="306603" y="2894784"/>
          <a:ext cx="2602942" cy="9668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Lekérdező alprogramok</a:t>
          </a:r>
        </a:p>
      </dsp:txBody>
      <dsp:txXfrm>
        <a:off x="306603" y="2894784"/>
        <a:ext cx="2602942" cy="966804"/>
      </dsp:txXfrm>
    </dsp:sp>
    <dsp:sp modelId="{33086322-1E4F-4AB1-8999-BC204DF12542}">
      <dsp:nvSpPr>
        <dsp:cNvPr id="0" name=""/>
        <dsp:cNvSpPr/>
      </dsp:nvSpPr>
      <dsp:spPr>
        <a:xfrm>
          <a:off x="6411754" y="1789198"/>
          <a:ext cx="2602942" cy="5205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lv2g GUI API</a:t>
          </a:r>
        </a:p>
      </dsp:txBody>
      <dsp:txXfrm>
        <a:off x="6411754" y="1789198"/>
        <a:ext cx="2602942" cy="520588"/>
      </dsp:txXfrm>
    </dsp:sp>
    <dsp:sp modelId="{477BD5DF-D6E8-40CD-A937-91918C377058}">
      <dsp:nvSpPr>
        <dsp:cNvPr id="0" name=""/>
        <dsp:cNvSpPr/>
      </dsp:nvSpPr>
      <dsp:spPr>
        <a:xfrm>
          <a:off x="6409876" y="2468455"/>
          <a:ext cx="2602942" cy="5220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lv2gui GUI</a:t>
          </a:r>
        </a:p>
      </dsp:txBody>
      <dsp:txXfrm>
        <a:off x="6409876" y="2468455"/>
        <a:ext cx="2602942" cy="522003"/>
      </dsp:txXfrm>
    </dsp:sp>
    <dsp:sp modelId="{66B3E63F-CDA4-4EF4-90CF-F441A8E3BDDA}">
      <dsp:nvSpPr>
        <dsp:cNvPr id="0" name=""/>
        <dsp:cNvSpPr/>
      </dsp:nvSpPr>
      <dsp:spPr>
        <a:xfrm>
          <a:off x="3451499" y="3331205"/>
          <a:ext cx="2602942" cy="1125207"/>
        </a:xfrm>
        <a:prstGeom prst="rect">
          <a:avLst/>
        </a:prstGeom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Vagyonvédelmi kiegészítő hardver elemek.</a:t>
          </a:r>
        </a:p>
      </dsp:txBody>
      <dsp:txXfrm>
        <a:off x="3451499" y="3331205"/>
        <a:ext cx="2602942" cy="1125207"/>
      </dsp:txXfrm>
    </dsp:sp>
    <dsp:sp modelId="{0CE6889F-9388-4F53-8B43-C5CB91720557}">
      <dsp:nvSpPr>
        <dsp:cNvPr id="0" name=""/>
        <dsp:cNvSpPr/>
      </dsp:nvSpPr>
      <dsp:spPr>
        <a:xfrm>
          <a:off x="2833322" y="950518"/>
          <a:ext cx="3584122" cy="5205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 err="1"/>
            <a:t>Interpreter</a:t>
          </a:r>
          <a:r>
            <a:rPr lang="hu-HU" sz="2100" kern="1200" dirty="0"/>
            <a:t> (CLI)</a:t>
          </a:r>
        </a:p>
      </dsp:txBody>
      <dsp:txXfrm>
        <a:off x="2833322" y="950518"/>
        <a:ext cx="3584122" cy="5205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72EB1-AEA3-483B-A6C8-E335A793BB96}">
      <dsp:nvSpPr>
        <dsp:cNvPr id="0" name=""/>
        <dsp:cNvSpPr/>
      </dsp:nvSpPr>
      <dsp:spPr>
        <a:xfrm>
          <a:off x="0" y="189882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Automatikus, ha az eszköz ismeri az SNMP protokollt. Továbbá, ha az eszközök ismerik (és engedélyezett) az LLDP, akkor a láncon végig haladva az összes elem regisztrálható automatikusan.</a:t>
          </a:r>
        </a:p>
      </dsp:txBody>
      <dsp:txXfrm>
        <a:off x="36896" y="226778"/>
        <a:ext cx="9832207" cy="682028"/>
      </dsp:txXfrm>
    </dsp:sp>
    <dsp:sp modelId="{A8848CC5-9D30-4E36-9BB0-CC6416E945C8}">
      <dsp:nvSpPr>
        <dsp:cNvPr id="0" name=""/>
        <dsp:cNvSpPr/>
      </dsp:nvSpPr>
      <dsp:spPr>
        <a:xfrm>
          <a:off x="0" y="1181394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Van egy CLI, több eszköz esetén ez a leghatékonyabb, ha az előző lehetőség nem adott.</a:t>
          </a:r>
        </a:p>
      </dsp:txBody>
      <dsp:txXfrm>
        <a:off x="36896" y="1218290"/>
        <a:ext cx="9832207" cy="682028"/>
      </dsp:txXfrm>
    </dsp:sp>
    <dsp:sp modelId="{FC094A2A-CA25-43CB-B395-F11557DEE0EC}">
      <dsp:nvSpPr>
        <dsp:cNvPr id="0" name=""/>
        <dsp:cNvSpPr/>
      </dsp:nvSpPr>
      <dsp:spPr>
        <a:xfrm>
          <a:off x="0" y="2191961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A GUI általános megjelenítő rendszerén keresztül, ez inkább módosítás, vagy javításkor hasznos, vagy ha nincs más lehetőség.</a:t>
          </a:r>
        </a:p>
      </dsp:txBody>
      <dsp:txXfrm>
        <a:off x="36896" y="2228857"/>
        <a:ext cx="9832207" cy="682028"/>
      </dsp:txXfrm>
    </dsp:sp>
    <dsp:sp modelId="{FE514F19-CE08-464A-99C2-7875CECDC5F6}">
      <dsp:nvSpPr>
        <dsp:cNvPr id="0" name=""/>
        <dsp:cNvSpPr/>
      </dsp:nvSpPr>
      <dsp:spPr>
        <a:xfrm>
          <a:off x="0" y="3173329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Végül vannak egyedi adatalapok a patch panelek, munkaállomások, és SNMP eszközökhöz.</a:t>
          </a:r>
        </a:p>
      </dsp:txBody>
      <dsp:txXfrm>
        <a:off x="36896" y="3210225"/>
        <a:ext cx="9832207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7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98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85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0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3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0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1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0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40927" y="-33467"/>
            <a:ext cx="5047209" cy="1429790"/>
          </a:xfrm>
        </p:spPr>
        <p:txBody>
          <a:bodyPr>
            <a:normAutofit/>
          </a:bodyPr>
          <a:lstStyle/>
          <a:p>
            <a:pPr algn="ctr"/>
            <a:r>
              <a:rPr lang="hu-HU" sz="6600" b="1">
                <a:solidFill>
                  <a:srgbClr val="FF0000"/>
                </a:solidFill>
              </a:rPr>
              <a:t>LANVIEW2</a:t>
            </a:r>
            <a:r>
              <a:rPr lang="hu-HU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79171" y="1396323"/>
            <a:ext cx="9570720" cy="178460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hu-HU" sz="3600">
                <a:solidFill>
                  <a:schemeClr val="tx1"/>
                </a:solidFill>
              </a:rPr>
              <a:t>Hálózati nyilvántartó és Montírozó rendszer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769400" y="2585619"/>
            <a:ext cx="9570720" cy="1784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cap="none">
                <a:solidFill>
                  <a:srgbClr val="0070C0"/>
                </a:solidFill>
                <a:latin typeface="Articulate Light" panose="02000503040000020004" pitchFamily="2" charset="0"/>
              </a:rPr>
              <a:t>https://github.com/csikfer/lanview2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62D97FB-9352-46D8-ADC5-2AEFA6C3EEF7}"/>
              </a:ext>
            </a:extLst>
          </p:cNvPr>
          <p:cNvSpPr txBox="1"/>
          <p:nvPr/>
        </p:nvSpPr>
        <p:spPr>
          <a:xfrm>
            <a:off x="2438400" y="5610225"/>
            <a:ext cx="6096000" cy="7386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cap="all" err="1">
                <a:latin typeface="Georgia"/>
              </a:rPr>
              <a:t>CSIki</a:t>
            </a:r>
            <a:r>
              <a:rPr lang="hu-HU" sz="2400" cap="all">
                <a:latin typeface="Georgia"/>
              </a:rPr>
              <a:t> Ferenc</a:t>
            </a:r>
          </a:p>
          <a:p>
            <a:r>
              <a:rPr lang="hu-HU" b="1">
                <a:solidFill>
                  <a:srgbClr val="4472C4"/>
                </a:solidFill>
              </a:rPr>
              <a:t>Csiki.Ferenc@uni-bge.hu</a:t>
            </a:r>
          </a:p>
        </p:txBody>
      </p:sp>
    </p:spTree>
    <p:extLst>
      <p:ext uri="{BB962C8B-B14F-4D97-AF65-F5344CB8AC3E}">
        <p14:creationId xmlns:p14="http://schemas.microsoft.com/office/powerpoint/2010/main" val="165902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16871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Hálózati elem keresése</a:t>
            </a:r>
            <a:br>
              <a:rPr lang="hu-HU" b="1"/>
            </a:br>
            <a:r>
              <a:rPr lang="hu-HU"/>
              <a:t>Közvetlenül a </a:t>
            </a:r>
            <a:r>
              <a:rPr lang="hu-HU" err="1"/>
              <a:t>switch</a:t>
            </a:r>
            <a:r>
              <a:rPr lang="hu-HU"/>
              <a:t> címtáblákban</a:t>
            </a:r>
            <a:br>
              <a:rPr lang="hu-HU" b="1"/>
            </a:br>
            <a:br>
              <a:rPr lang="hu-HU" b="1"/>
            </a:b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78" y="1537648"/>
            <a:ext cx="8454043" cy="52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4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383481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Hálózati elem(</a:t>
            </a:r>
            <a:r>
              <a:rPr lang="hu-HU" b="1" err="1"/>
              <a:t>ek</a:t>
            </a:r>
            <a:r>
              <a:rPr lang="hu-HU" b="1"/>
              <a:t>) felvétele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224630"/>
              </p:ext>
            </p:extLst>
          </p:nvPr>
        </p:nvGraphicFramePr>
        <p:xfrm>
          <a:off x="1141412" y="1862051"/>
          <a:ext cx="9905999" cy="39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70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Teljes felfedezés (LLDP lekérdezés)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9" y="1642818"/>
            <a:ext cx="9071546" cy="5074505"/>
          </a:xfrm>
        </p:spPr>
      </p:pic>
    </p:spTree>
    <p:extLst>
      <p:ext uri="{BB962C8B-B14F-4D97-AF65-F5344CB8AC3E}">
        <p14:creationId xmlns:p14="http://schemas.microsoft.com/office/powerpoint/2010/main" val="418155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SNMP eszköz felvétele, frissítése</a:t>
            </a:r>
            <a:br>
              <a:rPr lang="hu-HU" b="1"/>
            </a:b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65" y="1140602"/>
            <a:ext cx="8312728" cy="56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Munkaállomások kezelése</a:t>
            </a:r>
            <a:br>
              <a:rPr lang="hu-HU" b="1"/>
            </a:br>
            <a:endParaRPr lang="hu-HU"/>
          </a:p>
        </p:txBody>
      </p:sp>
      <p:pic>
        <p:nvPicPr>
          <p:cNvPr id="3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D1FC13BE-26B6-43B3-A58A-08370A73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41" y="1209675"/>
            <a:ext cx="7595186" cy="53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Szolgáltatások lekérdezések</a:t>
            </a:r>
            <a:br>
              <a:rPr lang="hu-HU" b="1"/>
            </a:b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83" y="1115729"/>
            <a:ext cx="9355055" cy="56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4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Fali kábelek felfedezése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31" y="1801079"/>
            <a:ext cx="8853161" cy="4720121"/>
          </a:xfrm>
        </p:spPr>
      </p:pic>
    </p:spTree>
    <p:extLst>
      <p:ext uri="{BB962C8B-B14F-4D97-AF65-F5344CB8AC3E}">
        <p14:creationId xmlns:p14="http://schemas.microsoft.com/office/powerpoint/2010/main" val="9337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8285" y="247225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Köszönöm a figyelmet!</a:t>
            </a:r>
            <a:br>
              <a:rPr lang="hu-HU" b="1"/>
            </a:b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12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63096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hu-HU" sz="4000" b="1"/>
              <a:t>Hálózat menedzsment ahogy én gondolom</a:t>
            </a:r>
            <a:r>
              <a:rPr lang="hu-HU"/>
              <a:t> </a:t>
            </a:r>
            <a:br>
              <a:rPr lang="hu-HU"/>
            </a:br>
            <a:r>
              <a:rPr lang="hu-HU"/>
              <a:t>Miért? </a:t>
            </a:r>
            <a:br>
              <a:rPr lang="hu-HU"/>
            </a:br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394924"/>
              </p:ext>
            </p:extLst>
          </p:nvPr>
        </p:nvGraphicFramePr>
        <p:xfrm>
          <a:off x="1141412" y="2249487"/>
          <a:ext cx="9540443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27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hu-HU" sz="4000" b="1" dirty="0"/>
              <a:t>Amire szükség van!</a:t>
            </a:r>
            <a:br>
              <a:rPr lang="hu-HU" sz="4000" b="1" dirty="0"/>
            </a:br>
            <a:r>
              <a:rPr lang="hu-HU" dirty="0"/>
              <a:t>dokumentáció (SQL)</a:t>
            </a:r>
            <a:br>
              <a:rPr lang="hu-HU" dirty="0"/>
            </a:b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51353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32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/>
              <a:t>Adatgyűjtés, nyomkövetés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14144"/>
              </p:ext>
            </p:extLst>
          </p:nvPr>
        </p:nvGraphicFramePr>
        <p:xfrm>
          <a:off x="1141412" y="1539875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2368787"/>
              </p:ext>
            </p:extLst>
          </p:nvPr>
        </p:nvGraphicFramePr>
        <p:xfrm>
          <a:off x="942975" y="4524375"/>
          <a:ext cx="9725025" cy="200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943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27138" y="370868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meg akartam valósítani két dolgot!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79705"/>
              </p:ext>
            </p:extLst>
          </p:nvPr>
        </p:nvGraphicFramePr>
        <p:xfrm>
          <a:off x="133350" y="1657350"/>
          <a:ext cx="11849099" cy="491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60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71853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Telepítés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812583"/>
              </p:ext>
            </p:extLst>
          </p:nvPr>
        </p:nvGraphicFramePr>
        <p:xfrm>
          <a:off x="1141412" y="1650423"/>
          <a:ext cx="9905999" cy="318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15781717"/>
              </p:ext>
            </p:extLst>
          </p:nvPr>
        </p:nvGraphicFramePr>
        <p:xfrm>
          <a:off x="843640" y="5308544"/>
          <a:ext cx="10501542" cy="80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2350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A rendszer részei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7204686"/>
              </p:ext>
            </p:extLst>
          </p:nvPr>
        </p:nvGraphicFramePr>
        <p:xfrm>
          <a:off x="1343025" y="1591408"/>
          <a:ext cx="9267825" cy="499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51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On-line riasztás, diszpécseri terminál</a:t>
            </a:r>
            <a:br>
              <a:rPr lang="hu-HU" b="1"/>
            </a:b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229807"/>
            <a:ext cx="8961120" cy="55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0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16871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hu-HU" dirty="0"/>
              <a:t>néhány funkció</a:t>
            </a:r>
            <a:br>
              <a:rPr lang="hu-HU" dirty="0"/>
            </a:br>
            <a:r>
              <a:rPr lang="hu-HU" b="1" dirty="0"/>
              <a:t>Hálózati elem keresése</a:t>
            </a:r>
            <a:br>
              <a:rPr lang="hu-HU" b="1" dirty="0"/>
            </a:br>
            <a:r>
              <a:rPr lang="hu-HU" dirty="0"/>
              <a:t>Az adatbázisban cím alapján</a:t>
            </a:r>
            <a:br>
              <a:rPr lang="hu-HU" b="1" dirty="0"/>
            </a:br>
            <a:br>
              <a:rPr lang="hu-HU" b="1" dirty="0"/>
            </a:b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5" y="1504398"/>
            <a:ext cx="8454043" cy="52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agy árnyék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278</Words>
  <Application>Microsoft Office PowerPoint</Application>
  <PresentationFormat>Szélesvásznú</PresentationFormat>
  <Paragraphs>57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Arial</vt:lpstr>
      <vt:lpstr>Articulate Light</vt:lpstr>
      <vt:lpstr>Calibri</vt:lpstr>
      <vt:lpstr>Georgia</vt:lpstr>
      <vt:lpstr>Áramkör</vt:lpstr>
      <vt:lpstr>LANVIEW2 </vt:lpstr>
      <vt:lpstr>Hálózat menedzsment ahogy én gondolom  Miért?  </vt:lpstr>
      <vt:lpstr>Amire szükség van! dokumentáció (SQL) </vt:lpstr>
      <vt:lpstr>Adatgyűjtés, nyomkövetés</vt:lpstr>
      <vt:lpstr>meg akartam valósítani két dolgot!</vt:lpstr>
      <vt:lpstr>Telepítés</vt:lpstr>
      <vt:lpstr>A rendszer részei</vt:lpstr>
      <vt:lpstr>néhány funkció On-line riasztás, diszpécseri terminál </vt:lpstr>
      <vt:lpstr>néhány funkció Hálózati elem keresése Az adatbázisban cím alapján  </vt:lpstr>
      <vt:lpstr>néhány funkció Hálózati elem keresése Közvetlenül a switch címtáblákban  </vt:lpstr>
      <vt:lpstr>Hálózati elem(ek) felvétele</vt:lpstr>
      <vt:lpstr>Teljes felfedezés (LLDP lekérdezés)</vt:lpstr>
      <vt:lpstr>néhány funkció SNMP eszköz felvétele, frissítése </vt:lpstr>
      <vt:lpstr>néhány funkció Munkaállomások kezelése </vt:lpstr>
      <vt:lpstr>néhány funkció Szolgáltatások lekérdezések </vt:lpstr>
      <vt:lpstr>Fali kábelek felfedezése</vt:lpstr>
      <vt:lpstr>Köszönöm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LANVIEW2 </dc:title>
  <cp:lastModifiedBy>Csiki Ferenc</cp:lastModifiedBy>
  <cp:revision>13</cp:revision>
  <dcterms:modified xsi:type="dcterms:W3CDTF">2019-02-14T09:02:57Z</dcterms:modified>
</cp:coreProperties>
</file>