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</dgm:pt>
    <dgm:pt modelId="{73B7ECAA-1CA5-4814-9629-74B74421F0BB}" type="pres">
      <dgm:prSet presAssocID="{7FC3FF27-545F-40A3-BF84-534BA90F44BF}" presName="rootConnector1" presStyleLbl="node1" presStyleIdx="0" presStyleCnt="0"/>
      <dgm:spPr/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</dgm:pt>
    <dgm:pt modelId="{918958A4-FCC6-4D7A-BB25-33CED2C53A6B}" type="pres">
      <dgm:prSet presAssocID="{18B785C8-BB2C-4260-BCA3-5917D60DD55C}" presName="rootConnector" presStyleLbl="node2" presStyleIdx="0" presStyleCnt="3"/>
      <dgm:spPr/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</dgm:pt>
    <dgm:pt modelId="{F2DCCE3C-1AF8-418F-ADC2-D45FCB9115B9}" type="pres">
      <dgm:prSet presAssocID="{774A845F-2245-4F87-927F-70147ABC5EC5}" presName="rootConnector" presStyleLbl="node2" presStyleIdx="1" presStyleCnt="3"/>
      <dgm:spPr/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</dgm:pt>
    <dgm:pt modelId="{8B30DECE-C82D-4C32-81B3-6ACED946CB9C}" type="pres">
      <dgm:prSet presAssocID="{F207DC52-B3F8-452E-8F63-75052EB45BA4}" presName="rootConnector" presStyleLbl="node2" presStyleIdx="2" presStyleCnt="3"/>
      <dgm:spPr/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</dgm:pt>
    <dgm:pt modelId="{469C023A-2C9B-4A78-B3D0-D7B7E7D6425E}" type="pres">
      <dgm:prSet presAssocID="{CC7DDDC8-7A57-4B4D-A8B0-49F5A1EBEB10}" presName="rootConnector" presStyleLbl="node3" presStyleIdx="0" presStyleCnt="2"/>
      <dgm:spPr/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</dgm:pt>
    <dgm:pt modelId="{04547235-44AB-493C-85BE-2DC349F67C4E}" type="pres">
      <dgm:prSet presAssocID="{DD3283EC-7B56-4E61-921C-D290C920DD05}" presName="rootConnector" presStyleLbl="node3" presStyleIdx="1" presStyleCnt="2"/>
      <dgm:spPr/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/>
            <a:t>Ubuntu 16.04 </a:t>
          </a:r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/>
            <a:t>Windows rendszereken - néhány funkció 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</dgm:pt>
    <dgm:pt modelId="{01BF291C-125A-4EE6-8980-C9A7B3695970}" type="pres">
      <dgm:prSet presAssocID="{4B34A85A-9764-4449-93CA-2AC3F02899B7}" presName="rootConnector1" presStyleLbl="node1" presStyleIdx="0" presStyleCnt="0"/>
      <dgm:spPr/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</dgm:pt>
    <dgm:pt modelId="{C105A49E-8C0D-4C52-92A7-4031E78046D6}" type="pres">
      <dgm:prSet presAssocID="{83CB087C-2B02-441F-8AF9-EA05FEBBD7B7}" presName="rootConnector1" presStyleLbl="node1" presStyleIdx="0" presStyleCnt="0"/>
      <dgm:spPr/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</dgm:pt>
    <dgm:pt modelId="{5AA32425-D026-4F71-AE97-45B63D4D5C8F}" type="pres">
      <dgm:prSet presAssocID="{3A993B80-87FB-41B5-BA61-44B951864DB1}" presName="rootConnector" presStyleLbl="node2" presStyleIdx="0" presStyleCnt="2"/>
      <dgm:spPr/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</dgm:pt>
    <dgm:pt modelId="{5DBC7B22-EAD2-4BA3-9235-29A96DA2B717}" type="pres">
      <dgm:prSet presAssocID="{A055491F-C8B2-4D77-A3BE-B8C758D6F6C9}" presName="rootConnector" presStyleLbl="node2" presStyleIdx="1" presStyleCnt="2"/>
      <dgm:spPr/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/>
            <a:t>A dokumentáció részletesen tartalmazza a telepítési folyamatot Ubuntu 16.04 -re.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/>
            <a:t>		lv2 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</dgm:pt>
  </dgm:ptLst>
  <dgm:cxnLst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 dirty="0"/>
            <a:t>Automatikus, ha az eszköz ismeri az SNMP </a:t>
          </a:r>
          <a:r>
            <a:rPr lang="hu-HU" dirty="0" err="1"/>
            <a:t>protokolt</a:t>
          </a:r>
          <a:r>
            <a:rPr lang="hu-HU" dirty="0"/>
            <a:t>. 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 dirty="0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 dirty="0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 dirty="0"/>
            <a:t>Végül vannak egyedi adatalapok a patch panelek, munkaállomások, és SNMP eszközökhöz.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Ubuntu 16.04 </a:t>
          </a:r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Windows rendszereken - néhány funkció 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/>
            <a:t>A dokumentáció részletesen tartalmazza a telepítési folyamatot Ubuntu 16.04 -re.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		lv2 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Automatikus, ha az eszköz ismeri az SNMP </a:t>
          </a:r>
          <a:r>
            <a:rPr lang="hu-HU" sz="1900" kern="1200" dirty="0" err="1"/>
            <a:t>protokolt</a:t>
          </a:r>
          <a:r>
            <a:rPr lang="hu-HU" sz="1900" kern="1200" dirty="0"/>
            <a:t>. 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Végül vannak egyedi adatalapok a patch panelek, munkaállomások, és SNMP eszközökhöz.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br>
              <a:rPr lang="hu-HU" b="1"/>
            </a:b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813126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3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1FC13BE-26B6-43B3-A58A-08370A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1" y="1209675"/>
            <a:ext cx="7595186" cy="5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Amire szükség van!</a:t>
            </a:r>
            <a:br>
              <a:rPr lang="hu-HU" sz="4000" b="1"/>
            </a:br>
            <a:r>
              <a:rPr lang="hu-HU" err="1"/>
              <a:t>dokumentáciÓ</a:t>
            </a:r>
            <a:r>
              <a:rPr lang="hu-HU"/>
              <a:t> (SQL)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69944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4718028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Az adatbázisban MAC alapján</a:t>
            </a:r>
            <a:br>
              <a:rPr lang="hu-HU" b="1"/>
            </a:b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Szélesvásznú</PresentationFormat>
  <Paragraphs>55</Paragraphs>
  <Slides>15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MAC alapján  </vt:lpstr>
      <vt:lpstr>néhány funkció Hálózati elem keresése Közvetlenül a switch címtáblákban  </vt:lpstr>
      <vt:lpstr>Hálózati elem(ek) felvétele</vt:lpstr>
      <vt:lpstr>néhány funkció SNMP eszköz felvétele, frissítése </vt:lpstr>
      <vt:lpstr>néhány funkció Munkaállomások kezelése </vt:lpstr>
      <vt:lpstr>néhány funkció Szolgáltatások lekérdezések 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7</cp:revision>
  <dcterms:modified xsi:type="dcterms:W3CDTF">2018-04-05T09:44:23Z</dcterms:modified>
</cp:coreProperties>
</file>