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90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7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18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5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58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2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1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9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4F42-1F71-4408-9144-79794317561C}" type="datetimeFigureOut">
              <a:rPr lang="hu-HU" smtClean="0"/>
              <a:t>2020. 05. 26.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5FD9-CC24-4E5D-BFF0-3496BF3B69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0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Deep </a:t>
            </a:r>
            <a:r>
              <a:rPr lang="hu-HU" dirty="0" err="1"/>
              <a:t>learning</a:t>
            </a:r>
            <a:r>
              <a:rPr lang="hu-HU" dirty="0"/>
              <a:t> alapú orvosi képfeldolgozás – Balkamrai </a:t>
            </a:r>
            <a:r>
              <a:rPr lang="hu-HU" dirty="0" err="1"/>
              <a:t>hypertrófia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u-HU" dirty="0" smtClean="0"/>
              <a:t>Csikós Marcell</a:t>
            </a:r>
          </a:p>
          <a:p>
            <a:r>
              <a:rPr lang="hu-HU" dirty="0" smtClean="0"/>
              <a:t>P78P08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830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Modell: overfitting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Jelentős volt: fluktuáció</a:t>
            </a:r>
          </a:p>
          <a:p>
            <a:r>
              <a:rPr lang="hu-HU" dirty="0" err="1" smtClean="0"/>
              <a:t>Layerek</a:t>
            </a:r>
            <a:r>
              <a:rPr lang="hu-HU" dirty="0" smtClean="0"/>
              <a:t> egyszerűsítése</a:t>
            </a:r>
          </a:p>
          <a:p>
            <a:r>
              <a:rPr lang="hu-HU" dirty="0" err="1" smtClean="0"/>
              <a:t>Regularizáció</a:t>
            </a:r>
            <a:r>
              <a:rPr lang="hu-HU" dirty="0" smtClean="0"/>
              <a:t>: L1, L2</a:t>
            </a:r>
          </a:p>
          <a:p>
            <a:r>
              <a:rPr lang="hu-HU" dirty="0" smtClean="0"/>
              <a:t>Kis mértékben fennáll még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6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kiértékelése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570913" cy="4351338"/>
          </a:xfrm>
        </p:spPr>
        <p:txBody>
          <a:bodyPr/>
          <a:lstStyle/>
          <a:p>
            <a:r>
              <a:rPr lang="hu-HU" dirty="0" smtClean="0"/>
              <a:t>Tanulóadatok: 70-75% </a:t>
            </a:r>
            <a:r>
              <a:rPr lang="hu-HU" dirty="0" err="1" smtClean="0"/>
              <a:t>accuracy</a:t>
            </a:r>
            <a:endParaRPr lang="hu-HU" dirty="0" smtClean="0"/>
          </a:p>
          <a:p>
            <a:r>
              <a:rPr lang="hu-HU" dirty="0" smtClean="0"/>
              <a:t>Tesztadatok: 65-70% </a:t>
            </a:r>
            <a:r>
              <a:rPr lang="hu-HU" dirty="0" err="1" smtClean="0"/>
              <a:t>accuracy</a:t>
            </a:r>
            <a:endParaRPr lang="hu-HU" dirty="0" smtClean="0"/>
          </a:p>
          <a:p>
            <a:r>
              <a:rPr lang="hu-HU" dirty="0" smtClean="0"/>
              <a:t>Lehetne jobb is</a:t>
            </a:r>
          </a:p>
          <a:p>
            <a:r>
              <a:rPr lang="hu-HU" dirty="0" smtClean="0"/>
              <a:t>Okok: adatfeldolgozás, HCM karakterisztikái, modell finomhangolása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44" y="1443085"/>
            <a:ext cx="5268954" cy="39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385119"/>
            <a:ext cx="12192000" cy="1325563"/>
          </a:xfrm>
        </p:spPr>
        <p:txBody>
          <a:bodyPr/>
          <a:lstStyle/>
          <a:p>
            <a:pPr algn="ctr"/>
            <a:r>
              <a:rPr lang="hu-HU" b="1" dirty="0" smtClean="0"/>
              <a:t>Köszönöm a figyelmet!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870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probléma megközelítése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Egyes felvételeken kontúrvonalak</a:t>
            </a:r>
          </a:p>
          <a:p>
            <a:r>
              <a:rPr lang="hu-HU" dirty="0" err="1"/>
              <a:t>H</a:t>
            </a:r>
            <a:r>
              <a:rPr lang="hu-HU" dirty="0" err="1" smtClean="0"/>
              <a:t>ypertrófia</a:t>
            </a:r>
            <a:r>
              <a:rPr lang="hu-HU" dirty="0" smtClean="0"/>
              <a:t>: szívizomsejtek megnőnek, kamra fala vastagszik</a:t>
            </a:r>
          </a:p>
          <a:p>
            <a:r>
              <a:rPr lang="hu-HU" dirty="0" smtClean="0"/>
              <a:t>Kamra geometriája</a:t>
            </a:r>
          </a:p>
          <a:p>
            <a:r>
              <a:rPr lang="hu-HU" dirty="0" smtClean="0"/>
              <a:t>Kontúrvonalak feldolgozhatók</a:t>
            </a:r>
          </a:p>
          <a:p>
            <a:r>
              <a:rPr lang="hu-HU" dirty="0" smtClean="0"/>
              <a:t>HCM-es &lt;-&gt; többi </a:t>
            </a:r>
            <a:r>
              <a:rPr lang="hu-HU" dirty="0" err="1" smtClean="0"/>
              <a:t>hypertrófiás</a:t>
            </a:r>
            <a:r>
              <a:rPr lang="hu-HU" dirty="0" smtClean="0"/>
              <a:t> + normál esetek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0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Adatfeldolgozás</a:t>
            </a:r>
            <a:endParaRPr lang="hu-HU" dirty="0"/>
          </a:p>
        </p:txBody>
      </p:sp>
      <p:pic>
        <p:nvPicPr>
          <p:cNvPr id="1026" name="Picture 2" descr="https://scontent-vie1-1.xx.fbcdn.net/v/t1.15752-9/99425861_266565621198653_5140021000754167808_n.png?_nc_cat=101&amp;_nc_sid=b96e70&amp;_nc_ohc=uHiCY4ZYSecAX-U1SJi&amp;_nc_ht=scontent-vie1-1.xx&amp;oh=a1a5b295e9853422bf99790cd76b51e5&amp;oe=5EF17E3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43" y="1897568"/>
            <a:ext cx="41529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669" y="2651418"/>
            <a:ext cx="255305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Adatfeldolgozás: adattagok számítása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978236" cy="4351338"/>
          </a:xfrm>
        </p:spPr>
        <p:txBody>
          <a:bodyPr/>
          <a:lstStyle/>
          <a:p>
            <a:r>
              <a:rPr lang="hu-HU" dirty="0" smtClean="0"/>
              <a:t>Kamra belső falán belüli terület: pontok, melyek „pirosba ütköznek” minden irányban</a:t>
            </a:r>
          </a:p>
          <a:p>
            <a:r>
              <a:rPr lang="hu-HU" dirty="0" smtClean="0"/>
              <a:t>Kamra külső falán belüli terület: az előzőhöz hasonlóan, majd ebből kivonva a jobbkamra területét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31" y="1895302"/>
            <a:ext cx="3385483" cy="39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Adatfeldolgozás: </a:t>
            </a:r>
            <a:r>
              <a:rPr lang="hu-HU" dirty="0" err="1" smtClean="0"/>
              <a:t>slice</a:t>
            </a:r>
            <a:r>
              <a:rPr lang="hu-HU" dirty="0" smtClean="0"/>
              <a:t>-ok és </a:t>
            </a:r>
            <a:r>
              <a:rPr lang="hu-HU" dirty="0" err="1" smtClean="0"/>
              <a:t>frame-ek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slice</a:t>
            </a:r>
            <a:r>
              <a:rPr lang="hu-HU" dirty="0" smtClean="0"/>
              <a:t> felvétel mélységét adja meg</a:t>
            </a:r>
          </a:p>
          <a:p>
            <a:r>
              <a:rPr lang="hu-HU" dirty="0" smtClean="0"/>
              <a:t>Ami nekünk kell: első, középső, utolsó </a:t>
            </a:r>
            <a:r>
              <a:rPr lang="hu-HU" dirty="0" err="1" smtClean="0"/>
              <a:t>slice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frame</a:t>
            </a:r>
            <a:r>
              <a:rPr lang="hu-HU" dirty="0" smtClean="0"/>
              <a:t> a </a:t>
            </a:r>
            <a:r>
              <a:rPr lang="hu-HU" dirty="0" err="1" smtClean="0"/>
              <a:t>slice-on</a:t>
            </a:r>
            <a:r>
              <a:rPr lang="hu-HU" dirty="0" smtClean="0"/>
              <a:t> belül egy pillanatfelvétel</a:t>
            </a:r>
          </a:p>
          <a:p>
            <a:r>
              <a:rPr lang="hu-HU" dirty="0" smtClean="0"/>
              <a:t>Változó mennyiségnek van kontúrvonala</a:t>
            </a:r>
          </a:p>
          <a:p>
            <a:r>
              <a:rPr lang="hu-HU" dirty="0" smtClean="0"/>
              <a:t>Ami nekünk kell: utolsó </a:t>
            </a:r>
            <a:r>
              <a:rPr lang="hu-HU" dirty="0" err="1" smtClean="0"/>
              <a:t>frame</a:t>
            </a:r>
            <a:r>
              <a:rPr lang="hu-HU" dirty="0" smtClean="0"/>
              <a:t> (egységes)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78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Adatfeldolgozás: fájlba 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.</a:t>
            </a:r>
            <a:r>
              <a:rPr lang="hu-HU" dirty="0" err="1" smtClean="0"/>
              <a:t>csv</a:t>
            </a:r>
            <a:r>
              <a:rPr lang="hu-HU" dirty="0" smtClean="0"/>
              <a:t> formátum</a:t>
            </a:r>
          </a:p>
          <a:p>
            <a:r>
              <a:rPr lang="hu-HU" dirty="0" smtClean="0"/>
              <a:t>Területek + </a:t>
            </a:r>
            <a:r>
              <a:rPr lang="hu-HU" dirty="0" err="1" smtClean="0"/>
              <a:t>pathológia</a:t>
            </a:r>
            <a:endParaRPr lang="hu-HU" dirty="0" smtClean="0"/>
          </a:p>
          <a:p>
            <a:r>
              <a:rPr lang="hu-HU" dirty="0" smtClean="0"/>
              <a:t>Pl.: 2,31,143,210,24,97,0</a:t>
            </a:r>
          </a:p>
          <a:p>
            <a:r>
              <a:rPr lang="hu-HU" dirty="0" smtClean="0"/>
              <a:t>701 adat: 5 érvénytelen, 190 HCM, 506 egyéb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59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351338"/>
          </a:xfrm>
        </p:spPr>
        <p:txBody>
          <a:bodyPr/>
          <a:lstStyle/>
          <a:p>
            <a:r>
              <a:rPr lang="hu-HU" dirty="0" smtClean="0"/>
              <a:t>MLP</a:t>
            </a:r>
          </a:p>
          <a:p>
            <a:r>
              <a:rPr lang="hu-HU" dirty="0" smtClean="0"/>
              <a:t>Bináris klasszifikáció</a:t>
            </a:r>
          </a:p>
          <a:p>
            <a:r>
              <a:rPr lang="hu-HU" dirty="0" smtClean="0"/>
              <a:t>Megvalósítás: </a:t>
            </a:r>
            <a:r>
              <a:rPr lang="hu-HU" dirty="0" err="1" smtClean="0"/>
              <a:t>Keras</a:t>
            </a:r>
            <a:r>
              <a:rPr lang="hu-HU" dirty="0" smtClean="0"/>
              <a:t> </a:t>
            </a:r>
            <a:r>
              <a:rPr lang="hu-HU" dirty="0" err="1" smtClean="0"/>
              <a:t>Sequential</a:t>
            </a:r>
            <a:endParaRPr lang="hu-HU" dirty="0" smtClean="0"/>
          </a:p>
          <a:p>
            <a:r>
              <a:rPr lang="hu-HU" dirty="0" smtClean="0"/>
              <a:t>Adatok: 600 tanulóadat, 96 tesztadat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04" y="1825625"/>
            <a:ext cx="4451467" cy="29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Modell: </a:t>
            </a:r>
            <a:r>
              <a:rPr lang="hu-HU" dirty="0" err="1" smtClean="0"/>
              <a:t>layerek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Keras</a:t>
            </a:r>
            <a:r>
              <a:rPr lang="hu-HU" dirty="0" smtClean="0"/>
              <a:t> </a:t>
            </a:r>
            <a:r>
              <a:rPr lang="hu-HU" dirty="0" err="1" smtClean="0"/>
              <a:t>Dense</a:t>
            </a:r>
            <a:endParaRPr lang="hu-HU" dirty="0" smtClean="0"/>
          </a:p>
          <a:p>
            <a:r>
              <a:rPr lang="hu-HU" dirty="0" smtClean="0"/>
              <a:t>Input </a:t>
            </a:r>
            <a:r>
              <a:rPr lang="hu-HU" dirty="0" err="1" smtClean="0"/>
              <a:t>layer</a:t>
            </a:r>
            <a:r>
              <a:rPr lang="hu-HU" dirty="0" smtClean="0"/>
              <a:t>: 6 </a:t>
            </a:r>
            <a:r>
              <a:rPr lang="hu-HU" dirty="0" err="1" smtClean="0"/>
              <a:t>node</a:t>
            </a:r>
            <a:endParaRPr lang="hu-HU" dirty="0" smtClean="0"/>
          </a:p>
          <a:p>
            <a:r>
              <a:rPr lang="hu-HU" dirty="0" smtClean="0"/>
              <a:t>1. 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: 9 </a:t>
            </a:r>
            <a:r>
              <a:rPr lang="hu-HU" dirty="0" err="1" smtClean="0"/>
              <a:t>node</a:t>
            </a:r>
            <a:r>
              <a:rPr lang="hu-HU" dirty="0" smtClean="0"/>
              <a:t>, </a:t>
            </a:r>
            <a:r>
              <a:rPr lang="hu-HU" dirty="0" err="1" smtClean="0"/>
              <a:t>ReLU</a:t>
            </a:r>
            <a:r>
              <a:rPr lang="hu-HU" dirty="0" smtClean="0"/>
              <a:t> aktiváció</a:t>
            </a:r>
          </a:p>
          <a:p>
            <a:r>
              <a:rPr lang="hu-HU" dirty="0" smtClean="0"/>
              <a:t>2. 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: 6 </a:t>
            </a:r>
            <a:r>
              <a:rPr lang="hu-HU" dirty="0" err="1" smtClean="0"/>
              <a:t>node</a:t>
            </a:r>
            <a:r>
              <a:rPr lang="hu-HU" dirty="0" smtClean="0"/>
              <a:t>, </a:t>
            </a:r>
            <a:r>
              <a:rPr lang="hu-HU" dirty="0" err="1" smtClean="0"/>
              <a:t>ReLU</a:t>
            </a:r>
            <a:r>
              <a:rPr lang="hu-HU" dirty="0" smtClean="0"/>
              <a:t> aktiváció</a:t>
            </a:r>
          </a:p>
          <a:p>
            <a:r>
              <a:rPr lang="hu-HU" dirty="0" smtClean="0"/>
              <a:t>Output </a:t>
            </a:r>
            <a:r>
              <a:rPr lang="hu-HU" dirty="0" err="1" smtClean="0"/>
              <a:t>layer</a:t>
            </a:r>
            <a:r>
              <a:rPr lang="hu-HU" dirty="0" smtClean="0"/>
              <a:t>: 1 </a:t>
            </a:r>
            <a:r>
              <a:rPr lang="hu-HU" dirty="0" err="1" smtClean="0"/>
              <a:t>node</a:t>
            </a:r>
            <a:r>
              <a:rPr lang="hu-HU" dirty="0" smtClean="0"/>
              <a:t>, </a:t>
            </a:r>
            <a:r>
              <a:rPr lang="hu-HU" dirty="0" err="1" smtClean="0"/>
              <a:t>sigmoid</a:t>
            </a:r>
            <a:r>
              <a:rPr lang="hu-HU" dirty="0" smtClean="0"/>
              <a:t> aktiváció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45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Modell: paraméterek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Loss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: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crossentropy</a:t>
            </a:r>
            <a:endParaRPr lang="hu-HU" dirty="0" smtClean="0"/>
          </a:p>
          <a:p>
            <a:r>
              <a:rPr lang="hu-HU" dirty="0" err="1" smtClean="0"/>
              <a:t>Optimizer</a:t>
            </a:r>
            <a:r>
              <a:rPr lang="hu-HU" dirty="0" smtClean="0"/>
              <a:t>: ADAM</a:t>
            </a:r>
          </a:p>
          <a:p>
            <a:r>
              <a:rPr lang="hu-HU" dirty="0" err="1" smtClean="0"/>
              <a:t>Epoch</a:t>
            </a:r>
            <a:r>
              <a:rPr lang="hu-HU" dirty="0" smtClean="0"/>
              <a:t>-szám: 150</a:t>
            </a:r>
          </a:p>
          <a:p>
            <a:r>
              <a:rPr lang="hu-HU" dirty="0" smtClean="0"/>
              <a:t>Batchméret: 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7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253</Words>
  <Application>Microsoft Office PowerPoint</Application>
  <PresentationFormat>Szélesvásznú</PresentationFormat>
  <Paragraphs>51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Deep learning alapú orvosi képfeldolgozás – Balkamrai hypertrófia</vt:lpstr>
      <vt:lpstr>A probléma megközelítése</vt:lpstr>
      <vt:lpstr>Adatfeldolgozás</vt:lpstr>
      <vt:lpstr>Adatfeldolgozás: adattagok számítása</vt:lpstr>
      <vt:lpstr>Adatfeldolgozás: slice-ok és frame-ek</vt:lpstr>
      <vt:lpstr>Adatfeldolgozás: fájlba írás</vt:lpstr>
      <vt:lpstr>Modell</vt:lpstr>
      <vt:lpstr>Modell: layerek</vt:lpstr>
      <vt:lpstr>Modell: paraméterek</vt:lpstr>
      <vt:lpstr>Modell: overfitting</vt:lpstr>
      <vt:lpstr>Eredmények kiértékelése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alapú orvosi képfeldolgozás – Balkamrai hypertrófia</dc:title>
  <dc:creator>Csikós Marcell</dc:creator>
  <cp:lastModifiedBy>Csikós Marcell</cp:lastModifiedBy>
  <cp:revision>10</cp:revision>
  <dcterms:created xsi:type="dcterms:W3CDTF">2020-05-26T08:25:22Z</dcterms:created>
  <dcterms:modified xsi:type="dcterms:W3CDTF">2020-05-26T11:11:35Z</dcterms:modified>
</cp:coreProperties>
</file>