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7" r:id="rId2"/>
    <p:sldId id="33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4" r:id="rId13"/>
    <p:sldId id="356" r:id="rId14"/>
    <p:sldId id="359" r:id="rId15"/>
    <p:sldId id="357" r:id="rId16"/>
    <p:sldId id="358" r:id="rId17"/>
    <p:sldId id="360" r:id="rId18"/>
    <p:sldId id="361" r:id="rId19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33CC33"/>
    <a:srgbClr val="D10101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2" autoAdjust="0"/>
    <p:restoredTop sz="95181" autoAdjust="0"/>
  </p:normalViewPr>
  <p:slideViewPr>
    <p:cSldViewPr snapToGrid="0">
      <p:cViewPr>
        <p:scale>
          <a:sx n="90" d="100"/>
          <a:sy n="90" d="100"/>
        </p:scale>
        <p:origin x="12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55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834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33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60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799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92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6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48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84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94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61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76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02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56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47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72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UIM/2  28.03.2019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User Information Meeting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UIM/3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on behalf of the FLAP core programming team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G</a:t>
            </a:r>
            <a:r>
              <a:rPr lang="en-US" i="1" smtClean="0"/>
              <a:t>. Cseh, </a:t>
            </a:r>
            <a:r>
              <a:rPr lang="en-US" i="1" smtClean="0"/>
              <a:t>M</a:t>
            </a:r>
            <a:r>
              <a:rPr lang="en-US" i="1" smtClean="0"/>
              <a:t>. V</a:t>
            </a:r>
            <a:r>
              <a:rPr lang="hu-HU" i="1" smtClean="0"/>
              <a:t>écsei, S. Zoletnik</a:t>
            </a: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Filter examples / 2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-53729" y="524525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Examples from tests/flap_tests.py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8" y="977900"/>
            <a:ext cx="3333203" cy="252465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88" y="939798"/>
            <a:ext cx="3146756" cy="240241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106"/>
          <a:stretch/>
        </p:blipFill>
        <p:spPr>
          <a:xfrm>
            <a:off x="159279" y="3931033"/>
            <a:ext cx="3091922" cy="231736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6"/>
          <a:srcRect t="-1" b="1499"/>
          <a:stretch/>
        </p:blipFill>
        <p:spPr>
          <a:xfrm>
            <a:off x="6071294" y="3931033"/>
            <a:ext cx="3148905" cy="233006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7"/>
          <a:srcRect b="1400"/>
          <a:stretch/>
        </p:blipFill>
        <p:spPr>
          <a:xfrm>
            <a:off x="3164019" y="3889130"/>
            <a:ext cx="3003948" cy="23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Cross power spectral density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0" y="733463"/>
            <a:ext cx="8736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Calculates all cross-spectra (or coherency) between DataObject and ref.</a:t>
            </a:r>
          </a:p>
          <a:p>
            <a:r>
              <a:rPr lang="en-US">
                <a:latin typeface="+mj-lt"/>
              </a:rPr>
              <a:t>(</a:t>
            </a:r>
            <a:r>
              <a:rPr lang="en-US" smtClean="0">
                <a:latin typeface="+mj-lt"/>
              </a:rPr>
              <a:t>but not within one)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If no ref is set calculate within DataObject</a:t>
            </a: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Transforms along one coordinate (default is ‘Time’)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Processes in series of intervals within input intervals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Error or significance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Lin or log frequency resolution</a:t>
            </a: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733463"/>
            <a:ext cx="8958792" cy="18569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" y="968205"/>
            <a:ext cx="6156325" cy="2155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134" y="3824453"/>
            <a:ext cx="3008312" cy="2200109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2821516" y="2811349"/>
            <a:ext cx="395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Sample plots from tests/flap_test.py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23877" y="5979613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+mj-lt"/>
              </a:rPr>
              <a:t>Mean coherency of random data (8x8 signals) in certain frequency band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69" y="3666872"/>
            <a:ext cx="3063631" cy="2312741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5275793" y="6176962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+mj-lt"/>
              </a:rPr>
              <a:t>Coherency of two random data with significance</a:t>
            </a:r>
          </a:p>
        </p:txBody>
      </p:sp>
    </p:spTree>
    <p:extLst>
      <p:ext uri="{BB962C8B-B14F-4D97-AF65-F5344CB8AC3E}">
        <p14:creationId xmlns:p14="http://schemas.microsoft.com/office/powerpoint/2010/main" val="15540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image plot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733463"/>
            <a:ext cx="873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New plot: ‘image’</a:t>
            </a:r>
          </a:p>
          <a:p>
            <a:r>
              <a:rPr lang="en-US" smtClean="0">
                <a:latin typeface="+mj-lt"/>
              </a:rPr>
              <a:t>Image representation of 2D data in coordinate (like otv in FLIPP)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colorscale, range can be set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8" y="1716616"/>
            <a:ext cx="6057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plot ID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Plot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</a:t>
            </a:r>
            <a:r>
              <a:rPr lang="en-US" smtClean="0"/>
              <a:t>atplotlib </a:t>
            </a:r>
            <a:r>
              <a:rPr lang="en-US"/>
              <a:t>subplot concept can be used to create multiple plots </a:t>
            </a:r>
            <a:r>
              <a:rPr lang="en-US"/>
              <a:t>in </a:t>
            </a:r>
            <a:r>
              <a:rPr lang="en-US" smtClean="0"/>
              <a:t>figure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FLAP plot is an object with potentially multiple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Each FLAP plot has a PlotID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PlotID can be used to access/modify/overplot any existing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Plot function/method now returns PlotID which stores: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</a:t>
            </a:r>
            <a:r>
              <a:rPr lang="en-US" smtClean="0">
                <a:latin typeface="+mj-lt"/>
              </a:rPr>
              <a:t>xes and location (figure.sublot) of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L</a:t>
            </a:r>
            <a:r>
              <a:rPr lang="en-US" smtClean="0">
                <a:latin typeface="+mj-lt"/>
              </a:rPr>
              <a:t>ink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Prevents overplotting data with different coordinate/units (option Force to overplot)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Can overplot multi-plot data (e.g. complex signals)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Gives potential to refresh plot (e.g. when not all data are plot for speed, not implemented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Can potentially save source of data, plotting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All subplots can be reached by PlotID.plt_axis_list[]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Matplotlib axes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Default plotID is always last plot</a:t>
            </a:r>
          </a:p>
          <a:p>
            <a:r>
              <a:rPr lang="en-US" smtClean="0">
                <a:latin typeface="+mj-lt"/>
              </a:rPr>
              <a:t>Default can be set with flap.set_plot()</a:t>
            </a:r>
          </a:p>
        </p:txBody>
      </p:sp>
    </p:spTree>
    <p:extLst>
      <p:ext uri="{BB962C8B-B14F-4D97-AF65-F5344CB8AC3E}">
        <p14:creationId xmlns:p14="http://schemas.microsoft.com/office/powerpoint/2010/main" val="1820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axes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For each plot axes can bes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coordinate in DataObject: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Data in DataObject: string: ‘__Data__’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Constant: any contant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Data in another data object: DataObject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Enables plotting data as a function of another data (to be tested in detail)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latin typeface="+mj-lt"/>
              </a:rPr>
              <a:t>Eamples:</a:t>
            </a:r>
          </a:p>
          <a:p>
            <a:r>
              <a:rPr lang="en-US" smtClean="0">
                <a:latin typeface="+mj-lt"/>
              </a:rPr>
              <a:t>axes=[‘Time’]     or    axes=[‘Time’,’__Data__’]</a:t>
            </a:r>
          </a:p>
          <a:p>
            <a:r>
              <a:rPr lang="en-US">
                <a:latin typeface="+mj-lt"/>
              </a:rPr>
              <a:t>x</a:t>
            </a:r>
            <a:r>
              <a:rPr lang="en-US" smtClean="0">
                <a:latin typeface="+mj-lt"/>
              </a:rPr>
              <a:t>: time coordinate, y: data (default)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axes=[‘__Data__’,3]</a:t>
            </a:r>
          </a:p>
          <a:p>
            <a:r>
              <a:rPr lang="en-US">
                <a:latin typeface="+mj-lt"/>
              </a:rPr>
              <a:t>x</a:t>
            </a:r>
            <a:r>
              <a:rPr lang="en-US" smtClean="0">
                <a:latin typeface="+mj-lt"/>
              </a:rPr>
              <a:t>: data,  y: constant 3 (see e.g plotting of selected intervals)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axes=[d1,’__Data__’]</a:t>
            </a:r>
          </a:p>
          <a:p>
            <a:r>
              <a:rPr lang="en-US" smtClean="0">
                <a:latin typeface="+mj-lt"/>
              </a:rPr>
              <a:t>x: data of d1 DataObject   y: data of own DataObject</a:t>
            </a:r>
          </a:p>
        </p:txBody>
      </p:sp>
    </p:spTree>
    <p:extLst>
      <p:ext uri="{BB962C8B-B14F-4D97-AF65-F5344CB8AC3E}">
        <p14:creationId xmlns:p14="http://schemas.microsoft.com/office/powerpoint/2010/main" val="39366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" y="546101"/>
            <a:ext cx="4950615" cy="326813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9" y="3903134"/>
            <a:ext cx="4495846" cy="26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42" y="2946400"/>
            <a:ext cx="4361695" cy="340254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0" y="602229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‘</a:t>
            </a:r>
            <a:r>
              <a:rPr lang="en-US" smtClean="0">
                <a:latin typeface="+mj-lt"/>
              </a:rPr>
              <a:t>xy’ plot of complex signal results in two axes: real-imag or amp-phase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Automatic recognition of complex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Horizontal axis is coupled for two axes: magnification works together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0" y="5132389"/>
            <a:ext cx="3751263" cy="6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0" y="602229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multi xy plot of complex data: amplitude and phase in one figure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" y="1104901"/>
            <a:ext cx="7069736" cy="140546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96" y="2900112"/>
            <a:ext cx="5189538" cy="36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Outlook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0" y="602229"/>
            <a:ext cx="9105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Under testing:</a:t>
            </a:r>
          </a:p>
          <a:p>
            <a:r>
              <a:rPr lang="en-US" smtClean="0">
                <a:latin typeface="+mj-lt"/>
              </a:rPr>
              <a:t>flap.ccf: all correlations between two data objects (similary to cpsd)</a:t>
            </a:r>
          </a:p>
          <a:p>
            <a:r>
              <a:rPr lang="en-US" smtClean="0">
                <a:latin typeface="+mj-lt"/>
              </a:rPr>
              <a:t>W7-X mdsplus module: data access tested through VPN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To be done soon: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Interpolating between two data objects (e.g. set common timescale)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video-image plot (video representation of 3D object)</a:t>
            </a:r>
          </a:p>
        </p:txBody>
      </p:sp>
    </p:spTree>
    <p:extLst>
      <p:ext uri="{BB962C8B-B14F-4D97-AF65-F5344CB8AC3E}">
        <p14:creationId xmlns:p14="http://schemas.microsoft.com/office/powerpoint/2010/main" val="3035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891482"/>
            <a:ext cx="9044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Transfer to 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User’s </a:t>
            </a:r>
            <a:r>
              <a:rPr lang="en-US" smtClean="0">
                <a:latin typeface="+mj-lt"/>
              </a:rPr>
              <a:t>guide </a:t>
            </a:r>
            <a:r>
              <a:rPr lang="en-US" smtClean="0">
                <a:latin typeface="+mj-lt"/>
              </a:rPr>
              <a:t>V1.6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Save/load</a:t>
            </a:r>
            <a:endParaRPr lang="en-US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Some trivial DataObject transformations: real, imag, abs, error_value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Select_intervals: manual or event-based interval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Signal filtering (1D): filter_data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Cross Power Spectral density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Plotting rewritten, concept defined, new plot types</a:t>
            </a: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C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Changes since 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UIM/2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GitHub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9" y="497967"/>
            <a:ext cx="5048829" cy="419887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49470" y="891482"/>
            <a:ext cx="39952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Organization:</a:t>
            </a:r>
          </a:p>
          <a:p>
            <a:r>
              <a:rPr lang="en-US" smtClean="0">
                <a:latin typeface="+mj-lt"/>
              </a:rPr>
              <a:t>      github.com/fusion-flap</a:t>
            </a:r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    (owner: S. Zoletnik)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Multiple repositories: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flap +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MIT license (free for everything)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master branch is considered as newest stable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Various tags (versions)</a:t>
            </a: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Please report issues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User’s Guide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149470" y="891482"/>
            <a:ext cx="3995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Now about 20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Section on how to write and use a data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Only few line descriptions on functions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use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An extensivev set of test/example programs: flap_tests.py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Some test functions for modules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8" y="596899"/>
            <a:ext cx="4232518" cy="57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Save/load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149469" y="891482"/>
            <a:ext cx="8723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Saves multiple data objects and other variables to file using Python pickle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Saves from flap storage or from data object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Load returns data as list of objects. If save was from flap storage it also places there with same name, unless      </a:t>
            </a:r>
            <a:r>
              <a:rPr lang="en-US" sz="1600" smtClean="0">
                <a:latin typeface="Consolas" panose="020B0609020204030204" pitchFamily="49" charset="0"/>
              </a:rPr>
              <a:t>options={‘No storage’:True}</a:t>
            </a: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16546" b="18000"/>
          <a:stretch/>
        </p:blipFill>
        <p:spPr>
          <a:xfrm>
            <a:off x="463550" y="1866898"/>
            <a:ext cx="3812117" cy="19050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5" y="2146520"/>
            <a:ext cx="4489450" cy="2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Simple object transforms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149469" y="891482"/>
            <a:ext cx="872359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Each as flap.xxx() function and DataObject.xxx()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They return the new data object but do not modify the original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flap.xxx(....output_name=‘vvvv’) saves result in ‘vvvv’ in flap storage.</a:t>
            </a:r>
          </a:p>
          <a:p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real: Real part of complex data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imag: Imaginary part of complex data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abs: Absolute value of real or complex data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error_value: Error of DataObject as data</a:t>
            </a: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4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Select_intervals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77503" y="624783"/>
            <a:ext cx="872359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Select a series of intervals along one coordinate.</a:t>
            </a:r>
          </a:p>
          <a:p>
            <a:r>
              <a:rPr lang="en-US" smtClean="0">
                <a:latin typeface="+mj-lt"/>
              </a:rPr>
              <a:t>Can select from within a series of intervals.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Output is DataObject with start of selected intervals in data, range in error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Manual (see tests/test_select.py):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With set length: click on start, middle,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Variable length: draw box with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In all cases finish by right click</a:t>
            </a: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Event-based (see in tests/flap_test.py):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Event: Maximum, Minimum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Max-weight, Min-weight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Threshold: absolute value or relative to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Output DataObject can be used in slice_data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16" y="3549648"/>
            <a:ext cx="3174356" cy="311044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5" y="2967565"/>
            <a:ext cx="7229095" cy="5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Filter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77503" y="624783"/>
            <a:ext cx="87235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Can filter data (any dimension) along one coordinate. (default is Time)</a:t>
            </a:r>
          </a:p>
          <a:p>
            <a:r>
              <a:rPr lang="en-US" smtClean="0">
                <a:latin typeface="+mj-lt"/>
              </a:rPr>
              <a:t>Filtering can be limited to series of intervals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Uses filters from numpy with all types (Elliptic, Bessel....):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Lowpass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Highpass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Bandpass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Additionally: Int, Diff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Correct initialization of filter state at start of data.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numpy filters have many configuration parameters 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 if not set properly can have strange result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 more user-friendly filter paremeter set is defined in flap with reasonable defaults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 still can behave strangely in extreme cases.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6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Filter examples / 1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538937" y="4464415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‘Int’ filter of 2D data in two intervals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45" y="1050660"/>
            <a:ext cx="3882488" cy="29752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8" y="969962"/>
            <a:ext cx="4274371" cy="3106738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221004" y="4434782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‘Diff’ filter of 2D data in two intervals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-53729" y="524525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Examples from tests/flap_tests.py</a:t>
            </a:r>
          </a:p>
        </p:txBody>
      </p:sp>
    </p:spTree>
    <p:extLst>
      <p:ext uri="{BB962C8B-B14F-4D97-AF65-F5344CB8AC3E}">
        <p14:creationId xmlns:p14="http://schemas.microsoft.com/office/powerpoint/2010/main" val="1208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17802</TotalTime>
  <Words>1026</Words>
  <Application>Microsoft Office PowerPoint</Application>
  <PresentationFormat>Diavetítés a képernyőre (4:3 oldalarány)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Consolas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 Zoletnik</cp:lastModifiedBy>
  <cp:revision>1334</cp:revision>
  <cp:lastPrinted>2018-04-14T17:30:30Z</cp:lastPrinted>
  <dcterms:created xsi:type="dcterms:W3CDTF">2008-03-24T20:46:29Z</dcterms:created>
  <dcterms:modified xsi:type="dcterms:W3CDTF">2019-06-03T09:11:55Z</dcterms:modified>
</cp:coreProperties>
</file>