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6" y="2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85A0-EB24-C224-AEA6-1A184CA04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F6BD5-DDB6-C1F4-F56F-6A43ED80A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DD33-BA66-66F4-E418-45248A2B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D25D-B327-469E-85EB-552E66D17A82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0A87-F48D-5364-81D3-8A1D8193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A83A-6C52-C8AE-0376-F867AE9D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EC51-F550-4EBB-BD29-802112C7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DD61-A2BC-88CB-5742-99973A8A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847AF-3106-50C7-97D7-47AF5BEBC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8FDF-2332-3017-F6BF-164A185A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D25D-B327-469E-85EB-552E66D17A82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BE8D0-B136-4F7B-3A04-5601D174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789F-AA54-92A2-0F32-A6D191C5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EC51-F550-4EBB-BD29-802112C7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76CCB-CBA6-78E9-2322-35DD6A4F8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3A6F0-61E5-B916-4857-9FD77A397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98BA4-90D5-64AB-584C-64A5DC4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D25D-B327-469E-85EB-552E66D17A82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422B3-B725-6507-E5A3-BE4C8E38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2B50A-E35A-4E1E-6708-DE5136BF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EC51-F550-4EBB-BD29-802112C7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FD39-CA4E-FA2C-B127-24246728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0E04-45FB-A2EF-F440-2E454E7FF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B08AD-BAB0-9D7C-33B1-2AC6DE3B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D25D-B327-469E-85EB-552E66D17A82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E7C4-FBB0-C85B-BBF4-96968C50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DB18-8AC8-11F4-36E7-9E92B843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EC51-F550-4EBB-BD29-802112C7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E73E-CDBC-66B4-686F-86F64FC4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979B3-29B0-19F4-E073-D7FCD38F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A40E-B388-2D8B-B374-A6EF49D8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D25D-B327-469E-85EB-552E66D17A82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EAF3-1BA2-2C6A-7321-E4E88021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8B2B8-5EAD-B32A-D0C9-2A754C64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EC51-F550-4EBB-BD29-802112C7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22EB-349B-150F-C05B-41C5F903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994D-8158-538A-0696-092B75A85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BECDE-C80D-0995-47AD-1B14AF987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B013F-BEED-9F48-117C-F2711D8F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D25D-B327-469E-85EB-552E66D17A82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76BD7-0203-0163-7666-E021585A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30B37-0FC3-5D70-FC59-38F39943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EC51-F550-4EBB-BD29-802112C7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64C8-D3D0-5E8A-63E7-5279D610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EFF07-BB0A-1CEB-8196-10380542C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CFFDA-91D5-2FED-E178-D81E58B7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F3C40-6EDA-78BA-F83E-4B44171A5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7E922-E9AD-3670-5D09-0CEC30181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FF0CE-EAB2-68BC-7A2B-125BE445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D25D-B327-469E-85EB-552E66D17A82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9FF05-459C-D6C5-47E6-40B87286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0845F-F964-1D27-7200-2AF5A45B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EC51-F550-4EBB-BD29-802112C7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4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F580-B65A-EEDE-7AB7-CA591CC3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1C488-B86C-9D4D-B0E3-3E71206E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D25D-B327-469E-85EB-552E66D17A82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E4B80-9439-F540-F4FC-9A40BB9D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D1263-B7DC-A11E-582C-CE749D7B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EC51-F550-4EBB-BD29-802112C7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EE8FB-8194-C3C4-69D4-84ADDE8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D25D-B327-469E-85EB-552E66D17A82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CC3E4-C8DC-FBD5-14BD-D5C90EDA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9E543-BD1C-7CFA-8210-F8C6E37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EC51-F550-4EBB-BD29-802112C7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8044-585D-ABBD-C03F-B7B2173F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A192-B465-E91E-25FF-0BDFC7CD8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92071-B34B-1181-DBDF-2E8C9A3F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F490B-E3C2-1853-35DA-FEBF014F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D25D-B327-469E-85EB-552E66D17A82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26D3C-5A79-FC2A-7E14-0574EB10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B8F24-0D52-1A1F-2929-13028F70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EC51-F550-4EBB-BD29-802112C7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7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BED4-8962-A191-46E2-D7D22D08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42BF5-8CCF-2BEA-EDC8-2644D551C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02B35-CF6E-7AF7-E2CD-A953DF693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3B496-C946-F2E4-71D1-B5694D2D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D25D-B327-469E-85EB-552E66D17A82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23769-47B8-DB21-F1FC-F3778C23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EA457-37D1-43EA-AF66-4AB81039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EC51-F550-4EBB-BD29-802112C7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9C3E9-5115-5F39-AA93-DB186CEE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3FD3C-F1FA-9966-B527-209BD49E3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EBDF-AEC1-DC17-3C13-B52A7A3B7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C2D25D-B327-469E-85EB-552E66D17A82}" type="datetimeFigureOut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F168-7905-1F0A-F197-011B6A9A8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9BAE-78A2-461A-10CD-17F192106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DEC51-F550-4EBB-BD29-802112C7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C8557-84D3-4310-EF0F-0883020F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" y="3506304"/>
            <a:ext cx="4361307" cy="2309280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4E0881A-0018-0B34-AB77-148C72D9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0" y="118808"/>
            <a:ext cx="5731510" cy="30359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8D34C8-B3A6-E7AB-39EC-17C103D16A8E}"/>
              </a:ext>
            </a:extLst>
          </p:cNvPr>
          <p:cNvCxnSpPr>
            <a:cxnSpLocks/>
          </p:cNvCxnSpPr>
          <p:nvPr/>
        </p:nvCxnSpPr>
        <p:spPr>
          <a:xfrm flipH="1">
            <a:off x="935301" y="2847703"/>
            <a:ext cx="182880" cy="799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7EBDDD-F8BF-EB7D-F504-DF5A06F42B92}"/>
              </a:ext>
            </a:extLst>
          </p:cNvPr>
          <p:cNvCxnSpPr>
            <a:cxnSpLocks/>
          </p:cNvCxnSpPr>
          <p:nvPr/>
        </p:nvCxnSpPr>
        <p:spPr>
          <a:xfrm>
            <a:off x="1576873" y="2847703"/>
            <a:ext cx="3078729" cy="797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92A5F-5031-62B6-BED5-865FC7E14D1D}"/>
              </a:ext>
            </a:extLst>
          </p:cNvPr>
          <p:cNvSpPr/>
          <p:nvPr/>
        </p:nvSpPr>
        <p:spPr>
          <a:xfrm>
            <a:off x="496388" y="3564294"/>
            <a:ext cx="4285551" cy="230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8DF426-12AF-4DE0-BBE8-0CECB434BC90}"/>
              </a:ext>
            </a:extLst>
          </p:cNvPr>
          <p:cNvCxnSpPr>
            <a:cxnSpLocks/>
          </p:cNvCxnSpPr>
          <p:nvPr/>
        </p:nvCxnSpPr>
        <p:spPr>
          <a:xfrm>
            <a:off x="1118181" y="2847703"/>
            <a:ext cx="458692" cy="0"/>
          </a:xfrm>
          <a:prstGeom prst="line">
            <a:avLst/>
          </a:prstGeom>
          <a:ln w="476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17113BF-38B4-0A32-A02F-72197B555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474" y="101056"/>
            <a:ext cx="5715328" cy="30536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2FF525-8AB0-59FE-DE57-E383CF4B8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368" y="3506304"/>
            <a:ext cx="4168677" cy="222768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314B79-7FB5-0F33-5B03-474683AEC4F7}"/>
              </a:ext>
            </a:extLst>
          </p:cNvPr>
          <p:cNvCxnSpPr>
            <a:cxnSpLocks/>
          </p:cNvCxnSpPr>
          <p:nvPr/>
        </p:nvCxnSpPr>
        <p:spPr>
          <a:xfrm>
            <a:off x="7890837" y="2837253"/>
            <a:ext cx="286512" cy="0"/>
          </a:xfrm>
          <a:prstGeom prst="line">
            <a:avLst/>
          </a:prstGeom>
          <a:ln w="476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69C8CE3-9062-CA12-F9C5-66EA8EC236B3}"/>
              </a:ext>
            </a:extLst>
          </p:cNvPr>
          <p:cNvSpPr/>
          <p:nvPr/>
        </p:nvSpPr>
        <p:spPr>
          <a:xfrm>
            <a:off x="6588930" y="3465506"/>
            <a:ext cx="4285551" cy="2309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0BCE3F-156E-3868-C532-B33010D90984}"/>
              </a:ext>
            </a:extLst>
          </p:cNvPr>
          <p:cNvCxnSpPr>
            <a:cxnSpLocks/>
          </p:cNvCxnSpPr>
          <p:nvPr/>
        </p:nvCxnSpPr>
        <p:spPr>
          <a:xfrm>
            <a:off x="8177349" y="2837252"/>
            <a:ext cx="2528969" cy="628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A16C46-2176-45E0-7C0C-141170CD9BAB}"/>
              </a:ext>
            </a:extLst>
          </p:cNvPr>
          <p:cNvCxnSpPr>
            <a:cxnSpLocks/>
          </p:cNvCxnSpPr>
          <p:nvPr/>
        </p:nvCxnSpPr>
        <p:spPr>
          <a:xfrm flipH="1">
            <a:off x="7074843" y="2847702"/>
            <a:ext cx="815994" cy="59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53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Zoletnik Sándor</dc:creator>
  <cp:lastModifiedBy>Zoletnik Sándor</cp:lastModifiedBy>
  <cp:revision>2</cp:revision>
  <dcterms:created xsi:type="dcterms:W3CDTF">2024-09-22T15:18:22Z</dcterms:created>
  <dcterms:modified xsi:type="dcterms:W3CDTF">2024-09-22T15:24:10Z</dcterms:modified>
</cp:coreProperties>
</file>