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2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31C-B72A-8AC3-5971-E71F51AD1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6270" y="617635"/>
            <a:ext cx="4819460" cy="859536"/>
          </a:xfrm>
        </p:spPr>
        <p:txBody>
          <a:bodyPr>
            <a:normAutofit/>
          </a:bodyPr>
          <a:lstStyle/>
          <a:p>
            <a:r>
              <a:rPr lang="en-GB" sz="5400" dirty="0"/>
              <a:t>Court reserve</a:t>
            </a:r>
            <a:endParaRPr lang="ro-RO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2827-E5D3-86F7-B26A-C7939F657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466" y="1502688"/>
            <a:ext cx="1675068" cy="639004"/>
          </a:xfrm>
        </p:spPr>
        <p:txBody>
          <a:bodyPr>
            <a:normAutofit/>
          </a:bodyPr>
          <a:lstStyle/>
          <a:p>
            <a:r>
              <a:rPr lang="en-GB" sz="3200" dirty="0"/>
              <a:t>Sprint 2</a:t>
            </a:r>
            <a:endParaRPr lang="ro-RO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08583-8D7A-962E-20F7-BBAFBF5A63BE}"/>
              </a:ext>
            </a:extLst>
          </p:cNvPr>
          <p:cNvSpPr txBox="1"/>
          <p:nvPr/>
        </p:nvSpPr>
        <p:spPr>
          <a:xfrm>
            <a:off x="2667000" y="2831544"/>
            <a:ext cx="6858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cs typeface="Times New Roman" panose="02020603050405020304" pitchFamily="18" charset="0"/>
              </a:rPr>
              <a:t>Petrașcu Andrei – Scrum Master</a:t>
            </a:r>
            <a:br>
              <a:rPr lang="ro-RO" sz="2800" dirty="0">
                <a:cs typeface="Times New Roman" panose="02020603050405020304" pitchFamily="18" charset="0"/>
              </a:rPr>
            </a:br>
            <a:r>
              <a:rPr lang="ro-RO" sz="2800" dirty="0">
                <a:cs typeface="Times New Roman" panose="02020603050405020304" pitchFamily="18" charset="0"/>
              </a:rPr>
              <a:t>Călugăr Daniel-Raul – </a:t>
            </a:r>
            <a:r>
              <a:rPr lang="ro-RO" sz="2800" dirty="0" err="1">
                <a:cs typeface="Times New Roman" panose="02020603050405020304" pitchFamily="18" charset="0"/>
              </a:rPr>
              <a:t>BackEnd</a:t>
            </a:r>
            <a:r>
              <a:rPr lang="ro-RO" sz="2800" dirty="0"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cs typeface="Times New Roman" panose="02020603050405020304" pitchFamily="18" charset="0"/>
              </a:rPr>
              <a:t>Developer</a:t>
            </a:r>
            <a:br>
              <a:rPr lang="ro-RO" sz="2800" dirty="0">
                <a:cs typeface="Times New Roman" panose="02020603050405020304" pitchFamily="18" charset="0"/>
              </a:rPr>
            </a:br>
            <a:r>
              <a:rPr lang="ro-RO" sz="2800" dirty="0" err="1">
                <a:cs typeface="Times New Roman" panose="02020603050405020304" pitchFamily="18" charset="0"/>
              </a:rPr>
              <a:t>Gonczel</a:t>
            </a:r>
            <a:r>
              <a:rPr lang="ro-RO" sz="2800" dirty="0">
                <a:cs typeface="Times New Roman" panose="02020603050405020304" pitchFamily="18" charset="0"/>
              </a:rPr>
              <a:t> Roland – </a:t>
            </a:r>
            <a:r>
              <a:rPr lang="ro-RO" sz="2800" dirty="0" err="1">
                <a:cs typeface="Times New Roman" panose="02020603050405020304" pitchFamily="18" charset="0"/>
              </a:rPr>
              <a:t>BackEnd</a:t>
            </a:r>
            <a:r>
              <a:rPr lang="ro-RO" sz="2800" dirty="0"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cs typeface="Times New Roman" panose="02020603050405020304" pitchFamily="18" charset="0"/>
              </a:rPr>
              <a:t>Developer</a:t>
            </a:r>
            <a:br>
              <a:rPr lang="ro-RO" sz="2800" dirty="0">
                <a:cs typeface="Times New Roman" panose="02020603050405020304" pitchFamily="18" charset="0"/>
              </a:rPr>
            </a:br>
            <a:r>
              <a:rPr lang="ro-RO" sz="2800" dirty="0">
                <a:cs typeface="Times New Roman" panose="02020603050405020304" pitchFamily="18" charset="0"/>
              </a:rPr>
              <a:t>Csillag </a:t>
            </a:r>
            <a:r>
              <a:rPr lang="ro-RO" sz="2800" dirty="0" err="1">
                <a:cs typeface="Times New Roman" panose="02020603050405020304" pitchFamily="18" charset="0"/>
              </a:rPr>
              <a:t>Szabolcs</a:t>
            </a:r>
            <a:r>
              <a:rPr lang="ro-RO" sz="2800" dirty="0">
                <a:cs typeface="Times New Roman" panose="02020603050405020304" pitchFamily="18" charset="0"/>
              </a:rPr>
              <a:t>-Andras – </a:t>
            </a:r>
            <a:r>
              <a:rPr lang="ro-RO" sz="2800" dirty="0" err="1">
                <a:cs typeface="Times New Roman" panose="02020603050405020304" pitchFamily="18" charset="0"/>
              </a:rPr>
              <a:t>FrontEnd</a:t>
            </a:r>
            <a:r>
              <a:rPr lang="ro-RO" sz="2800" dirty="0"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cs typeface="Times New Roman" panose="02020603050405020304" pitchFamily="18" charset="0"/>
              </a:rPr>
              <a:t>Developer</a:t>
            </a:r>
            <a:br>
              <a:rPr lang="ro-RO" sz="2800" dirty="0">
                <a:cs typeface="Times New Roman" panose="02020603050405020304" pitchFamily="18" charset="0"/>
              </a:rPr>
            </a:br>
            <a:r>
              <a:rPr lang="ro-RO" sz="2800" dirty="0" err="1">
                <a:cs typeface="Times New Roman" panose="02020603050405020304" pitchFamily="18" charset="0"/>
              </a:rPr>
              <a:t>Moriczi</a:t>
            </a:r>
            <a:r>
              <a:rPr lang="ro-RO" sz="2800" dirty="0">
                <a:cs typeface="Times New Roman" panose="02020603050405020304" pitchFamily="18" charset="0"/>
              </a:rPr>
              <a:t> Sandor – </a:t>
            </a:r>
            <a:r>
              <a:rPr lang="ro-RO" sz="2800" dirty="0" err="1">
                <a:cs typeface="Times New Roman" panose="02020603050405020304" pitchFamily="18" charset="0"/>
              </a:rPr>
              <a:t>FrontEnd</a:t>
            </a:r>
            <a:r>
              <a:rPr lang="ro-RO" sz="2800" dirty="0"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cs typeface="Times New Roman" panose="02020603050405020304" pitchFamily="18" charset="0"/>
              </a:rPr>
              <a:t>Developer</a:t>
            </a:r>
            <a:br>
              <a:rPr lang="ro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347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D87ED-5450-A9ED-0F39-DAD710A24C28}"/>
              </a:ext>
            </a:extLst>
          </p:cNvPr>
          <p:cNvSpPr txBox="1"/>
          <p:nvPr/>
        </p:nvSpPr>
        <p:spPr>
          <a:xfrm>
            <a:off x="3201924" y="320040"/>
            <a:ext cx="578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</a:rPr>
              <a:t>PREZENTARE GENERALA PROIECT</a:t>
            </a:r>
            <a:endParaRPr lang="ro-RO" sz="3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0ADCF-15E3-D4AB-4440-D1A3F89D1A0C}"/>
              </a:ext>
            </a:extLst>
          </p:cNvPr>
          <p:cNvSpPr txBox="1"/>
          <p:nvPr/>
        </p:nvSpPr>
        <p:spPr>
          <a:xfrm>
            <a:off x="879348" y="1463040"/>
            <a:ext cx="104333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cs typeface="Times New Roman" panose="02020603050405020304" pitchFamily="18" charset="0"/>
              </a:rPr>
              <a:t>Această aplicație este o aplicație full-</a:t>
            </a:r>
            <a:r>
              <a:rPr lang="ro-RO" sz="1600" dirty="0" err="1">
                <a:cs typeface="Times New Roman" panose="02020603050405020304" pitchFamily="18" charset="0"/>
              </a:rPr>
              <a:t>stack</a:t>
            </a:r>
            <a:r>
              <a:rPr lang="ro-RO" sz="1600" dirty="0">
                <a:cs typeface="Times New Roman" panose="02020603050405020304" pitchFamily="18" charset="0"/>
              </a:rPr>
              <a:t> complexă, care se ocupă cu managementul terenurilor într-un club de tenis. În cadrul</a:t>
            </a:r>
            <a:r>
              <a:rPr lang="en-GB" sz="1600" dirty="0"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cs typeface="Times New Roman" panose="02020603050405020304" pitchFamily="18" charset="0"/>
              </a:rPr>
              <a:t>aplicatiei</a:t>
            </a:r>
            <a:r>
              <a:rPr lang="ro-RO" sz="1600" dirty="0">
                <a:cs typeface="Times New Roman" panose="02020603050405020304" pitchFamily="18" charset="0"/>
              </a:rPr>
              <a:t> sunt 2 tipuri de utilizatori ( administrator și clienți), fiecare având responsabilități și roluri specifice. Acțiunile comune pe care ei le pot face sunt înregistrare, autentificare și resetare parolă, fiecare operație necesitând o adresă de email validă.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cs typeface="Times New Roman" panose="02020603050405020304" pitchFamily="18" charset="0"/>
              </a:rPr>
              <a:t>Administratorul are permisiunea și posibilitatea de a înregistra locațiile terenurilor de tenis, iar fiecărei locații îi este atribuită o hartă a locațiilor disponibile. De asemenea, el poate modifica, șterge și adăuga detalii despre terenurile existente în platformă, și înregistra prețul pentru tariful orar în funcție de perioada zilei ( zi sau noapte).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cs typeface="Times New Roman" panose="02020603050405020304" pitchFamily="18" charset="0"/>
              </a:rPr>
              <a:t>Clientul își face un abonament sau o rezervare la o anumită dată, pentru un anumit interval orar și un anumit teren, iar în cazul unei rezervări cu succes, el va fi notificat prin mail despre rezervarea făcută, având un </a:t>
            </a:r>
            <a:r>
              <a:rPr lang="ro-RO" sz="1600" dirty="0" err="1">
                <a:cs typeface="Times New Roman" panose="02020603050405020304" pitchFamily="18" charset="0"/>
              </a:rPr>
              <a:t>pdf</a:t>
            </a:r>
            <a:r>
              <a:rPr lang="ro-RO" sz="1600" dirty="0">
                <a:cs typeface="Times New Roman" panose="02020603050405020304" pitchFamily="18" charset="0"/>
              </a:rPr>
              <a:t> în care este prezentă factura specifică.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cs typeface="Times New Roman" panose="02020603050405020304" pitchFamily="18" charset="0"/>
              </a:rPr>
              <a:t>O altă funcționalitate specială este aceea că se pot trimite cereri către toți utilizatorii din platformă, acest distingându-se 2 cazuri speciale: cereri prin care se caută un partener pentru o anumită rezervare, sau cerere prin care să se caute cel puțin 2 parteneri pentru o rezervare anulată ( o rezervare se poate anula numai cu 24 de ore înainte, astfel jucătorii trebuie să își găsească înlocuitori sau să plătească pentru această rezervare).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26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1E1EE5-3A87-EC30-F3EF-0CFBB0846938}"/>
              </a:ext>
            </a:extLst>
          </p:cNvPr>
          <p:cNvSpPr txBox="1">
            <a:spLocks/>
          </p:cNvSpPr>
          <p:nvPr/>
        </p:nvSpPr>
        <p:spPr>
          <a:xfrm>
            <a:off x="2471447" y="504826"/>
            <a:ext cx="7906327" cy="584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4000" dirty="0">
                <a:cs typeface="Times New Roman" panose="02020603050405020304" pitchFamily="18" charset="0"/>
              </a:rPr>
              <a:t>Călugăr Daniel-Raul</a:t>
            </a:r>
            <a:r>
              <a:rPr lang="en-US" sz="4000" dirty="0">
                <a:cs typeface="Times New Roman" panose="02020603050405020304" pitchFamily="18" charset="0"/>
              </a:rPr>
              <a:t>-&gt;</a:t>
            </a:r>
            <a:r>
              <a:rPr lang="ro-RO" sz="4000" dirty="0">
                <a:cs typeface="Times New Roman" panose="02020603050405020304" pitchFamily="18" charset="0"/>
              </a:rPr>
              <a:t> </a:t>
            </a:r>
            <a:r>
              <a:rPr lang="ro-RO" sz="4000" dirty="0" err="1">
                <a:cs typeface="Times New Roman" panose="02020603050405020304" pitchFamily="18" charset="0"/>
              </a:rPr>
              <a:t>BackEnd</a:t>
            </a:r>
            <a:endParaRPr lang="ro-RO" sz="4000" dirty="0"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B7A961-EA49-6C8D-A83F-08F990E693F5}"/>
              </a:ext>
            </a:extLst>
          </p:cNvPr>
          <p:cNvSpPr txBox="1">
            <a:spLocks/>
          </p:cNvSpPr>
          <p:nvPr/>
        </p:nvSpPr>
        <p:spPr>
          <a:xfrm>
            <a:off x="1009649" y="1397427"/>
            <a:ext cx="10829925" cy="4955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>
                <a:cs typeface="Times New Roman" panose="02020603050405020304" pitchFamily="18" charset="0"/>
              </a:rPr>
              <a:t>Sarcini îndeplinite: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Cancel Reservation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Find Two Players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Get all reservations having “FINDING1” and “</a:t>
            </a:r>
            <a:r>
              <a:rPr lang="ro-RO" dirty="0">
                <a:cs typeface="Times New Roman" panose="02020603050405020304" pitchFamily="18" charset="0"/>
              </a:rPr>
              <a:t>FINDING2</a:t>
            </a:r>
            <a:r>
              <a:rPr lang="en-US" dirty="0">
                <a:cs typeface="Times New Roman" panose="02020603050405020304" pitchFamily="18" charset="0"/>
              </a:rPr>
              <a:t>” status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r>
              <a:rPr lang="ro-RO" dirty="0">
                <a:cs typeface="Times New Roman" panose="02020603050405020304" pitchFamily="18" charset="0"/>
              </a:rPr>
              <a:t>Probleme întâmpinate: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dirty="0">
                <a:cs typeface="Times New Roman" panose="02020603050405020304" pitchFamily="18" charset="0"/>
              </a:rPr>
              <a:t>Tratarea unui număr foarte mare de cazuri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dirty="0">
                <a:cs typeface="Times New Roman" panose="02020603050405020304" pitchFamily="18" charset="0"/>
              </a:rPr>
              <a:t>Omiterea unor cazuri de utilizare, acest lucru ducând apoi la revenirea implementării unor task-uri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48493-9205-72CD-C47D-B6B02067E37C}"/>
              </a:ext>
            </a:extLst>
          </p:cNvPr>
          <p:cNvSpPr txBox="1"/>
          <p:nvPr/>
        </p:nvSpPr>
        <p:spPr>
          <a:xfrm>
            <a:off x="3044190" y="894326"/>
            <a:ext cx="5285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+mj-lt"/>
              </a:rPr>
              <a:t>Gonczel</a:t>
            </a:r>
            <a:r>
              <a:rPr lang="en-US" sz="3600" dirty="0">
                <a:latin typeface="+mj-lt"/>
              </a:rPr>
              <a:t> Roland -&gt; </a:t>
            </a:r>
            <a:r>
              <a:rPr lang="en-US" sz="3600" dirty="0" err="1">
                <a:latin typeface="+mj-lt"/>
              </a:rPr>
              <a:t>BackEnd</a:t>
            </a:r>
            <a:endParaRPr lang="ro-RO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6C37C-A3F1-2E31-E63D-08166023D709}"/>
              </a:ext>
            </a:extLst>
          </p:cNvPr>
          <p:cNvSpPr txBox="1"/>
          <p:nvPr/>
        </p:nvSpPr>
        <p:spPr>
          <a:xfrm>
            <a:off x="1616202" y="1857801"/>
            <a:ext cx="9585198" cy="342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Sarcini</a:t>
            </a:r>
            <a:r>
              <a:rPr lang="en-US" sz="2800" dirty="0"/>
              <a:t> </a:t>
            </a:r>
            <a:r>
              <a:rPr lang="en-US" sz="2800" dirty="0" err="1"/>
              <a:t>indeplinite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Find one player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EnrollMe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findOnePlayer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Notification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intampinate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Am </a:t>
            </a:r>
            <a:r>
              <a:rPr lang="en-US" sz="2000" dirty="0" err="1"/>
              <a:t>revizuit</a:t>
            </a:r>
            <a:r>
              <a:rPr lang="en-US" sz="2000" dirty="0"/>
              <a:t> </a:t>
            </a:r>
            <a:r>
              <a:rPr lang="en-US" sz="2000" dirty="0" err="1"/>
              <a:t>cateva</a:t>
            </a:r>
            <a:r>
              <a:rPr lang="en-US" sz="2000" dirty="0"/>
              <a:t> </a:t>
            </a:r>
            <a:r>
              <a:rPr lang="en-US" sz="2000" dirty="0" err="1"/>
              <a:t>conditii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buguri</a:t>
            </a:r>
            <a:r>
              <a:rPr lang="en-US" sz="2000" dirty="0"/>
              <a:t> din sprint1 </a:t>
            </a:r>
            <a:r>
              <a:rPr lang="en-US" sz="2000" dirty="0" err="1"/>
              <a:t>gasite</a:t>
            </a:r>
            <a:r>
              <a:rPr lang="en-US" sz="2000" dirty="0"/>
              <a:t> in </a:t>
            </a:r>
            <a:r>
              <a:rPr lang="en-US" sz="2000" dirty="0" err="1"/>
              <a:t>timpul</a:t>
            </a:r>
            <a:r>
              <a:rPr lang="en-US" sz="2000" dirty="0"/>
              <a:t> </a:t>
            </a:r>
            <a:r>
              <a:rPr lang="en-US" sz="2000" dirty="0" err="1"/>
              <a:t>implementarii</a:t>
            </a:r>
            <a:r>
              <a:rPr lang="en-US" sz="2000" dirty="0"/>
              <a:t> sprintului2</a:t>
            </a:r>
            <a:endParaRPr lang="ro-RO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50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D87ED-5450-A9ED-0F39-DAD710A24C28}"/>
              </a:ext>
            </a:extLst>
          </p:cNvPr>
          <p:cNvSpPr txBox="1"/>
          <p:nvPr/>
        </p:nvSpPr>
        <p:spPr>
          <a:xfrm>
            <a:off x="2939224" y="423291"/>
            <a:ext cx="631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err="1">
                <a:latin typeface="+mj-lt"/>
                <a:cs typeface="Times New Roman" panose="02020603050405020304" pitchFamily="18" charset="0"/>
              </a:rPr>
              <a:t>Moriczi</a:t>
            </a:r>
            <a:r>
              <a:rPr lang="ro-RO" sz="3200" dirty="0">
                <a:latin typeface="+mj-lt"/>
                <a:cs typeface="Times New Roman" panose="02020603050405020304" pitchFamily="18" charset="0"/>
              </a:rPr>
              <a:t> Sandor – </a:t>
            </a:r>
            <a:r>
              <a:rPr lang="ro-RO" sz="3200" dirty="0" err="1">
                <a:latin typeface="+mj-lt"/>
                <a:cs typeface="Times New Roman" panose="02020603050405020304" pitchFamily="18" charset="0"/>
              </a:rPr>
              <a:t>FrontEnd</a:t>
            </a:r>
            <a:r>
              <a:rPr lang="ro-RO" sz="3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o-RO" sz="3200" dirty="0" err="1">
                <a:latin typeface="+mj-lt"/>
                <a:cs typeface="Times New Roman" panose="02020603050405020304" pitchFamily="18" charset="0"/>
              </a:rPr>
              <a:t>Developer</a:t>
            </a:r>
            <a:endParaRPr lang="ro-RO" sz="3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859D7-FBC3-DC61-0075-3EF2A58BE567}"/>
              </a:ext>
            </a:extLst>
          </p:cNvPr>
          <p:cNvSpPr txBox="1"/>
          <p:nvPr/>
        </p:nvSpPr>
        <p:spPr>
          <a:xfrm>
            <a:off x="1152144" y="1453896"/>
            <a:ext cx="1025042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Sarcini</a:t>
            </a:r>
            <a:r>
              <a:rPr lang="en-GB" sz="2800" dirty="0"/>
              <a:t> </a:t>
            </a:r>
            <a:r>
              <a:rPr lang="en-GB" sz="2800" dirty="0" err="1"/>
              <a:t>indeplinite</a:t>
            </a:r>
            <a:endParaRPr lang="en-GB" sz="2800" dirty="0"/>
          </a:p>
          <a:p>
            <a:r>
              <a:rPr lang="en-US" sz="2000" dirty="0"/>
              <a:t>Ca </a:t>
            </a:r>
            <a:r>
              <a:rPr lang="en-US" sz="2000" dirty="0" err="1"/>
              <a:t>si</a:t>
            </a:r>
            <a:r>
              <a:rPr lang="en-US" sz="2000" dirty="0"/>
              <a:t> un client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poata</a:t>
            </a:r>
            <a:r>
              <a:rPr lang="en-US" sz="2000" dirty="0"/>
              <a:t> </a:t>
            </a:r>
            <a:r>
              <a:rPr lang="en-US" sz="2000" dirty="0" err="1"/>
              <a:t>anula</a:t>
            </a:r>
            <a:r>
              <a:rPr lang="en-US" sz="2000" dirty="0"/>
              <a:t> </a:t>
            </a:r>
            <a:r>
              <a:rPr lang="en-US" sz="2000" dirty="0" err="1"/>
              <a:t>rezervarea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plateasca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aleaga</a:t>
            </a:r>
            <a:r>
              <a:rPr lang="en-US" sz="2000" dirty="0"/>
              <a:t> </a:t>
            </a:r>
            <a:r>
              <a:rPr lang="en-US" sz="2000" dirty="0" err="1"/>
              <a:t>optiunea</a:t>
            </a:r>
            <a:r>
              <a:rPr lang="en-US" sz="2000" dirty="0"/>
              <a:t> de a </a:t>
            </a:r>
            <a:r>
              <a:rPr lang="en-US" sz="2000" dirty="0" err="1"/>
              <a:t>cauta</a:t>
            </a:r>
            <a:r>
              <a:rPr lang="en-US" sz="2000" dirty="0"/>
              <a:t> alti </a:t>
            </a:r>
            <a:r>
              <a:rPr lang="en-US" sz="2000" dirty="0" err="1"/>
              <a:t>jucatori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aceea</a:t>
            </a:r>
            <a:r>
              <a:rPr lang="en-US" sz="2000" dirty="0"/>
              <a:t> </a:t>
            </a:r>
            <a:r>
              <a:rPr lang="en-US" sz="2000" dirty="0" err="1"/>
              <a:t>rezervare</a:t>
            </a:r>
            <a:endParaRPr lang="en-US" sz="2000" dirty="0"/>
          </a:p>
          <a:p>
            <a:r>
              <a:rPr lang="en-US" sz="2000" dirty="0"/>
              <a:t>Ca </a:t>
            </a:r>
            <a:r>
              <a:rPr lang="en-US" sz="2000" dirty="0" err="1"/>
              <a:t>si</a:t>
            </a:r>
            <a:r>
              <a:rPr lang="en-US" sz="2000" dirty="0"/>
              <a:t> client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selectez</a:t>
            </a:r>
            <a:r>
              <a:rPr lang="en-US" sz="2000" dirty="0"/>
              <a:t> </a:t>
            </a:r>
            <a:r>
              <a:rPr lang="en-US" sz="2000" dirty="0" err="1"/>
              <a:t>optiunea</a:t>
            </a:r>
            <a:r>
              <a:rPr lang="en-US" sz="2000" dirty="0"/>
              <a:t> enroll me </a:t>
            </a:r>
            <a:r>
              <a:rPr lang="en-US" sz="2000" dirty="0" err="1"/>
              <a:t>pentru</a:t>
            </a:r>
            <a:r>
              <a:rPr lang="en-US" sz="2000" dirty="0"/>
              <a:t> o </a:t>
            </a:r>
            <a:r>
              <a:rPr lang="en-US" sz="2000" dirty="0" err="1"/>
              <a:t>rezervare</a:t>
            </a:r>
            <a:endParaRPr lang="en-US" sz="20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intampinate</a:t>
            </a:r>
            <a:endParaRPr lang="en-US" sz="2800" dirty="0"/>
          </a:p>
          <a:p>
            <a:r>
              <a:rPr lang="en-US" sz="2000" dirty="0" err="1"/>
              <a:t>Partea</a:t>
            </a:r>
            <a:r>
              <a:rPr lang="en-US" sz="2000" dirty="0"/>
              <a:t> de </a:t>
            </a:r>
            <a:r>
              <a:rPr lang="en-US" sz="2000" dirty="0" err="1"/>
              <a:t>notificare</a:t>
            </a:r>
            <a:endParaRPr lang="en-US" sz="20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Imbunatatiri</a:t>
            </a:r>
            <a:endParaRPr lang="en-GB" sz="2800" dirty="0"/>
          </a:p>
          <a:p>
            <a:r>
              <a:rPr lang="en-US" sz="2000" dirty="0" err="1"/>
              <a:t>Imbunatatirea</a:t>
            </a:r>
            <a:r>
              <a:rPr lang="en-US" sz="2000" dirty="0"/>
              <a:t> </a:t>
            </a:r>
            <a:r>
              <a:rPr lang="en-US" sz="2000" dirty="0" err="1"/>
              <a:t>logicii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 de </a:t>
            </a:r>
            <a:r>
              <a:rPr lang="en-US" sz="2000" dirty="0" err="1"/>
              <a:t>rezervare</a:t>
            </a:r>
            <a:endParaRPr lang="en-US" sz="2000" dirty="0"/>
          </a:p>
          <a:p>
            <a:r>
              <a:rPr lang="en-US" sz="2000" dirty="0" err="1"/>
              <a:t>Imbunatatirea</a:t>
            </a:r>
            <a:r>
              <a:rPr lang="en-US" sz="2000" dirty="0"/>
              <a:t> </a:t>
            </a:r>
            <a:r>
              <a:rPr lang="en-US" sz="2000" dirty="0" err="1"/>
              <a:t>interfetei</a:t>
            </a:r>
            <a:r>
              <a:rPr lang="en-US" sz="2000" dirty="0"/>
              <a:t> web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288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D87ED-5450-A9ED-0F39-DAD710A24C28}"/>
              </a:ext>
            </a:extLst>
          </p:cNvPr>
          <p:cNvSpPr txBox="1"/>
          <p:nvPr/>
        </p:nvSpPr>
        <p:spPr>
          <a:xfrm>
            <a:off x="2812542" y="374904"/>
            <a:ext cx="656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Csillag </a:t>
            </a:r>
            <a:r>
              <a:rPr lang="en-US" sz="3600" dirty="0" err="1">
                <a:latin typeface="+mj-lt"/>
              </a:rPr>
              <a:t>Szabolcs</a:t>
            </a:r>
            <a:r>
              <a:rPr lang="en-US" sz="3600" dirty="0">
                <a:latin typeface="+mj-lt"/>
              </a:rPr>
              <a:t> Andras - frontend</a:t>
            </a:r>
            <a:endParaRPr lang="ro-RO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29234-663F-79D0-41F5-D25213C7D7C1}"/>
              </a:ext>
            </a:extLst>
          </p:cNvPr>
          <p:cNvSpPr txBox="1"/>
          <p:nvPr/>
        </p:nvSpPr>
        <p:spPr>
          <a:xfrm>
            <a:off x="1062228" y="1563624"/>
            <a:ext cx="100675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Sarcini</a:t>
            </a:r>
            <a:r>
              <a:rPr lang="en-US" sz="2800" dirty="0"/>
              <a:t> </a:t>
            </a:r>
            <a:r>
              <a:rPr lang="en-US" sz="2800" dirty="0" err="1"/>
              <a:t>indeplinite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Adaugarea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rezervari</a:t>
            </a:r>
            <a:r>
              <a:rPr lang="en-US" sz="2000" dirty="0"/>
              <a:t> , pe </a:t>
            </a:r>
            <a:r>
              <a:rPr lang="en-US" sz="2000" dirty="0" err="1"/>
              <a:t>partea</a:t>
            </a:r>
            <a:r>
              <a:rPr lang="en-US" sz="2000" dirty="0"/>
              <a:t> de front, la </a:t>
            </a:r>
            <a:r>
              <a:rPr lang="en-US" sz="2000" dirty="0" err="1"/>
              <a:t>selectarea</a:t>
            </a:r>
            <a:r>
              <a:rPr lang="en-US" sz="2000" dirty="0"/>
              <a:t> de </a:t>
            </a:r>
            <a:r>
              <a:rPr lang="en-US" sz="2000" dirty="0" err="1"/>
              <a:t>startDate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endDate</a:t>
            </a:r>
            <a:r>
              <a:rPr lang="en-US" sz="2000" dirty="0"/>
              <a:t> , </a:t>
            </a:r>
            <a:r>
              <a:rPr lang="en-US" sz="2000" dirty="0" err="1"/>
              <a:t>putem</a:t>
            </a:r>
            <a:r>
              <a:rPr lang="en-US" sz="2000" dirty="0"/>
              <a:t> </a:t>
            </a:r>
            <a:r>
              <a:rPr lang="en-US" sz="2000" dirty="0" err="1"/>
              <a:t>vedea</a:t>
            </a:r>
            <a:r>
              <a:rPr lang="en-US" sz="2000" dirty="0"/>
              <a:t> </a:t>
            </a:r>
            <a:r>
              <a:rPr lang="en-US" sz="2000" dirty="0" err="1"/>
              <a:t>courturile</a:t>
            </a:r>
            <a:r>
              <a:rPr lang="en-US" sz="2000" dirty="0"/>
              <a:t> </a:t>
            </a:r>
            <a:r>
              <a:rPr lang="en-US" sz="2000" dirty="0" err="1"/>
              <a:t>disponibile</a:t>
            </a:r>
            <a:r>
              <a:rPr lang="en-US" sz="2000" dirty="0"/>
              <a:t> , pe </a:t>
            </a:r>
            <a:r>
              <a:rPr lang="en-US" sz="2000" dirty="0" err="1"/>
              <a:t>urma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selectam</a:t>
            </a:r>
            <a:r>
              <a:rPr lang="en-US" sz="2000" dirty="0"/>
              <a:t> o </a:t>
            </a:r>
            <a:r>
              <a:rPr lang="en-US" sz="2000" dirty="0" err="1"/>
              <a:t>locatie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un court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facem</a:t>
            </a:r>
            <a:r>
              <a:rPr lang="en-US" sz="2000" dirty="0"/>
              <a:t> </a:t>
            </a:r>
            <a:r>
              <a:rPr lang="en-US" sz="2000" dirty="0" err="1"/>
              <a:t>rezervare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o </a:t>
            </a:r>
            <a:r>
              <a:rPr lang="en-US" sz="2000" dirty="0" err="1"/>
              <a:t>anumita</a:t>
            </a:r>
            <a:r>
              <a:rPr lang="en-US" sz="2000" dirty="0"/>
              <a:t> </a:t>
            </a:r>
            <a:r>
              <a:rPr lang="en-US" sz="2000" dirty="0" err="1"/>
              <a:t>rezervare</a:t>
            </a:r>
            <a:r>
              <a:rPr lang="en-US" sz="2000" dirty="0"/>
              <a:t> am </a:t>
            </a:r>
            <a:r>
              <a:rPr lang="en-US" sz="2000" dirty="0" err="1"/>
              <a:t>facut</a:t>
            </a:r>
            <a:r>
              <a:rPr lang="en-US" sz="2000" dirty="0"/>
              <a:t> </a:t>
            </a:r>
            <a:r>
              <a:rPr lang="en-US" sz="2000" dirty="0" err="1"/>
              <a:t>findingOnePlayer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intampinate</a:t>
            </a:r>
            <a:endParaRPr lang="en-US" sz="2800" dirty="0"/>
          </a:p>
          <a:p>
            <a:r>
              <a:rPr lang="en-US" sz="2000" dirty="0"/>
              <a:t>Am </a:t>
            </a:r>
            <a:r>
              <a:rPr lang="en-US" sz="2000" dirty="0" err="1"/>
              <a:t>incercat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transmit </a:t>
            </a:r>
            <a:r>
              <a:rPr lang="en-US" sz="2000" dirty="0" err="1"/>
              <a:t>notificari</a:t>
            </a:r>
            <a:r>
              <a:rPr lang="en-US" sz="2000" dirty="0"/>
              <a:t>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utilizatori</a:t>
            </a:r>
            <a:r>
              <a:rPr lang="en-US" sz="2000" dirty="0"/>
              <a:t> , ca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poata</a:t>
            </a:r>
            <a:r>
              <a:rPr lang="en-US" sz="2000" dirty="0"/>
              <a:t> da accept la un </a:t>
            </a:r>
            <a:r>
              <a:rPr lang="en-US" sz="2000" dirty="0" err="1"/>
              <a:t>findingOnePlayer</a:t>
            </a:r>
            <a:r>
              <a:rPr lang="en-US" sz="2000" dirty="0"/>
              <a:t> , </a:t>
            </a:r>
            <a:r>
              <a:rPr lang="en-US" sz="2000" dirty="0" err="1"/>
              <a:t>dar</a:t>
            </a:r>
            <a:r>
              <a:rPr lang="en-US" sz="2000" dirty="0"/>
              <a:t> nu am </a:t>
            </a:r>
            <a:r>
              <a:rPr lang="en-US" sz="2000" dirty="0" err="1"/>
              <a:t>reusit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Imbunatatiri</a:t>
            </a:r>
            <a:endParaRPr lang="en-US" sz="2800" dirty="0"/>
          </a:p>
          <a:p>
            <a:r>
              <a:rPr lang="en-US" sz="2000" dirty="0" err="1"/>
              <a:t>Posibile</a:t>
            </a:r>
            <a:r>
              <a:rPr lang="en-US" sz="2000" dirty="0"/>
              <a:t> </a:t>
            </a:r>
            <a:r>
              <a:rPr lang="en-US" sz="2000" dirty="0" err="1"/>
              <a:t>modificari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fi </a:t>
            </a:r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acestei</a:t>
            </a:r>
            <a:r>
              <a:rPr lang="en-US" sz="2000" dirty="0"/>
              <a:t> parti pe </a:t>
            </a:r>
            <a:r>
              <a:rPr lang="en-US" sz="2000" dirty="0" err="1"/>
              <a:t>partea</a:t>
            </a:r>
            <a:r>
              <a:rPr lang="en-US" sz="2000" dirty="0"/>
              <a:t> de front </a:t>
            </a:r>
          </a:p>
          <a:p>
            <a:pPr marL="0" indent="0">
              <a:buNone/>
            </a:pPr>
            <a:endParaRPr lang="en-US" sz="20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644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D87ED-5450-A9ED-0F39-DAD710A24C28}"/>
              </a:ext>
            </a:extLst>
          </p:cNvPr>
          <p:cNvSpPr txBox="1"/>
          <p:nvPr/>
        </p:nvSpPr>
        <p:spPr>
          <a:xfrm>
            <a:off x="1208532" y="267295"/>
            <a:ext cx="100294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+mj-lt"/>
              </a:rPr>
              <a:t>Puncte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pozitive</a:t>
            </a:r>
            <a:endParaRPr lang="en-GB" sz="2800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GB" dirty="0" err="1">
                <a:cs typeface="Times New Roman" panose="02020603050405020304" pitchFamily="18" charset="0"/>
              </a:rPr>
              <a:t>Munca</a:t>
            </a:r>
            <a:r>
              <a:rPr lang="en-GB" dirty="0">
                <a:cs typeface="Times New Roman" panose="02020603050405020304" pitchFamily="18" charset="0"/>
              </a:rPr>
              <a:t> in </a:t>
            </a:r>
            <a:r>
              <a:rPr lang="en-GB" dirty="0" err="1">
                <a:cs typeface="Times New Roman" panose="02020603050405020304" pitchFamily="18" charset="0"/>
              </a:rPr>
              <a:t>echipa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bazata</a:t>
            </a:r>
            <a:r>
              <a:rPr lang="en-GB" dirty="0">
                <a:cs typeface="Times New Roman" panose="02020603050405020304" pitchFamily="18" charset="0"/>
              </a:rPr>
              <a:t> pe </a:t>
            </a:r>
            <a:r>
              <a:rPr lang="en-GB" dirty="0" err="1">
                <a:cs typeface="Times New Roman" panose="02020603050405020304" pitchFamily="18" charset="0"/>
              </a:rPr>
              <a:t>metodologia</a:t>
            </a:r>
            <a:r>
              <a:rPr lang="en-GB" dirty="0">
                <a:cs typeface="Times New Roman" panose="02020603050405020304" pitchFamily="18" charset="0"/>
              </a:rPr>
              <a:t> AGILE care </a:t>
            </a:r>
            <a:r>
              <a:rPr lang="en-GB" dirty="0" err="1">
                <a:cs typeface="Times New Roman" panose="02020603050405020304" pitchFamily="18" charset="0"/>
              </a:rPr>
              <a:t>ofera</a:t>
            </a:r>
            <a:r>
              <a:rPr lang="en-GB" dirty="0">
                <a:cs typeface="Times New Roman" panose="02020603050405020304" pitchFamily="18" charset="0"/>
              </a:rPr>
              <a:t> o </a:t>
            </a:r>
            <a:r>
              <a:rPr lang="en-GB" dirty="0" err="1">
                <a:cs typeface="Times New Roman" panose="02020603050405020304" pitchFamily="18" charset="0"/>
              </a:rPr>
              <a:t>abordare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corecta</a:t>
            </a:r>
            <a:r>
              <a:rPr lang="en-GB" dirty="0">
                <a:cs typeface="Times New Roman" panose="02020603050405020304" pitchFamily="18" charset="0"/>
              </a:rPr>
              <a:t>, optima </a:t>
            </a:r>
            <a:r>
              <a:rPr lang="en-GB" dirty="0" err="1">
                <a:cs typeface="Times New Roman" panose="02020603050405020304" pitchFamily="18" charset="0"/>
              </a:rPr>
              <a:t>si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foarte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flexibila</a:t>
            </a:r>
            <a:r>
              <a:rPr lang="en-GB" dirty="0">
                <a:cs typeface="Times New Roman" panose="02020603050405020304" pitchFamily="18" charset="0"/>
              </a:rPr>
              <a:t> in </a:t>
            </a:r>
            <a:r>
              <a:rPr lang="en-GB" dirty="0" err="1">
                <a:cs typeface="Times New Roman" panose="02020603050405020304" pitchFamily="18" charset="0"/>
              </a:rPr>
              <a:t>dezvoltarea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aplicatiei</a:t>
            </a:r>
            <a:r>
              <a:rPr lang="en-GB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cs typeface="Times New Roman" panose="02020603050405020304" pitchFamily="18" charset="0"/>
              </a:rPr>
              <a:t>-   </a:t>
            </a:r>
            <a:r>
              <a:rPr lang="en-GB" dirty="0" err="1">
                <a:cs typeface="Times New Roman" panose="02020603050405020304" pitchFamily="18" charset="0"/>
              </a:rPr>
              <a:t>Stiluri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diferite</a:t>
            </a:r>
            <a:r>
              <a:rPr lang="en-GB" dirty="0">
                <a:cs typeface="Times New Roman" panose="02020603050405020304" pitchFamily="18" charset="0"/>
              </a:rPr>
              <a:t> de </a:t>
            </a:r>
            <a:r>
              <a:rPr lang="en-GB" dirty="0" err="1">
                <a:cs typeface="Times New Roman" panose="02020603050405020304" pitchFamily="18" charset="0"/>
              </a:rPr>
              <a:t>abordare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si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rezolvare</a:t>
            </a:r>
            <a:r>
              <a:rPr lang="en-GB" dirty="0">
                <a:cs typeface="Times New Roman" panose="02020603050405020304" pitchFamily="18" charset="0"/>
              </a:rPr>
              <a:t> a </a:t>
            </a:r>
            <a:r>
              <a:rPr lang="en-GB" dirty="0" err="1">
                <a:cs typeface="Times New Roman" panose="02020603050405020304" pitchFamily="18" charset="0"/>
              </a:rPr>
              <a:t>problemelor</a:t>
            </a:r>
            <a:endParaRPr lang="en-GB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cs typeface="Times New Roman" panose="02020603050405020304" pitchFamily="18" charset="0"/>
              </a:rPr>
              <a:t>-   </a:t>
            </a:r>
            <a:r>
              <a:rPr lang="en-GB" dirty="0" err="1">
                <a:cs typeface="Times New Roman" panose="02020603050405020304" pitchFamily="18" charset="0"/>
              </a:rPr>
              <a:t>Comunicarea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si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dezvoltarea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abilitatilor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didactice</a:t>
            </a:r>
            <a:endParaRPr lang="en-GB" dirty="0">
              <a:cs typeface="Times New Roman" panose="02020603050405020304" pitchFamily="18" charset="0"/>
            </a:endParaRPr>
          </a:p>
          <a:p>
            <a:endParaRPr lang="ro-RO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30C6C-42A3-1155-AEC9-0F68EE2CC468}"/>
              </a:ext>
            </a:extLst>
          </p:cNvPr>
          <p:cNvSpPr txBox="1"/>
          <p:nvPr/>
        </p:nvSpPr>
        <p:spPr>
          <a:xfrm>
            <a:off x="1208532" y="2329398"/>
            <a:ext cx="103677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+mj-lt"/>
              </a:rPr>
              <a:t>Puncte</a:t>
            </a:r>
            <a:r>
              <a:rPr lang="en-GB" sz="2800" dirty="0">
                <a:latin typeface="+mj-lt"/>
              </a:rPr>
              <a:t> negative</a:t>
            </a:r>
          </a:p>
          <a:p>
            <a:pPr marL="0" indent="0">
              <a:buNone/>
            </a:pPr>
            <a:r>
              <a:rPr lang="en-GB" dirty="0">
                <a:cs typeface="Times New Roman" panose="02020603050405020304" pitchFamily="18" charset="0"/>
              </a:rPr>
              <a:t>-   </a:t>
            </a:r>
            <a:r>
              <a:rPr lang="en-GB" dirty="0" err="1">
                <a:cs typeface="Times New Roman" panose="02020603050405020304" pitchFamily="18" charset="0"/>
              </a:rPr>
              <a:t>Faptul</a:t>
            </a:r>
            <a:r>
              <a:rPr lang="en-GB" dirty="0">
                <a:cs typeface="Times New Roman" panose="02020603050405020304" pitchFamily="18" charset="0"/>
              </a:rPr>
              <a:t> ca la un moment </a:t>
            </a:r>
            <a:r>
              <a:rPr lang="en-GB" dirty="0" err="1">
                <a:cs typeface="Times New Roman" panose="02020603050405020304" pitchFamily="18" charset="0"/>
              </a:rPr>
              <a:t>dat</a:t>
            </a:r>
            <a:r>
              <a:rPr lang="en-GB" dirty="0">
                <a:cs typeface="Times New Roman" panose="02020603050405020304" pitchFamily="18" charset="0"/>
              </a:rPr>
              <a:t> se </a:t>
            </a:r>
            <a:r>
              <a:rPr lang="en-GB" dirty="0" err="1">
                <a:cs typeface="Times New Roman" panose="02020603050405020304" pitchFamily="18" charset="0"/>
              </a:rPr>
              <a:t>depinde</a:t>
            </a:r>
            <a:r>
              <a:rPr lang="en-GB" dirty="0">
                <a:cs typeface="Times New Roman" panose="02020603050405020304" pitchFamily="18" charset="0"/>
              </a:rPr>
              <a:t> de </a:t>
            </a:r>
            <a:r>
              <a:rPr lang="en-GB" dirty="0" err="1">
                <a:cs typeface="Times New Roman" panose="02020603050405020304" pitchFamily="18" charset="0"/>
              </a:rPr>
              <a:t>ceilalti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membrii</a:t>
            </a:r>
            <a:r>
              <a:rPr lang="en-GB" dirty="0">
                <a:cs typeface="Times New Roman" panose="02020603050405020304" pitchFamily="18" charset="0"/>
              </a:rPr>
              <a:t> ai </a:t>
            </a:r>
            <a:r>
              <a:rPr lang="en-GB" dirty="0" err="1">
                <a:cs typeface="Times New Roman" panose="02020603050405020304" pitchFamily="18" charset="0"/>
              </a:rPr>
              <a:t>echipei</a:t>
            </a:r>
            <a:r>
              <a:rPr lang="en-GB" dirty="0">
                <a:cs typeface="Times New Roman" panose="02020603050405020304" pitchFamily="18" charset="0"/>
              </a:rPr>
              <a:t> (</a:t>
            </a:r>
            <a:r>
              <a:rPr lang="en-GB" dirty="0" err="1">
                <a:cs typeface="Times New Roman" panose="02020603050405020304" pitchFamily="18" charset="0"/>
              </a:rPr>
              <a:t>sincronizarea</a:t>
            </a:r>
            <a:r>
              <a:rPr lang="en-GB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cs typeface="Times New Roman" panose="02020603050405020304" pitchFamily="18" charset="0"/>
              </a:rPr>
              <a:t>-   </a:t>
            </a:r>
            <a:r>
              <a:rPr lang="en-GB" dirty="0" err="1">
                <a:cs typeface="Times New Roman" panose="02020603050405020304" pitchFamily="18" charset="0"/>
              </a:rPr>
              <a:t>Rezolvarea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eventualelor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conflicte</a:t>
            </a:r>
            <a:r>
              <a:rPr lang="en-GB" dirty="0">
                <a:cs typeface="Times New Roman" panose="02020603050405020304" pitchFamily="18" charset="0"/>
              </a:rPr>
              <a:t> care pot </a:t>
            </a:r>
            <a:r>
              <a:rPr lang="en-GB" dirty="0" err="1">
                <a:cs typeface="Times New Roman" panose="02020603050405020304" pitchFamily="18" charset="0"/>
              </a:rPr>
              <a:t>sa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apara</a:t>
            </a:r>
            <a:r>
              <a:rPr lang="en-GB" dirty="0">
                <a:cs typeface="Times New Roman" panose="02020603050405020304" pitchFamily="18" charset="0"/>
              </a:rPr>
              <a:t> la merge-</a:t>
            </a:r>
            <a:r>
              <a:rPr lang="en-GB" dirty="0" err="1">
                <a:cs typeface="Times New Roman" panose="02020603050405020304" pitchFamily="18" charset="0"/>
              </a:rPr>
              <a:t>ul</a:t>
            </a:r>
            <a:r>
              <a:rPr lang="en-GB" dirty="0">
                <a:cs typeface="Times New Roman" panose="02020603050405020304" pitchFamily="18" charset="0"/>
              </a:rPr>
              <a:t> branch-</a:t>
            </a:r>
            <a:r>
              <a:rPr lang="en-GB" dirty="0" err="1">
                <a:cs typeface="Times New Roman" panose="02020603050405020304" pitchFamily="18" charset="0"/>
              </a:rPr>
              <a:t>urilor</a:t>
            </a:r>
            <a:endParaRPr lang="en-GB" dirty="0">
              <a:cs typeface="Times New Roman" panose="02020603050405020304" pitchFamily="18" charset="0"/>
            </a:endParaRPr>
          </a:p>
          <a:p>
            <a:endParaRPr lang="ro-RO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5DCC4-A493-4D34-A980-5857DABBB10C}"/>
              </a:ext>
            </a:extLst>
          </p:cNvPr>
          <p:cNvSpPr txBox="1"/>
          <p:nvPr/>
        </p:nvSpPr>
        <p:spPr>
          <a:xfrm>
            <a:off x="1208532" y="3989832"/>
            <a:ext cx="100203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cs typeface="Times New Roman" panose="02020603050405020304" pitchFamily="18" charset="0"/>
              </a:rPr>
              <a:t>Aspecte</a:t>
            </a:r>
            <a:r>
              <a:rPr lang="en-GB" sz="2800" dirty="0">
                <a:cs typeface="Times New Roman" panose="02020603050405020304" pitchFamily="18" charset="0"/>
              </a:rPr>
              <a:t> de </a:t>
            </a:r>
            <a:r>
              <a:rPr lang="en-GB" sz="2800" dirty="0" err="1">
                <a:cs typeface="Times New Roman" panose="02020603050405020304" pitchFamily="18" charset="0"/>
              </a:rPr>
              <a:t>imbunatatit</a:t>
            </a:r>
            <a:endParaRPr lang="en-GB" sz="28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cs typeface="Times New Roman" panose="02020603050405020304" pitchFamily="18" charset="0"/>
              </a:rPr>
              <a:t>Stilizarea</a:t>
            </a:r>
            <a:r>
              <a:rPr lang="en-GB" dirty="0">
                <a:cs typeface="Times New Roman" panose="02020603050405020304" pitchFamily="18" charset="0"/>
              </a:rPr>
              <a:t> front-end-</a:t>
            </a:r>
            <a:r>
              <a:rPr lang="en-GB" dirty="0" err="1">
                <a:cs typeface="Times New Roman" panose="02020603050405020304" pitchFamily="18" charset="0"/>
              </a:rPr>
              <a:t>ului</a:t>
            </a:r>
            <a:endParaRPr lang="en-GB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cs typeface="Times New Roman" panose="02020603050405020304" pitchFamily="18" charset="0"/>
              </a:rPr>
              <a:t>Deploy la frontend pe Heroku (la backend e </a:t>
            </a:r>
            <a:r>
              <a:rPr lang="en-GB" dirty="0" err="1">
                <a:cs typeface="Times New Roman" panose="02020603050405020304" pitchFamily="18" charset="0"/>
              </a:rPr>
              <a:t>facut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deja</a:t>
            </a:r>
            <a:r>
              <a:rPr lang="en-GB" dirty="0"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cs typeface="Times New Roman" panose="02020603050405020304" pitchFamily="18" charset="0"/>
              </a:rPr>
              <a:t>Notificari</a:t>
            </a:r>
            <a:endParaRPr lang="en-GB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cs typeface="Times New Roman" panose="02020603050405020304" pitchFamily="18" charset="0"/>
              </a:rPr>
              <a:t>Imbunatatiri</a:t>
            </a:r>
            <a:r>
              <a:rPr lang="en-GB" dirty="0">
                <a:cs typeface="Times New Roman" panose="02020603050405020304" pitchFamily="18" charset="0"/>
              </a:rPr>
              <a:t> la </a:t>
            </a:r>
            <a:r>
              <a:rPr lang="en-GB" dirty="0" err="1">
                <a:cs typeface="Times New Roman" panose="02020603050405020304" pitchFamily="18" charset="0"/>
              </a:rPr>
              <a:t>pagina</a:t>
            </a:r>
            <a:r>
              <a:rPr lang="en-GB" dirty="0">
                <a:cs typeface="Times New Roman" panose="02020603050405020304" pitchFamily="18" charset="0"/>
              </a:rPr>
              <a:t> admin-</a:t>
            </a:r>
            <a:r>
              <a:rPr lang="en-GB" dirty="0" err="1">
                <a:cs typeface="Times New Roman" panose="02020603050405020304" pitchFamily="18" charset="0"/>
              </a:rPr>
              <a:t>ului</a:t>
            </a:r>
            <a:r>
              <a:rPr lang="en-GB" dirty="0">
                <a:cs typeface="Times New Roman" panose="02020603050405020304" pitchFamily="18" charset="0"/>
              </a:rPr>
              <a:t> (</a:t>
            </a:r>
            <a:r>
              <a:rPr lang="en-GB" dirty="0" err="1">
                <a:cs typeface="Times New Roman" panose="02020603050405020304" pitchFamily="18" charset="0"/>
              </a:rPr>
              <a:t>sa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poata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vedea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toate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rezervarile</a:t>
            </a:r>
            <a:r>
              <a:rPr lang="en-GB" dirty="0">
                <a:cs typeface="Times New Roman" panose="02020603050405020304" pitchFamily="18" charset="0"/>
              </a:rPr>
              <a:t> din DB)</a:t>
            </a:r>
          </a:p>
          <a:p>
            <a:pPr marL="285750" indent="-285750">
              <a:buFontTx/>
              <a:buChar char="-"/>
            </a:pPr>
            <a:r>
              <a:rPr lang="en-GB" dirty="0">
                <a:cs typeface="Times New Roman" panose="02020603050405020304" pitchFamily="18" charset="0"/>
              </a:rPr>
              <a:t>O </a:t>
            </a:r>
            <a:r>
              <a:rPr lang="en-GB" dirty="0" err="1">
                <a:cs typeface="Times New Roman" panose="02020603050405020304" pitchFamily="18" charset="0"/>
              </a:rPr>
              <a:t>mai</a:t>
            </a:r>
            <a:r>
              <a:rPr lang="en-GB" dirty="0">
                <a:cs typeface="Times New Roman" panose="02020603050405020304" pitchFamily="18" charset="0"/>
              </a:rPr>
              <a:t> buna </a:t>
            </a:r>
            <a:r>
              <a:rPr lang="en-GB" dirty="0" err="1">
                <a:cs typeface="Times New Roman" panose="02020603050405020304" pitchFamily="18" charset="0"/>
              </a:rPr>
              <a:t>sincronizare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intre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membrii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echipei</a:t>
            </a:r>
            <a:r>
              <a:rPr lang="en-GB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cs typeface="Times New Roman" panose="02020603050405020304" pitchFamily="18" charset="0"/>
              </a:rPr>
              <a:t>Stabilirea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unui</a:t>
            </a:r>
            <a:r>
              <a:rPr lang="en-GB" dirty="0">
                <a:cs typeface="Times New Roman" panose="02020603050405020304" pitchFamily="18" charset="0"/>
              </a:rPr>
              <a:t> template </a:t>
            </a:r>
            <a:r>
              <a:rPr lang="en-GB" dirty="0" err="1">
                <a:cs typeface="Times New Roman" panose="02020603050405020304" pitchFamily="18" charset="0"/>
              </a:rPr>
              <a:t>pentru</a:t>
            </a:r>
            <a:r>
              <a:rPr lang="en-GB" dirty="0">
                <a:cs typeface="Times New Roman" panose="02020603050405020304" pitchFamily="18" charset="0"/>
              </a:rPr>
              <a:t> code (code refactoring)</a:t>
            </a:r>
          </a:p>
        </p:txBody>
      </p:sp>
    </p:spTree>
    <p:extLst>
      <p:ext uri="{BB962C8B-B14F-4D97-AF65-F5344CB8AC3E}">
        <p14:creationId xmlns:p14="http://schemas.microsoft.com/office/powerpoint/2010/main" val="347687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D87ED-5450-A9ED-0F39-DAD710A24C28}"/>
              </a:ext>
            </a:extLst>
          </p:cNvPr>
          <p:cNvSpPr txBox="1"/>
          <p:nvPr/>
        </p:nvSpPr>
        <p:spPr>
          <a:xfrm>
            <a:off x="4217670" y="320040"/>
            <a:ext cx="375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</a:rPr>
              <a:t>VELOCITATEA ECHIPEI</a:t>
            </a:r>
            <a:endParaRPr lang="ro-RO" sz="3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DC5A-64F3-6F96-7EA7-04A8FE67D612}"/>
              </a:ext>
            </a:extLst>
          </p:cNvPr>
          <p:cNvSpPr txBox="1"/>
          <p:nvPr/>
        </p:nvSpPr>
        <p:spPr>
          <a:xfrm>
            <a:off x="1124712" y="1714168"/>
            <a:ext cx="1061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</a:rPr>
              <a:t>9. (13) As a client I want to be able to cancel a reservation 100%</a:t>
            </a:r>
          </a:p>
          <a:p>
            <a:r>
              <a:rPr lang="en-GB" dirty="0"/>
              <a:t>10. (13) As a client I want to register a request to search for a player for an already reserved 100%</a:t>
            </a:r>
          </a:p>
          <a:p>
            <a:r>
              <a:rPr lang="en-GB" dirty="0"/>
              <a:t>11. (13) As a client I want to register a request to look for at least two players to take over the reservation already made 100%</a:t>
            </a:r>
          </a:p>
          <a:p>
            <a:endParaRPr lang="en-GB" dirty="0"/>
          </a:p>
          <a:p>
            <a:r>
              <a:rPr lang="en-GB" dirty="0"/>
              <a:t>TOTAL: 39/39 100%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9307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</TotalTime>
  <Words>701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Times New Roman</vt:lpstr>
      <vt:lpstr>Tw Cen MT</vt:lpstr>
      <vt:lpstr>Wingdings</vt:lpstr>
      <vt:lpstr>Circuit</vt:lpstr>
      <vt:lpstr>Court reserve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reserve</dc:title>
  <dc:creator>Petrascu Andrei</dc:creator>
  <cp:lastModifiedBy>Petrascu Andrei</cp:lastModifiedBy>
  <cp:revision>4</cp:revision>
  <dcterms:created xsi:type="dcterms:W3CDTF">2022-05-11T17:13:14Z</dcterms:created>
  <dcterms:modified xsi:type="dcterms:W3CDTF">2022-05-12T08:21:09Z</dcterms:modified>
</cp:coreProperties>
</file>