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4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Smart automated decision-making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387"/>
            <a:ext cx="8596668" cy="4287976"/>
          </a:xfrm>
        </p:spPr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 err="1"/>
              <a:t>Scalabe</a:t>
            </a:r>
            <a:r>
              <a:rPr lang="en-US" dirty="0"/>
              <a:t>: you can use any number of devices</a:t>
            </a:r>
          </a:p>
          <a:p>
            <a:pPr lvl="1"/>
            <a:r>
              <a:rPr lang="en-US" dirty="0"/>
              <a:t>They form a closed network on 433 MHz, and one of your Controllers is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wall, indoor, wooden, wood">
            <a:extLst>
              <a:ext uri="{FF2B5EF4-FFF2-40B4-BE49-F238E27FC236}">
                <a16:creationId xmlns:a16="http://schemas.microsoft.com/office/drawing/2014/main" id="{B3AD1761-074B-3980-5A1F-EE2AD40B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6" y="433632"/>
            <a:ext cx="10409585" cy="60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~70 EUR</a:t>
            </a:r>
          </a:p>
          <a:p>
            <a:pPr lvl="1"/>
            <a:r>
              <a:rPr lang="en-US" dirty="0"/>
              <a:t>So the system pays back its price in around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2B4-4A0E-E013-6DF6-EABFC4E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Usability, expendability</a:t>
            </a:r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40C76-455F-2413-B076-E9079DC2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332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Usability, expendability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9</cp:revision>
  <dcterms:created xsi:type="dcterms:W3CDTF">2022-10-01T10:26:26Z</dcterms:created>
  <dcterms:modified xsi:type="dcterms:W3CDTF">2022-10-01T19:29:33Z</dcterms:modified>
</cp:coreProperties>
</file>