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869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270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4424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3507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73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4331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7049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194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320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022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83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29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158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760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670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739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358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DDD44B7-8AF9-B8B0-C917-EE0A20842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871929"/>
            <a:ext cx="7766936" cy="1096899"/>
          </a:xfrm>
        </p:spPr>
        <p:txBody>
          <a:bodyPr/>
          <a:lstStyle/>
          <a:p>
            <a:r>
              <a:rPr lang="en-US" dirty="0"/>
              <a:t>A smart, convenient and energy saving window management option</a:t>
            </a:r>
            <a:endParaRPr lang="hu-HU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36E94CF-F79B-B6FD-B8DB-7C53851B0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7067" y="2342795"/>
            <a:ext cx="7866822" cy="12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707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András Szilassi</dc:creator>
  <cp:lastModifiedBy>András Szilassi</cp:lastModifiedBy>
  <cp:revision>1</cp:revision>
  <dcterms:created xsi:type="dcterms:W3CDTF">2022-10-01T10:26:26Z</dcterms:created>
  <dcterms:modified xsi:type="dcterms:W3CDTF">2022-10-01T11:54:25Z</dcterms:modified>
</cp:coreProperties>
</file>