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/>
              <a:t>Scalable: you can use any number of devices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~70 EUR</a:t>
            </a:r>
          </a:p>
          <a:p>
            <a:pPr lvl="1"/>
            <a:r>
              <a:rPr lang="en-US" dirty="0"/>
              <a:t>So the system pays back its price in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305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10</cp:revision>
  <dcterms:created xsi:type="dcterms:W3CDTF">2022-10-01T10:26:26Z</dcterms:created>
  <dcterms:modified xsi:type="dcterms:W3CDTF">2022-10-01T20:15:27Z</dcterms:modified>
</cp:coreProperties>
</file>