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2" r:id="rId6"/>
    <p:sldId id="263" r:id="rId7"/>
    <p:sldId id="261" r:id="rId8"/>
    <p:sldId id="268" r:id="rId9"/>
    <p:sldId id="269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5BC8-8EA8-D6B0-06B7-2376C867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3463"/>
            <a:ext cx="8596668" cy="1320800"/>
          </a:xfrm>
        </p:spPr>
        <p:txBody>
          <a:bodyPr/>
          <a:lstStyle/>
          <a:p>
            <a:r>
              <a:rPr lang="en-US" dirty="0"/>
              <a:t>Layout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D8699-5F63-6723-AB95-95BE3599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55" y="972766"/>
            <a:ext cx="5278719" cy="5414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B593E-4633-919D-A459-98E76787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8" y="972766"/>
            <a:ext cx="5415833" cy="54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B91-7E45-7C71-5E8F-A81D14B9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62" y="278859"/>
            <a:ext cx="8596668" cy="1320800"/>
          </a:xfrm>
        </p:spPr>
        <p:txBody>
          <a:bodyPr/>
          <a:lstStyle/>
          <a:p>
            <a:r>
              <a:rPr lang="en-US" dirty="0"/>
              <a:t>3D model</a:t>
            </a:r>
            <a:endParaRPr lang="hu-HU" dirty="0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5ADAA38-48B4-5AC1-EC8A-2729AA43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684" r="24883"/>
          <a:stretch/>
        </p:blipFill>
        <p:spPr>
          <a:xfrm>
            <a:off x="474634" y="1313234"/>
            <a:ext cx="4867271" cy="4526280"/>
          </a:xfrm>
          <a:prstGeom prst="rect">
            <a:avLst/>
          </a:prstGeom>
        </p:spPr>
      </p:pic>
      <p:pic>
        <p:nvPicPr>
          <p:cNvPr id="7" name="Picture 6" descr="A satellite in the sky&#10;&#10;Description automatically generated with low confidence">
            <a:extLst>
              <a:ext uri="{FF2B5EF4-FFF2-40B4-BE49-F238E27FC236}">
                <a16:creationId xmlns:a16="http://schemas.microsoft.com/office/drawing/2014/main" id="{37AB61B6-1F16-F620-347B-809AD9BA5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7" t="2709" r="28670" b="11685"/>
          <a:stretch/>
        </p:blipFill>
        <p:spPr>
          <a:xfrm>
            <a:off x="5920702" y="628247"/>
            <a:ext cx="5728569" cy="58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D0A-A58D-CF75-85E6-2D39DE3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52" y="755261"/>
            <a:ext cx="4016894" cy="992957"/>
          </a:xfrm>
        </p:spPr>
        <p:txBody>
          <a:bodyPr>
            <a:noAutofit/>
          </a:bodyPr>
          <a:lstStyle/>
          <a:p>
            <a:r>
              <a:rPr lang="en-US" sz="4500" dirty="0"/>
              <a:t>Easy to install</a:t>
            </a:r>
            <a:endParaRPr lang="hu-HU" sz="4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9AA44-F20C-A378-6639-3AB286B65A85}"/>
              </a:ext>
            </a:extLst>
          </p:cNvPr>
          <p:cNvSpPr txBox="1">
            <a:spLocks/>
          </p:cNvSpPr>
          <p:nvPr/>
        </p:nvSpPr>
        <p:spPr>
          <a:xfrm>
            <a:off x="6256044" y="1748218"/>
            <a:ext cx="3602435" cy="992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Scalable</a:t>
            </a:r>
            <a:endParaRPr lang="hu-HU" sz="4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94D656-A5D5-5C1F-190F-41D0BFD06445}"/>
              </a:ext>
            </a:extLst>
          </p:cNvPr>
          <p:cNvSpPr txBox="1">
            <a:spLocks/>
          </p:cNvSpPr>
          <p:nvPr/>
        </p:nvSpPr>
        <p:spPr>
          <a:xfrm>
            <a:off x="1457800" y="3177288"/>
            <a:ext cx="4504266" cy="992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Multi-purpose</a:t>
            </a:r>
            <a:endParaRPr lang="hu-HU" sz="4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D46F-30A6-71E7-71B5-23C6EEF9647C}"/>
              </a:ext>
            </a:extLst>
          </p:cNvPr>
          <p:cNvSpPr txBox="1"/>
          <p:nvPr/>
        </p:nvSpPr>
        <p:spPr>
          <a:xfrm>
            <a:off x="4713102" y="4969080"/>
            <a:ext cx="610385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Low consumption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22004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21" y="1393812"/>
            <a:ext cx="8596668" cy="4854588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when it is raining outside (or when it is very cold compared to the desired temp), de device will be much more reluctant to open the window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366107-82E4-955F-8DAB-048289BE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961"/>
            <a:ext cx="8596668" cy="5282119"/>
          </a:xfrm>
        </p:spPr>
        <p:txBody>
          <a:bodyPr>
            <a:normAutofit/>
          </a:bodyPr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2"/>
            <a:r>
              <a:rPr lang="en-US" dirty="0"/>
              <a:t>VOC sensor (SGP40)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pPr lvl="1"/>
            <a:r>
              <a:rPr lang="en-US" dirty="0"/>
              <a:t>This is more secure and uses less energy than having </a:t>
            </a:r>
            <a:r>
              <a:rPr lang="en-US" dirty="0" err="1"/>
              <a:t>WiFi</a:t>
            </a:r>
            <a:r>
              <a:rPr lang="en-US" dirty="0"/>
              <a:t> on every board</a:t>
            </a:r>
          </a:p>
          <a:p>
            <a:r>
              <a:rPr lang="en-US" dirty="0"/>
              <a:t>Scalable: you can use any number of devices</a:t>
            </a:r>
          </a:p>
          <a:p>
            <a:pPr lvl="1"/>
            <a:r>
              <a:rPr lang="en-US" dirty="0"/>
              <a:t>One Controller will be the gateway to the outside world through </a:t>
            </a:r>
            <a:r>
              <a:rPr lang="en-US" dirty="0" err="1"/>
              <a:t>WiFi</a:t>
            </a:r>
            <a:r>
              <a:rPr lang="en-US" dirty="0"/>
              <a:t>, everything else is internal communication in the network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57 USD</a:t>
            </a:r>
          </a:p>
          <a:p>
            <a:pPr lvl="1"/>
            <a:r>
              <a:rPr lang="en-US" dirty="0"/>
              <a:t>So the system pays back its price in about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12D54-5309-B457-937B-F296AF92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02" y="966542"/>
            <a:ext cx="11135581" cy="47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F74-FC79-2CF9-2C01-346BB33A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1" y="213674"/>
            <a:ext cx="8596668" cy="1320800"/>
          </a:xfrm>
        </p:spPr>
        <p:txBody>
          <a:bodyPr/>
          <a:lstStyle/>
          <a:p>
            <a:r>
              <a:rPr lang="en-US" dirty="0"/>
              <a:t>Schematic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6F68-B02B-DEB4-9835-99D84785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9" y="1139749"/>
            <a:ext cx="10469301" cy="538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C02D7-5053-A5C3-B223-CC508F23A436}"/>
              </a:ext>
            </a:extLst>
          </p:cNvPr>
          <p:cNvSpPr txBox="1"/>
          <p:nvPr/>
        </p:nvSpPr>
        <p:spPr>
          <a:xfrm>
            <a:off x="5618375" y="70562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RF frontend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1643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391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PowerPoint Presentation</vt:lpstr>
      <vt:lpstr>Schematic</vt:lpstr>
      <vt:lpstr>Layout</vt:lpstr>
      <vt:lpstr>3D model</vt:lpstr>
      <vt:lpstr>Easy to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17</cp:revision>
  <dcterms:created xsi:type="dcterms:W3CDTF">2022-10-01T10:26:26Z</dcterms:created>
  <dcterms:modified xsi:type="dcterms:W3CDTF">2022-10-02T07:41:54Z</dcterms:modified>
</cp:coreProperties>
</file>