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2" r:id="rId4"/>
    <p:sldId id="259" r:id="rId5"/>
    <p:sldId id="264" r:id="rId6"/>
    <p:sldId id="263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76EA-D317-40A9-BF46-7ACCD848D44D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DB49C-213E-4519-888C-660002BDAF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702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DB49C-213E-4519-888C-660002BDAFBD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164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869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270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4424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3507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73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4331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7049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194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320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022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383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29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158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760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670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739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358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DDD44B7-8AF9-B8B0-C917-EE0A20842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871929"/>
            <a:ext cx="7766936" cy="1096899"/>
          </a:xfrm>
        </p:spPr>
        <p:txBody>
          <a:bodyPr/>
          <a:lstStyle/>
          <a:p>
            <a:r>
              <a:rPr lang="en-US" dirty="0"/>
              <a:t>A smart, convenient and energy saving window management option</a:t>
            </a:r>
            <a:endParaRPr lang="hu-HU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36E94CF-F79B-B6FD-B8DB-7C53851B0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7067" y="2352792"/>
            <a:ext cx="7866822" cy="126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7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AD65-D6AE-2BF3-166B-6A49D6FA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42229-4E26-6B3C-C35E-C814E3BA2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1093"/>
            <a:ext cx="8596668" cy="4250269"/>
          </a:xfrm>
        </p:spPr>
        <p:txBody>
          <a:bodyPr>
            <a:normAutofit/>
          </a:bodyPr>
          <a:lstStyle/>
          <a:p>
            <a:r>
              <a:rPr lang="en-US" dirty="0"/>
              <a:t>We aim to automate opening and closing your window in order to ventilate your room more efficiently</a:t>
            </a:r>
          </a:p>
          <a:p>
            <a:pPr lvl="1"/>
            <a:r>
              <a:rPr lang="en-US" dirty="0"/>
              <a:t>With a smart, scalable, multi-purpose and cost-effective solution</a:t>
            </a:r>
          </a:p>
          <a:p>
            <a:r>
              <a:rPr lang="en-US" dirty="0"/>
              <a:t>When you leave the window open for too long, it wastes a lot of energy</a:t>
            </a:r>
          </a:p>
          <a:p>
            <a:r>
              <a:rPr lang="en-US" dirty="0"/>
              <a:t>Having electrically controllable windows is very fun, but our automation also pays for itself after a while</a:t>
            </a:r>
          </a:p>
          <a:p>
            <a:r>
              <a:rPr lang="en-US" dirty="0"/>
              <a:t>Automated decision with multiple input parameters</a:t>
            </a:r>
          </a:p>
          <a:p>
            <a:pPr lvl="1"/>
            <a:r>
              <a:rPr lang="en-US" dirty="0"/>
              <a:t>Temperature in the room</a:t>
            </a:r>
          </a:p>
          <a:p>
            <a:pPr lvl="1"/>
            <a:r>
              <a:rPr lang="en-US" dirty="0"/>
              <a:t>Air quality in the room</a:t>
            </a:r>
          </a:p>
          <a:p>
            <a:pPr lvl="1"/>
            <a:r>
              <a:rPr lang="en-US" dirty="0"/>
              <a:t>Desired temperature (set by the user or got from an already smart system)</a:t>
            </a:r>
          </a:p>
          <a:p>
            <a:pPr lvl="1"/>
            <a:r>
              <a:rPr lang="en-US" dirty="0"/>
              <a:t>Outside weather (through </a:t>
            </a:r>
            <a:r>
              <a:rPr lang="en-US" dirty="0" err="1"/>
              <a:t>WiFi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418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B97868A-8AD8-922A-42ED-0A9CC9784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7" y="295274"/>
            <a:ext cx="7900032" cy="63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4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9C87-53DC-A256-6079-9859637A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itself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53376-CFF6-5181-EB60-1BEF6A680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of devices: a Sensor and a Controller</a:t>
            </a:r>
          </a:p>
          <a:p>
            <a:pPr lvl="1"/>
            <a:r>
              <a:rPr lang="en-US" dirty="0"/>
              <a:t>Sensor: measuring temperature and air quality</a:t>
            </a:r>
          </a:p>
          <a:p>
            <a:pPr lvl="1"/>
            <a:r>
              <a:rPr lang="en-US" dirty="0"/>
              <a:t>Controller: opening and closing the window and communicating with the outside world through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dirty="0"/>
              <a:t>Comm between devices: 433 MHz (Silicon Labs RF chip)</a:t>
            </a:r>
          </a:p>
          <a:p>
            <a:r>
              <a:rPr lang="en-US" dirty="0" err="1"/>
              <a:t>Scalabe</a:t>
            </a:r>
            <a:r>
              <a:rPr lang="en-US" dirty="0"/>
              <a:t>: you can use any number of devices</a:t>
            </a:r>
          </a:p>
          <a:p>
            <a:r>
              <a:rPr lang="en-US" dirty="0"/>
              <a:t>Expandable: you can add extra sensor through external headers (SPI)</a:t>
            </a:r>
          </a:p>
          <a:p>
            <a:r>
              <a:rPr lang="en-US" dirty="0"/>
              <a:t>Easy to use and integrate: the ESP32 is easily controlled through Home Assistant for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4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5" name="Rectangle 2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6" name="Rectangle 3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AD17F4E-E00C-E959-6085-178966002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580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1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9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A230176-CE9B-45C9-12AE-8C0E7FE27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86" y="352316"/>
            <a:ext cx="10549185" cy="61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8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B631-5AA3-B198-ADCE-EC0A6CF51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Costs, savings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03593-8A9D-8DE1-FBB9-663B0A7C5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382" y="1612263"/>
            <a:ext cx="8860619" cy="5001897"/>
          </a:xfrm>
        </p:spPr>
        <p:txBody>
          <a:bodyPr>
            <a:normAutofit/>
          </a:bodyPr>
          <a:lstStyle/>
          <a:p>
            <a:r>
              <a:rPr lang="en-US" dirty="0"/>
              <a:t>If you can supply power to the window, the installation is basically free</a:t>
            </a:r>
          </a:p>
          <a:p>
            <a:r>
              <a:rPr lang="en-US" dirty="0"/>
              <a:t>The cost of the energy use is close to negligible</a:t>
            </a:r>
          </a:p>
          <a:p>
            <a:pPr lvl="1"/>
            <a:r>
              <a:rPr lang="en-US" dirty="0"/>
              <a:t>Sensor: 4 AAA batteries last for about 2.5-3 months (or plug in)</a:t>
            </a:r>
          </a:p>
          <a:p>
            <a:pPr lvl="1"/>
            <a:r>
              <a:rPr lang="en-US" dirty="0"/>
              <a:t>Controller: consumes about 6 </a:t>
            </a:r>
            <a:r>
              <a:rPr lang="en-US" dirty="0" err="1"/>
              <a:t>Wh</a:t>
            </a:r>
            <a:r>
              <a:rPr lang="en-US" dirty="0"/>
              <a:t> in a day</a:t>
            </a:r>
          </a:p>
          <a:p>
            <a:r>
              <a:rPr lang="en-US" dirty="0"/>
              <a:t>Very rough estimation: you can save around 60-85 EUR per year in a small apartment</a:t>
            </a:r>
          </a:p>
          <a:p>
            <a:pPr lvl="1"/>
            <a:r>
              <a:rPr lang="en-US" dirty="0"/>
              <a:t>Part cost for one pair of devices: 85 EUR</a:t>
            </a:r>
          </a:p>
          <a:p>
            <a:pPr lvl="1"/>
            <a:r>
              <a:rPr lang="en-US" dirty="0"/>
              <a:t>PCB + assembly cost for one pair of devices: ~70 EUR</a:t>
            </a:r>
          </a:p>
          <a:p>
            <a:pPr lvl="1"/>
            <a:r>
              <a:rPr lang="en-US" dirty="0"/>
              <a:t>So the system pays back its price in 2 years</a:t>
            </a:r>
          </a:p>
          <a:p>
            <a:pPr lvl="2"/>
            <a:r>
              <a:rPr lang="en-US" dirty="0"/>
              <a:t>Pretty good investment for a cool home automation project!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6788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92B4-4A0E-E013-6DF6-EABFC4EC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Usability, expendability</a:t>
            </a:r>
            <a:endParaRPr lang="hu-H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840C76-455F-2413-B076-E9079DC23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345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234</TotalTime>
  <Words>308</Words>
  <Application>Microsoft Office PowerPoint</Application>
  <PresentationFormat>Widescreen</PresentationFormat>
  <Paragraphs>31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PowerPoint Presentation</vt:lpstr>
      <vt:lpstr>The concept</vt:lpstr>
      <vt:lpstr>PowerPoint Presentation</vt:lpstr>
      <vt:lpstr>The system itself</vt:lpstr>
      <vt:lpstr>PowerPoint Presentation</vt:lpstr>
      <vt:lpstr>PowerPoint Presentation</vt:lpstr>
      <vt:lpstr>Costs, savings</vt:lpstr>
      <vt:lpstr>Usability, expendability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András Szilassi</dc:creator>
  <cp:lastModifiedBy>András Szilassi</cp:lastModifiedBy>
  <cp:revision>8</cp:revision>
  <dcterms:created xsi:type="dcterms:W3CDTF">2022-10-01T10:26:26Z</dcterms:created>
  <dcterms:modified xsi:type="dcterms:W3CDTF">2022-10-01T18:19:39Z</dcterms:modified>
</cp:coreProperties>
</file>