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4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76EA-D317-40A9-BF46-7ACCD848D44D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B49C-213E-4519-888C-660002BDAF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2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B49C-213E-4519-888C-660002BDAFB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6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6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3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3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04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2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8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29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5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6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7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73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CDB4-C06A-4B93-A615-0165678E3337}" type="datetimeFigureOut">
              <a:rPr lang="hu-HU" smtClean="0"/>
              <a:t>2022. 10. 01.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C19CD-9262-465A-AD0A-C5F618C4D3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5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DD44B7-8AF9-B8B0-C917-EE0A2084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71929"/>
            <a:ext cx="7766936" cy="1096899"/>
          </a:xfrm>
        </p:spPr>
        <p:txBody>
          <a:bodyPr/>
          <a:lstStyle/>
          <a:p>
            <a:r>
              <a:rPr lang="en-US" dirty="0"/>
              <a:t>A smart, convenient and energy saving window management option</a:t>
            </a:r>
            <a:endParaRPr lang="hu-HU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6E94CF-F79B-B6FD-B8DB-7C53851B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2342795"/>
            <a:ext cx="7866822" cy="12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D65-D6AE-2BF3-166B-6A49D6FA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2229-4E26-6B3C-C35E-C814E3BA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3"/>
            <a:ext cx="8596668" cy="4250269"/>
          </a:xfrm>
        </p:spPr>
        <p:txBody>
          <a:bodyPr>
            <a:normAutofit/>
          </a:bodyPr>
          <a:lstStyle/>
          <a:p>
            <a:r>
              <a:rPr lang="en-US" dirty="0"/>
              <a:t>We aim to automate opening and closing your window in order to ventilate your room more efficiently</a:t>
            </a:r>
          </a:p>
          <a:p>
            <a:pPr lvl="1"/>
            <a:r>
              <a:rPr lang="en-US" dirty="0"/>
              <a:t>With a smart, scalable, multi-purpose and cost-effective solution</a:t>
            </a:r>
          </a:p>
          <a:p>
            <a:r>
              <a:rPr lang="en-US" dirty="0"/>
              <a:t>When you leave the window open for too long, it wastes a lot of energy</a:t>
            </a:r>
          </a:p>
          <a:p>
            <a:r>
              <a:rPr lang="en-US" dirty="0"/>
              <a:t>Having electrically controllable windows is very fun, but our automation also pays for itself after a while</a:t>
            </a:r>
          </a:p>
          <a:p>
            <a:r>
              <a:rPr lang="en-US" dirty="0"/>
              <a:t>Automated decision with multiple input parameters</a:t>
            </a:r>
          </a:p>
          <a:p>
            <a:pPr lvl="1"/>
            <a:r>
              <a:rPr lang="en-US" dirty="0"/>
              <a:t>Temperature in the room</a:t>
            </a:r>
          </a:p>
          <a:p>
            <a:pPr lvl="1"/>
            <a:r>
              <a:rPr lang="en-US" dirty="0"/>
              <a:t>Air quality in the room</a:t>
            </a:r>
          </a:p>
          <a:p>
            <a:pPr lvl="1"/>
            <a:r>
              <a:rPr lang="en-US" dirty="0"/>
              <a:t>Desired temperature (set by the user or got from an already smart system)</a:t>
            </a:r>
          </a:p>
          <a:p>
            <a:pPr lvl="1"/>
            <a:r>
              <a:rPr lang="en-US" dirty="0"/>
              <a:t>Outside weather (through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18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7868A-8AD8-922A-42ED-0A9CC978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7" y="295274"/>
            <a:ext cx="7900032" cy="63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9C87-53DC-A256-6079-9859637A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itself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3376-CFF6-5181-EB60-1BEF6A680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devices: a Sensor and a Controller</a:t>
            </a:r>
          </a:p>
          <a:p>
            <a:pPr lvl="1"/>
            <a:r>
              <a:rPr lang="en-US" dirty="0"/>
              <a:t>Sensor: measuring temperature and air quality</a:t>
            </a:r>
          </a:p>
          <a:p>
            <a:pPr lvl="1"/>
            <a:r>
              <a:rPr lang="en-US" dirty="0"/>
              <a:t>Controller: opening and closing the window and communicating with the outside world through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Comm between devices: 433 MHz (Silicon Labs RF chip)</a:t>
            </a:r>
          </a:p>
          <a:p>
            <a:r>
              <a:rPr lang="en-US" dirty="0" err="1"/>
              <a:t>Scalabe</a:t>
            </a:r>
            <a:r>
              <a:rPr lang="en-US" dirty="0"/>
              <a:t>: you can use any number of devices</a:t>
            </a:r>
          </a:p>
          <a:p>
            <a:r>
              <a:rPr lang="en-US" dirty="0"/>
              <a:t>Expandable: you can add extra sensor through external headers (SPI)</a:t>
            </a:r>
          </a:p>
          <a:p>
            <a:r>
              <a:rPr lang="en-US" dirty="0"/>
              <a:t>Easy to use and integrate: the ESP32 is easily controlled through Home Assistant for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6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D17F4E-E00C-E959-6085-178966002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8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230176-CE9B-45C9-12AE-8C0E7FE2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" y="352316"/>
            <a:ext cx="10549185" cy="61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B631-5AA3-B198-ADCE-EC0A6CF5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Costs, savings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3593-8A9D-8DE1-FBB9-663B0A7C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2" y="1612263"/>
            <a:ext cx="8860619" cy="5001897"/>
          </a:xfrm>
        </p:spPr>
        <p:txBody>
          <a:bodyPr>
            <a:normAutofit/>
          </a:bodyPr>
          <a:lstStyle/>
          <a:p>
            <a:r>
              <a:rPr lang="en-US" dirty="0"/>
              <a:t>If you can supply power to the window, the installation is basically free</a:t>
            </a:r>
          </a:p>
          <a:p>
            <a:r>
              <a:rPr lang="en-US" dirty="0"/>
              <a:t>The cost of the energy use is close to negligible</a:t>
            </a:r>
          </a:p>
          <a:p>
            <a:pPr lvl="1"/>
            <a:r>
              <a:rPr lang="en-US" dirty="0"/>
              <a:t>Sensor: 4 AAA batteries last for about 2.5-3 months (or plug in)</a:t>
            </a:r>
          </a:p>
          <a:p>
            <a:pPr lvl="1"/>
            <a:r>
              <a:rPr lang="en-US" dirty="0"/>
              <a:t>Controller: consumes about 6 </a:t>
            </a:r>
            <a:r>
              <a:rPr lang="en-US" dirty="0" err="1"/>
              <a:t>Wh</a:t>
            </a:r>
            <a:r>
              <a:rPr lang="en-US" dirty="0"/>
              <a:t> in a day</a:t>
            </a:r>
          </a:p>
          <a:p>
            <a:r>
              <a:rPr lang="en-US" dirty="0"/>
              <a:t>Very rough estimation: you can save around 60-85 EUR per year in a small apartment</a:t>
            </a:r>
          </a:p>
          <a:p>
            <a:pPr lvl="1"/>
            <a:r>
              <a:rPr lang="en-US" dirty="0"/>
              <a:t>Part cost for one pair of devices: 85 EUR</a:t>
            </a:r>
          </a:p>
          <a:p>
            <a:pPr lvl="1"/>
            <a:r>
              <a:rPr lang="en-US" dirty="0"/>
              <a:t>PCB + assembly cost for one pair of devices: ~70 EUR</a:t>
            </a:r>
          </a:p>
          <a:p>
            <a:pPr lvl="1"/>
            <a:r>
              <a:rPr lang="en-US" dirty="0"/>
              <a:t>So the system pays back its price in 2 years</a:t>
            </a:r>
          </a:p>
          <a:p>
            <a:pPr lvl="2"/>
            <a:r>
              <a:rPr lang="en-US" dirty="0"/>
              <a:t>Pretty good investment for a cool home automation project!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788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92B4-4A0E-E013-6DF6-EABFC4EC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Usability, expendability</a:t>
            </a:r>
            <a:endParaRPr lang="hu-H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40C76-455F-2413-B076-E9079DC2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5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308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PowerPoint Presentation</vt:lpstr>
      <vt:lpstr>The concept</vt:lpstr>
      <vt:lpstr>PowerPoint Presentation</vt:lpstr>
      <vt:lpstr>The system itself</vt:lpstr>
      <vt:lpstr>PowerPoint Presentation</vt:lpstr>
      <vt:lpstr>PowerPoint Presentation</vt:lpstr>
      <vt:lpstr>Costs, savings</vt:lpstr>
      <vt:lpstr>Usability, expendability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András Szilassi</dc:creator>
  <cp:lastModifiedBy>András Szilassi</cp:lastModifiedBy>
  <cp:revision>7</cp:revision>
  <dcterms:created xsi:type="dcterms:W3CDTF">2022-10-01T10:26:26Z</dcterms:created>
  <dcterms:modified xsi:type="dcterms:W3CDTF">2022-10-01T18:13:52Z</dcterms:modified>
</cp:coreProperties>
</file>