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42795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E1B3-9E8F-0142-6BA9-69A05864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for the costumer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6CFA-770F-B4B8-560E-43538D61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42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2B4-4A0E-E013-6DF6-EABFC4E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Usability, expendability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C221-B6AA-0B1C-11BB-39075702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supply power to the window, the installation is basically free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The concept</vt:lpstr>
      <vt:lpstr>Value for the costumer</vt:lpstr>
      <vt:lpstr>The system itself</vt:lpstr>
      <vt:lpstr>Usability, expendability</vt:lpstr>
      <vt:lpstr>Costs,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2</cp:revision>
  <dcterms:created xsi:type="dcterms:W3CDTF">2022-10-01T10:26:26Z</dcterms:created>
  <dcterms:modified xsi:type="dcterms:W3CDTF">2022-10-01T13:24:46Z</dcterms:modified>
</cp:coreProperties>
</file>