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2" r:id="rId4"/>
    <p:sldId id="263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366107-82E4-955F-8DAB-048289BE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11B2CF6-FA48-A7E3-C794-E035C7E6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50" y="1216690"/>
            <a:ext cx="6645336" cy="4299923"/>
          </a:xfrm>
          <a:prstGeom prst="rect">
            <a:avLst/>
          </a:prstGeom>
        </p:spPr>
      </p:pic>
      <p:pic>
        <p:nvPicPr>
          <p:cNvPr id="7" name="Picture 6" descr="A window with snow outside&#10;&#10;Description automatically generated with low confidence">
            <a:extLst>
              <a:ext uri="{FF2B5EF4-FFF2-40B4-BE49-F238E27FC236}">
                <a16:creationId xmlns:a16="http://schemas.microsoft.com/office/drawing/2014/main" id="{27488146-99C4-6107-5303-9ED9AE839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7" y="1438393"/>
            <a:ext cx="5628178" cy="364424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5D0A-A58D-CF75-85E6-2D39DE3A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67839" cy="992957"/>
          </a:xfrm>
        </p:spPr>
        <p:txBody>
          <a:bodyPr>
            <a:noAutofit/>
          </a:bodyPr>
          <a:lstStyle/>
          <a:p>
            <a:r>
              <a:rPr lang="en-US" sz="4500" dirty="0"/>
              <a:t>Easy to install</a:t>
            </a:r>
            <a:endParaRPr lang="hu-HU" sz="4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9AA44-F20C-A378-6639-3AB286B65A85}"/>
              </a:ext>
            </a:extLst>
          </p:cNvPr>
          <p:cNvSpPr txBox="1">
            <a:spLocks/>
          </p:cNvSpPr>
          <p:nvPr/>
        </p:nvSpPr>
        <p:spPr>
          <a:xfrm>
            <a:off x="5345173" y="1469010"/>
            <a:ext cx="3602435" cy="992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Scalable</a:t>
            </a:r>
            <a:endParaRPr lang="hu-HU" sz="4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94D656-A5D5-5C1F-190F-41D0BFD06445}"/>
              </a:ext>
            </a:extLst>
          </p:cNvPr>
          <p:cNvSpPr txBox="1">
            <a:spLocks/>
          </p:cNvSpPr>
          <p:nvPr/>
        </p:nvSpPr>
        <p:spPr>
          <a:xfrm>
            <a:off x="982134" y="2932521"/>
            <a:ext cx="4504266" cy="992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Multi-purpose</a:t>
            </a:r>
            <a:endParaRPr lang="hu-HU" sz="4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15E3E-1285-F588-5982-79690C839334}"/>
              </a:ext>
            </a:extLst>
          </p:cNvPr>
          <p:cNvSpPr txBox="1">
            <a:spLocks/>
          </p:cNvSpPr>
          <p:nvPr/>
        </p:nvSpPr>
        <p:spPr>
          <a:xfrm>
            <a:off x="4254310" y="4727580"/>
            <a:ext cx="5274701" cy="221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Low consumption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2200446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18</Words>
  <Application>Microsoft Office PowerPoint</Application>
  <PresentationFormat>Widescreen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Easy to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13</cp:revision>
  <dcterms:created xsi:type="dcterms:W3CDTF">2022-10-01T10:26:26Z</dcterms:created>
  <dcterms:modified xsi:type="dcterms:W3CDTF">2022-10-01T22:44:27Z</dcterms:modified>
</cp:coreProperties>
</file>