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a8409d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a8409d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a840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a840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a8409d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a8409d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8a8409d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8a8409d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a8409d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a8409d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19150"/>
            <a:ext cx="42603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Ron is an assistant professor of mathematics at a university</a:t>
            </a:r>
            <a:endParaRPr sz="1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7650"/>
            <a:ext cx="5102500" cy="38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70700"/>
            <a:ext cx="28080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Ron doesn’t live close </a:t>
            </a:r>
            <a:r>
              <a:rPr lang="en" sz="1500"/>
              <a:t>enough to the university to use public transit</a:t>
            </a:r>
            <a:endParaRPr sz="1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100"/>
            <a:ext cx="4756600" cy="3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19150"/>
            <a:ext cx="45762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He needs to be on time for his class, but struggles to find parking in the mornings. And doesn’t want to pay the </a:t>
            </a:r>
            <a:r>
              <a:rPr lang="en" sz="1500"/>
              <a:t>university </a:t>
            </a:r>
            <a:r>
              <a:rPr lang="en" sz="1500"/>
              <a:t>for a parking pass (they’re price gouging)</a:t>
            </a:r>
            <a:endParaRPr sz="15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7350"/>
            <a:ext cx="4576125" cy="33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19150"/>
            <a:ext cx="49671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After arriving late to yet another class period, Ron is </a:t>
            </a:r>
            <a:r>
              <a:rPr lang="en" sz="1500"/>
              <a:t>reprimanded</a:t>
            </a:r>
            <a:r>
              <a:rPr lang="en" sz="1500"/>
              <a:t> by his boss. He hears about &lt;Parking App&gt; from another professor during his lunch, and decides to give it a try</a:t>
            </a:r>
            <a:endParaRPr sz="1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0236"/>
            <a:ext cx="4967150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19150"/>
            <a:ext cx="46062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&lt;Parking App&gt; shows him the </a:t>
            </a:r>
            <a:r>
              <a:rPr lang="en" sz="1500"/>
              <a:t>heaviest trafficked times and shows him where available spaces are</a:t>
            </a:r>
            <a:endParaRPr sz="15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6875"/>
            <a:ext cx="4606200" cy="3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319150"/>
            <a:ext cx="441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Ron makes all of his classes on time and hasn’t been reprimanded again. His parking troubles are over</a:t>
            </a:r>
            <a:endParaRPr sz="15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4525"/>
            <a:ext cx="4410600" cy="364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