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77" r:id="rId3"/>
    <p:sldId id="475" r:id="rId4"/>
    <p:sldId id="4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60000"/>
    <a:srgbClr val="FFC9C9"/>
    <a:srgbClr val="FFA3A3"/>
    <a:srgbClr val="FF7979"/>
    <a:srgbClr val="FF3F3F"/>
    <a:srgbClr val="359EDF"/>
    <a:srgbClr val="FF8031"/>
    <a:srgbClr val="3385FF"/>
    <a:srgbClr val="FF8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4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4C3B-5924-4329-90C9-F18ED073836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AF02C-4193-4C89-97A2-2B7C31E9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6086E-296D-40F9-BC01-9FC193BBEB1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915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088-14B3-455B-A808-416292E3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85A3D-BDED-494C-ACFB-E43ACAA1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5A25-FD6C-4DAB-BDCC-7F03FDF3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34FA-22B3-472E-9C24-35331B47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95CC3-F543-44F0-AC97-3E7477A2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622E-550A-4E38-9F57-E91FFE6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AB00E-3F67-4903-A701-A7519CD4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1A6A-FF35-4711-8F20-C264D37A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6F3F-C585-4F86-A439-669CA6E1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B31C-6983-46D2-8B91-3422212C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98370-5745-4F54-A755-BAF724F8E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D7CD-1B18-424D-A5FC-F606D6DA8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8B05-0124-4C7C-A9EB-811BB212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E04B-E347-4F5A-935F-A35A5B03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5FEA-673F-4C96-8FFC-F0E69687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4"/>
          <p:cNvSpPr>
            <a:spLocks noGrp="1"/>
          </p:cNvSpPr>
          <p:nvPr>
            <p:ph sz="quarter" idx="18"/>
          </p:nvPr>
        </p:nvSpPr>
        <p:spPr>
          <a:xfrm>
            <a:off x="607064" y="2062602"/>
            <a:ext cx="10972800" cy="615553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40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4800">
                <a:solidFill>
                  <a:srgbClr val="F2890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C52EE-1774-4962-8FA3-E875A2044D8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0E22-C6BD-4B57-A67D-DC5B3C39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09EB-4D02-4208-B1F7-D118AF5C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8CBB-3628-44AF-90C8-4682E676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D698-4F54-40B3-BA54-CD45B1F0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1A2F-D47D-44D8-BCBB-C309C8C2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D915-D32A-41A4-B34B-57D24AB8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E35A-AD7C-4E11-88D6-4D0877FF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4C3F-668C-4EE4-A7DB-4022C98F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03C5-5673-458D-9B80-732BAC66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8B6F-B8AA-44EB-9229-476D2F42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1D1A-D41A-44CC-BCA3-71828570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A0E2-2EE4-4992-8CE4-59AD2C768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B2864-2372-4AAD-9124-82E441F9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23787-FF1A-4615-81F6-9A5E1BA8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681A1-D786-433C-A039-A2F69B5A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96F8-1E34-40E8-859E-37EE72F2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34B7-8C63-43C6-99A6-CA563F4B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F32C5-C15D-4C40-884C-B64965F4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E5675-B299-4DF2-A0B0-43FDD3AA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A2931-E45B-4271-8848-FD09B72B3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7AD99-E2BD-4AB5-8390-45619C0E1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E4530-41D8-4C6A-B7CE-1984E92A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A26AC-F72D-404B-8E59-B45329B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13D21-FBCB-4EB2-A594-6B7A37A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AC5-9218-412A-8361-6208E3D8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3DCD6-D253-45EF-9594-021F5B69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518C3-31B2-49CE-B097-145CC620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6F66F-B8CD-4650-8B8B-110F0966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8968-B0AC-43D3-98AF-D06096D0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43340-A801-43C4-BEE5-995E540D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43B4-258F-4764-989E-4DAA6FDD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F525-EE5A-476E-A4A8-68B2044C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9846-12A6-49B3-A429-E713E6E3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D5566-47CB-4E9E-B840-19853C88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7EF9-47F6-48CA-A8D3-A22A31AA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31472-70C6-474F-A62F-8D3F231A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B5BBE-3DFB-4458-8D51-FEF3F2D6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CFB9-D6B8-48AE-B4CC-951A346C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A38DC-DAC1-470D-9718-B52EE451C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4D8DB-DFDF-4822-A1E6-FEDD61B85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9CA10-1594-4559-A74B-6E75DE94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E67A-D40C-4EF7-9389-70AD9FE5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06CB-B761-487F-8762-33006FCA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992F3-8969-4DFC-8933-C7F36419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ACCA-AA7B-496C-B5CC-052DA434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9DF4-0F79-4BE4-997E-863387B4B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9698-2D67-4024-BB42-F2A826603CF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088F-2E50-448B-B4ED-9C019DF30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9E5C-CD5E-4549-8E4F-FD214269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DBD4-A6AE-4032-864F-F3503B2F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8907EE-3B8B-4937-99EC-753F09637ED8}"/>
              </a:ext>
            </a:extLst>
          </p:cNvPr>
          <p:cNvGrpSpPr/>
          <p:nvPr/>
        </p:nvGrpSpPr>
        <p:grpSpPr>
          <a:xfrm>
            <a:off x="5282537" y="2527180"/>
            <a:ext cx="1312981" cy="1099482"/>
            <a:chOff x="3090152" y="2771154"/>
            <a:chExt cx="1312981" cy="1099482"/>
          </a:xfrm>
        </p:grpSpPr>
        <p:pic>
          <p:nvPicPr>
            <p:cNvPr id="1030" name="Picture 6" descr="Image result for physical trainer clipart">
              <a:extLst>
                <a:ext uri="{FF2B5EF4-FFF2-40B4-BE49-F238E27FC236}">
                  <a16:creationId xmlns:a16="http://schemas.microsoft.com/office/drawing/2014/main" id="{DE0951FC-E500-44E6-98C7-308B6A18A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2" b="98084" l="6044" r="95330">
                          <a14:foregroundMark x1="16896" y1="75670" x2="16896" y2="75670"/>
                          <a14:foregroundMark x1="13599" y1="55556" x2="13599" y2="55556"/>
                          <a14:foregroundMark x1="13462" y1="50000" x2="13462" y2="50000"/>
                          <a14:foregroundMark x1="14423" y1="39464" x2="14423" y2="39464"/>
                          <a14:foregroundMark x1="14835" y1="44828" x2="14835" y2="44828"/>
                          <a14:foregroundMark x1="10577" y1="41954" x2="9341" y2="41762"/>
                          <a14:foregroundMark x1="9203" y1="41954" x2="9890" y2="41954"/>
                          <a14:foregroundMark x1="26786" y1="93678" x2="26786" y2="93678"/>
                          <a14:foregroundMark x1="7143" y1="63027" x2="7143" y2="63027"/>
                          <a14:foregroundMark x1="6868" y1="45785" x2="6868" y2="45785"/>
                          <a14:foregroundMark x1="90522" y1="47510" x2="90522" y2="47510"/>
                          <a14:foregroundMark x1="84890" y1="32950" x2="84890" y2="32950"/>
                          <a14:foregroundMark x1="95604" y1="40038" x2="95604" y2="40038"/>
                          <a14:foregroundMark x1="6044" y1="63985" x2="6044" y2="63985"/>
                          <a14:foregroundMark x1="31044" y1="98084" x2="31044" y2="98084"/>
                          <a14:foregroundMark x1="64011" y1="39847" x2="64011" y2="39847"/>
                          <a14:foregroundMark x1="66758" y1="37548" x2="66758" y2="37548"/>
                          <a14:foregroundMark x1="83654" y1="22989" x2="83654" y2="22989"/>
                          <a14:foregroundMark x1="82692" y1="22797" x2="82692" y2="22797"/>
                          <a14:foregroundMark x1="51099" y1="29502" x2="51099" y2="295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823" y="2771154"/>
              <a:ext cx="1030725" cy="73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B06154-77A4-4AF4-9CC9-96269CF59E70}"/>
                </a:ext>
              </a:extLst>
            </p:cNvPr>
            <p:cNvSpPr/>
            <p:nvPr/>
          </p:nvSpPr>
          <p:spPr>
            <a:xfrm>
              <a:off x="3090152" y="3462739"/>
              <a:ext cx="1312981" cy="407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Virtual Coach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26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521647-D2E2-42EB-A79C-4E97E8AEB9CD}"/>
              </a:ext>
            </a:extLst>
          </p:cNvPr>
          <p:cNvSpPr/>
          <p:nvPr/>
        </p:nvSpPr>
        <p:spPr>
          <a:xfrm>
            <a:off x="4661064" y="1907520"/>
            <a:ext cx="2743827" cy="43382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 5 : 180 to 200 bpm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7E79F6-B90C-46A9-B346-B2DEDAECCA54}"/>
              </a:ext>
            </a:extLst>
          </p:cNvPr>
          <p:cNvSpPr/>
          <p:nvPr/>
        </p:nvSpPr>
        <p:spPr>
          <a:xfrm>
            <a:off x="4661064" y="2438055"/>
            <a:ext cx="2743827" cy="433826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 4 : 160 to 180 bpm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E5124-B837-4CE4-A9A2-87BA650C6431}"/>
              </a:ext>
            </a:extLst>
          </p:cNvPr>
          <p:cNvSpPr/>
          <p:nvPr/>
        </p:nvSpPr>
        <p:spPr>
          <a:xfrm>
            <a:off x="4661063" y="3002966"/>
            <a:ext cx="2743827" cy="433826"/>
          </a:xfrm>
          <a:prstGeom prst="round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 3 : 140 to 160 bpm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D6EA58-8ADB-4795-BF72-9B35916C2FDE}"/>
              </a:ext>
            </a:extLst>
          </p:cNvPr>
          <p:cNvSpPr/>
          <p:nvPr/>
        </p:nvSpPr>
        <p:spPr>
          <a:xfrm>
            <a:off x="4661063" y="3533501"/>
            <a:ext cx="2743827" cy="433826"/>
          </a:xfrm>
          <a:prstGeom prst="round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 2 : 120 to 140 bpm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564CFA-6333-4032-A6B3-DCD3FB733E8F}"/>
              </a:ext>
            </a:extLst>
          </p:cNvPr>
          <p:cNvSpPr/>
          <p:nvPr/>
        </p:nvSpPr>
        <p:spPr>
          <a:xfrm>
            <a:off x="4661063" y="4064036"/>
            <a:ext cx="2743827" cy="433826"/>
          </a:xfrm>
          <a:prstGeom prst="round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Zone 1 : 100 to 120 bpm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D4AD1B-B721-4C91-A773-62E6F2AA2FEA}"/>
              </a:ext>
            </a:extLst>
          </p:cNvPr>
          <p:cNvSpPr/>
          <p:nvPr/>
        </p:nvSpPr>
        <p:spPr>
          <a:xfrm>
            <a:off x="4661063" y="1907520"/>
            <a:ext cx="2743827" cy="433826"/>
          </a:xfrm>
          <a:prstGeom prst="roundRect">
            <a:avLst/>
          </a:prstGeom>
          <a:solidFill>
            <a:srgbClr val="F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 5 : 180 to 200 bpm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A17623-B158-4E52-B916-CFAFC2D190F0}"/>
              </a:ext>
            </a:extLst>
          </p:cNvPr>
          <p:cNvSpPr/>
          <p:nvPr/>
        </p:nvSpPr>
        <p:spPr>
          <a:xfrm>
            <a:off x="4661063" y="2446649"/>
            <a:ext cx="2743827" cy="433826"/>
          </a:xfrm>
          <a:prstGeom prst="round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 4 : 160 to 180 bpm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9CFF6-A1E7-43DB-B8A0-23C6CF70E875}"/>
              </a:ext>
            </a:extLst>
          </p:cNvPr>
          <p:cNvSpPr/>
          <p:nvPr/>
        </p:nvSpPr>
        <p:spPr>
          <a:xfrm>
            <a:off x="4661062" y="2985778"/>
            <a:ext cx="2743827" cy="433826"/>
          </a:xfrm>
          <a:prstGeom prst="round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 3 : 140 to 160 bpm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31650A-791B-4907-892F-0DA883DF9671}"/>
              </a:ext>
            </a:extLst>
          </p:cNvPr>
          <p:cNvSpPr/>
          <p:nvPr/>
        </p:nvSpPr>
        <p:spPr>
          <a:xfrm>
            <a:off x="4661062" y="3524907"/>
            <a:ext cx="2743827" cy="433826"/>
          </a:xfrm>
          <a:prstGeom prst="round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 2 : 120 to 140 bpm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C6BDB4-6911-4F4D-87A8-0E5723F053B5}"/>
              </a:ext>
            </a:extLst>
          </p:cNvPr>
          <p:cNvSpPr/>
          <p:nvPr/>
        </p:nvSpPr>
        <p:spPr>
          <a:xfrm>
            <a:off x="4661062" y="4064036"/>
            <a:ext cx="2743827" cy="433826"/>
          </a:xfrm>
          <a:prstGeom prst="round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Zone 1 : 100 to 120 bpm</a:t>
            </a:r>
          </a:p>
        </p:txBody>
      </p:sp>
    </p:spTree>
    <p:extLst>
      <p:ext uri="{BB962C8B-B14F-4D97-AF65-F5344CB8AC3E}">
        <p14:creationId xmlns:p14="http://schemas.microsoft.com/office/powerpoint/2010/main" val="226367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"/>
            <a:ext cx="12192000" cy="6894156"/>
          </a:xfrm>
          <a:prstGeom prst="roundRect">
            <a:avLst>
              <a:gd name="adj" fmla="val 0"/>
            </a:avLst>
          </a:prstGeom>
          <a:solidFill>
            <a:srgbClr val="359EDF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5696" y="1893748"/>
            <a:ext cx="101604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02595" y="3060959"/>
            <a:ext cx="261460" cy="2455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6" name="Block Arc 15"/>
          <p:cNvSpPr/>
          <p:nvPr/>
        </p:nvSpPr>
        <p:spPr>
          <a:xfrm>
            <a:off x="1282521" y="1718488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272464" y="902436"/>
            <a:ext cx="104107" cy="173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7" name="Block Arc 66"/>
          <p:cNvSpPr/>
          <p:nvPr/>
        </p:nvSpPr>
        <p:spPr>
          <a:xfrm flipH="1">
            <a:off x="2998314" y="1718488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37831" y="1895735"/>
            <a:ext cx="101604" cy="2682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9" name="Block Arc 68"/>
          <p:cNvSpPr/>
          <p:nvPr/>
        </p:nvSpPr>
        <p:spPr>
          <a:xfrm rot="5400000" flipH="1" flipV="1">
            <a:off x="3254148" y="4385488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4217080" y="3827556"/>
            <a:ext cx="104107" cy="173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1" name="Block Arc 70"/>
          <p:cNvSpPr/>
          <p:nvPr/>
        </p:nvSpPr>
        <p:spPr>
          <a:xfrm flipH="1" flipV="1">
            <a:off x="4955948" y="4372788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193629" y="1908435"/>
            <a:ext cx="109728" cy="2682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3" name="Block Arc 72"/>
          <p:cNvSpPr/>
          <p:nvPr/>
        </p:nvSpPr>
        <p:spPr>
          <a:xfrm>
            <a:off x="5194121" y="1731188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5400000">
            <a:off x="6184064" y="915136"/>
            <a:ext cx="104107" cy="173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5" name="Block Arc 74"/>
          <p:cNvSpPr/>
          <p:nvPr/>
        </p:nvSpPr>
        <p:spPr>
          <a:xfrm flipH="1">
            <a:off x="6909914" y="1731188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619845" y="5093717"/>
            <a:ext cx="3274025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Analytics &amp; Insights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146234" y="1908436"/>
            <a:ext cx="109728" cy="1341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8" name="Block Arc 77"/>
          <p:cNvSpPr/>
          <p:nvPr/>
        </p:nvSpPr>
        <p:spPr>
          <a:xfrm rot="5400000" flipH="1" flipV="1">
            <a:off x="7169233" y="3054564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rot="5400000" flipH="1">
            <a:off x="10662848" y="2227157"/>
            <a:ext cx="465973" cy="34946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5400000">
            <a:off x="8306853" y="2328418"/>
            <a:ext cx="104107" cy="2072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899805" y="1410631"/>
            <a:ext cx="752984" cy="7071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871520" y="4323449"/>
            <a:ext cx="752984" cy="7071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859625" y="1430900"/>
            <a:ext cx="752984" cy="7071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334604" y="781872"/>
            <a:ext cx="374559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Utility Functions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244075" y="3756918"/>
            <a:ext cx="3274025" cy="415494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37" name="Oval 36"/>
          <p:cNvSpPr/>
          <p:nvPr/>
        </p:nvSpPr>
        <p:spPr>
          <a:xfrm>
            <a:off x="3054862" y="2964196"/>
            <a:ext cx="467543" cy="4391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014722" y="2966500"/>
            <a:ext cx="467543" cy="4391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59" name="Block Arc 58"/>
          <p:cNvSpPr/>
          <p:nvPr/>
        </p:nvSpPr>
        <p:spPr>
          <a:xfrm flipH="1" flipV="1">
            <a:off x="9232472" y="3038415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471469" y="2540218"/>
            <a:ext cx="109728" cy="688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3" name="Block Arc 62"/>
          <p:cNvSpPr/>
          <p:nvPr/>
        </p:nvSpPr>
        <p:spPr>
          <a:xfrm>
            <a:off x="9471469" y="2355051"/>
            <a:ext cx="344557" cy="379896"/>
          </a:xfrm>
          <a:prstGeom prst="blockArc">
            <a:avLst>
              <a:gd name="adj1" fmla="val 10800000"/>
              <a:gd name="adj2" fmla="val 16449501"/>
              <a:gd name="adj3" fmla="val 308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5400000">
            <a:off x="10228669" y="1754198"/>
            <a:ext cx="104107" cy="1304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9816026" y="2027755"/>
            <a:ext cx="752984" cy="7071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958412" y="3039496"/>
            <a:ext cx="752984" cy="7071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7231FA-2727-4BED-B084-D216D4830757}"/>
              </a:ext>
            </a:extLst>
          </p:cNvPr>
          <p:cNvSpPr txBox="1"/>
          <p:nvPr/>
        </p:nvSpPr>
        <p:spPr>
          <a:xfrm>
            <a:off x="6530264" y="3964665"/>
            <a:ext cx="374559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Prediction Modelling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AA15EC-C1CF-4366-891E-71DFF1F12562}"/>
              </a:ext>
            </a:extLst>
          </p:cNvPr>
          <p:cNvSpPr txBox="1"/>
          <p:nvPr/>
        </p:nvSpPr>
        <p:spPr>
          <a:xfrm>
            <a:off x="8357193" y="786891"/>
            <a:ext cx="374559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7FC8FF-1529-4FBD-9490-8977B03F6978}"/>
              </a:ext>
            </a:extLst>
          </p:cNvPr>
          <p:cNvSpPr txBox="1"/>
          <p:nvPr/>
        </p:nvSpPr>
        <p:spPr>
          <a:xfrm>
            <a:off x="687504" y="781872"/>
            <a:ext cx="3274025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Scaled Structure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E0AA6D-C3C6-4FB9-9F6E-535298120F97}"/>
              </a:ext>
            </a:extLst>
          </p:cNvPr>
          <p:cNvSpPr txBox="1"/>
          <p:nvPr/>
        </p:nvSpPr>
        <p:spPr>
          <a:xfrm>
            <a:off x="2638995" y="2961695"/>
            <a:ext cx="3274025" cy="400105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Sanity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1A01F46-EE78-4B2B-BDF4-3F6235F0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630" y1="21123" x2="46630" y2="21123"/>
                        <a14:foregroundMark x1="73370" y1="47131" x2="73370" y2="47131"/>
                        <a14:foregroundMark x1="50543" y1="64713" x2="50543" y2="6471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35" y="1485143"/>
            <a:ext cx="601506" cy="53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8E0D7D90-FFCD-43A5-AC4C-D36D3B56D072}"/>
              </a:ext>
            </a:extLst>
          </p:cNvPr>
          <p:cNvSpPr/>
          <p:nvPr/>
        </p:nvSpPr>
        <p:spPr>
          <a:xfrm>
            <a:off x="964136" y="3049711"/>
            <a:ext cx="752984" cy="7071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Image result for watch clipart">
            <a:extLst>
              <a:ext uri="{FF2B5EF4-FFF2-40B4-BE49-F238E27FC236}">
                <a16:creationId xmlns:a16="http://schemas.microsoft.com/office/drawing/2014/main" id="{69BBDAEA-06E8-4350-BEC2-0D617A1F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73" y="3245450"/>
            <a:ext cx="437389" cy="2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D:\Work\Hilton Reference Documents\QBR - Sep 2018\Images\growth.png">
            <a:extLst>
              <a:ext uri="{FF2B5EF4-FFF2-40B4-BE49-F238E27FC236}">
                <a16:creationId xmlns:a16="http://schemas.microsoft.com/office/drawing/2014/main" id="{A4BE9193-D1CE-49C4-9FAB-9EEEB85A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20" y="4444094"/>
            <a:ext cx="426241" cy="42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D:\Work\Hilton Reference Documents\QBR - Sep 2018\Images\datamgnt.png">
            <a:extLst>
              <a:ext uri="{FF2B5EF4-FFF2-40B4-BE49-F238E27FC236}">
                <a16:creationId xmlns:a16="http://schemas.microsoft.com/office/drawing/2014/main" id="{8E258C11-6A0E-49D0-90AD-711F8FAA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5470" y1="19713" x2="15470" y2="197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42" y="1575101"/>
            <a:ext cx="413440" cy="63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REDICTION clipart">
            <a:extLst>
              <a:ext uri="{FF2B5EF4-FFF2-40B4-BE49-F238E27FC236}">
                <a16:creationId xmlns:a16="http://schemas.microsoft.com/office/drawing/2014/main" id="{AADB02E6-CAC7-42A8-BE16-88DAEEC7C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90000" l="9204" r="90547">
                        <a14:foregroundMark x1="51493" y1="9778" x2="51493" y2="9778"/>
                        <a14:foregroundMark x1="23881" y1="29778" x2="23881" y2="29778"/>
                        <a14:foregroundMark x1="80348" y1="41333" x2="80348" y2="41333"/>
                        <a14:foregroundMark x1="9204" y1="47556" x2="9204" y2="47556"/>
                        <a14:foregroundMark x1="90547" y1="23111" x2="90547" y2="23111"/>
                        <a14:foregroundMark x1="88557" y1="59556" x2="88557" y2="5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862" y="3101039"/>
            <a:ext cx="517424" cy="57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EA380647-BCD3-4A2D-BA7E-FD644A91D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0" b="95107" l="3843" r="94299">
                        <a14:foregroundMark x1="11993" y1="49500" x2="11993" y2="49500"/>
                        <a14:foregroundMark x1="10938" y1="32179" x2="10938" y2="32179"/>
                        <a14:foregroundMark x1="26225" y1="18821" x2="26225" y2="18821"/>
                        <a14:foregroundMark x1="25760" y1="18821" x2="25760" y2="18821"/>
                        <a14:foregroundMark x1="3927" y1="30071" x2="3927" y2="30071"/>
                        <a14:foregroundMark x1="4772" y1="50214" x2="4772" y2="50214"/>
                        <a14:foregroundMark x1="46959" y1="12000" x2="46959" y2="12000"/>
                        <a14:foregroundMark x1="72677" y1="12429" x2="72677" y2="12429"/>
                        <a14:foregroundMark x1="90372" y1="25750" x2="90372" y2="25750"/>
                        <a14:foregroundMark x1="89654" y1="45786" x2="89654" y2="45786"/>
                        <a14:foregroundMark x1="94383" y1="23357" x2="94383" y2="23357"/>
                        <a14:foregroundMark x1="44468" y1="4000" x2="44468" y2="4000"/>
                        <a14:foregroundMark x1="55279" y1="83179" x2="55279" y2="83179"/>
                        <a14:foregroundMark x1="57855" y1="87714" x2="57855" y2="87714"/>
                        <a14:foregroundMark x1="57981" y1="95107" x2="57981" y2="95107"/>
                        <a14:foregroundMark x1="72340" y1="59036" x2="72340" y2="59036"/>
                        <a14:foregroundMark x1="35093" y1="64750" x2="35093" y2="6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03" y="2143572"/>
            <a:ext cx="40213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CORRECTNESS CLIPART">
            <a:extLst>
              <a:ext uri="{FF2B5EF4-FFF2-40B4-BE49-F238E27FC236}">
                <a16:creationId xmlns:a16="http://schemas.microsoft.com/office/drawing/2014/main" id="{40F14669-79FA-4DE4-BD56-30E942B7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14" y="3018085"/>
            <a:ext cx="516155" cy="33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4" descr="Image result for CORRECTNESS CLIPART">
            <a:extLst>
              <a:ext uri="{FF2B5EF4-FFF2-40B4-BE49-F238E27FC236}">
                <a16:creationId xmlns:a16="http://schemas.microsoft.com/office/drawing/2014/main" id="{B23AD3CA-A439-4EAC-A06A-D78D80CC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1" y="3001703"/>
            <a:ext cx="516155" cy="33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CA13E8E-5147-4DCA-B4AF-0EE74AB0F5DC}"/>
              </a:ext>
            </a:extLst>
          </p:cNvPr>
          <p:cNvSpPr txBox="1"/>
          <p:nvPr/>
        </p:nvSpPr>
        <p:spPr>
          <a:xfrm>
            <a:off x="-252169" y="4062820"/>
            <a:ext cx="3274025" cy="769437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Heartrate, Altitude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Latitude, Longitude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Sweat, Temperature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9FF44D-6583-4820-8E46-8D8B2E618DC3}"/>
              </a:ext>
            </a:extLst>
          </p:cNvPr>
          <p:cNvSpPr txBox="1"/>
          <p:nvPr/>
        </p:nvSpPr>
        <p:spPr>
          <a:xfrm>
            <a:off x="668604" y="1080382"/>
            <a:ext cx="3274025" cy="338550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 derived metrics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773FD74-1C11-4705-8089-2E02DF3A0499}"/>
              </a:ext>
            </a:extLst>
          </p:cNvPr>
          <p:cNvSpPr txBox="1"/>
          <p:nvPr/>
        </p:nvSpPr>
        <p:spPr>
          <a:xfrm>
            <a:off x="2639039" y="5405492"/>
            <a:ext cx="3274025" cy="553994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Hypothesis, Querying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Exploration, Assumptions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7114E55-C3C1-42F1-959A-8F919FF295B1}"/>
              </a:ext>
            </a:extLst>
          </p:cNvPr>
          <p:cNvSpPr txBox="1"/>
          <p:nvPr/>
        </p:nvSpPr>
        <p:spPr>
          <a:xfrm>
            <a:off x="4592649" y="1080382"/>
            <a:ext cx="3274025" cy="338550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289993-3E73-4EDD-9605-111987F0C633}"/>
              </a:ext>
            </a:extLst>
          </p:cNvPr>
          <p:cNvSpPr txBox="1"/>
          <p:nvPr/>
        </p:nvSpPr>
        <p:spPr>
          <a:xfrm>
            <a:off x="6697891" y="4263242"/>
            <a:ext cx="3274025" cy="553994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Leverage early indicators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Predict target heartrate zone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98241E-0308-490D-939B-C34C94C4AF6C}"/>
              </a:ext>
            </a:extLst>
          </p:cNvPr>
          <p:cNvSpPr txBox="1"/>
          <p:nvPr/>
        </p:nvSpPr>
        <p:spPr>
          <a:xfrm>
            <a:off x="8600437" y="1088093"/>
            <a:ext cx="3274025" cy="553994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Early warning system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Speed up / Maintain / Slow down</a:t>
            </a:r>
          </a:p>
        </p:txBody>
      </p:sp>
      <p:pic>
        <p:nvPicPr>
          <p:cNvPr id="123" name="Picture 6" descr="Image result for physical trainer clipart">
            <a:extLst>
              <a:ext uri="{FF2B5EF4-FFF2-40B4-BE49-F238E27FC236}">
                <a16:creationId xmlns:a16="http://schemas.microsoft.com/office/drawing/2014/main" id="{9E05B934-450A-45CF-BBB5-DC22FC1F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2" b="98084" l="6044" r="95330">
                        <a14:foregroundMark x1="16896" y1="75670" x2="16896" y2="75670"/>
                        <a14:foregroundMark x1="13599" y1="55556" x2="13599" y2="55556"/>
                        <a14:foregroundMark x1="13462" y1="50000" x2="13462" y2="50000"/>
                        <a14:foregroundMark x1="14423" y1="39464" x2="14423" y2="39464"/>
                        <a14:foregroundMark x1="14835" y1="44828" x2="14835" y2="44828"/>
                        <a14:foregroundMark x1="10577" y1="41954" x2="9341" y2="41762"/>
                        <a14:foregroundMark x1="9203" y1="41954" x2="9890" y2="41954"/>
                        <a14:foregroundMark x1="26786" y1="93678" x2="26786" y2="93678"/>
                        <a14:foregroundMark x1="7143" y1="63027" x2="7143" y2="63027"/>
                        <a14:foregroundMark x1="6868" y1="45785" x2="6868" y2="45785"/>
                        <a14:foregroundMark x1="90522" y1="47510" x2="90522" y2="47510"/>
                        <a14:foregroundMark x1="84890" y1="32950" x2="84890" y2="32950"/>
                        <a14:foregroundMark x1="95604" y1="40038" x2="95604" y2="40038"/>
                        <a14:foregroundMark x1="6044" y1="63985" x2="6044" y2="63985"/>
                        <a14:foregroundMark x1="31044" y1="98084" x2="31044" y2="98084"/>
                        <a14:foregroundMark x1="64011" y1="39847" x2="64011" y2="39847"/>
                        <a14:foregroundMark x1="66758" y1="37548" x2="66758" y2="37548"/>
                        <a14:foregroundMark x1="83654" y1="22989" x2="83654" y2="22989"/>
                        <a14:foregroundMark x1="82692" y1="22797" x2="82692" y2="22797"/>
                        <a14:foregroundMark x1="51099" y1="29502" x2="51099" y2="29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59" y="5085912"/>
            <a:ext cx="1428335" cy="10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2B2830A7-948F-4C16-8B15-C0FE7FB55C95}"/>
              </a:ext>
            </a:extLst>
          </p:cNvPr>
          <p:cNvSpPr/>
          <p:nvPr/>
        </p:nvSpPr>
        <p:spPr>
          <a:xfrm>
            <a:off x="9930666" y="5987099"/>
            <a:ext cx="1312981" cy="407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Virtual Coach</a:t>
            </a:r>
          </a:p>
        </p:txBody>
      </p:sp>
    </p:spTree>
    <p:extLst>
      <p:ext uri="{BB962C8B-B14F-4D97-AF65-F5344CB8AC3E}">
        <p14:creationId xmlns:p14="http://schemas.microsoft.com/office/powerpoint/2010/main" val="27361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physical trainer clipart">
            <a:extLst>
              <a:ext uri="{FF2B5EF4-FFF2-40B4-BE49-F238E27FC236}">
                <a16:creationId xmlns:a16="http://schemas.microsoft.com/office/drawing/2014/main" id="{DE0951FC-E500-44E6-98C7-308B6A18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98084" l="6044" r="95330">
                        <a14:foregroundMark x1="16896" y1="75670" x2="16896" y2="75670"/>
                        <a14:foregroundMark x1="13599" y1="55556" x2="13599" y2="55556"/>
                        <a14:foregroundMark x1="13462" y1="50000" x2="13462" y2="50000"/>
                        <a14:foregroundMark x1="14423" y1="39464" x2="14423" y2="39464"/>
                        <a14:foregroundMark x1="14835" y1="44828" x2="14835" y2="44828"/>
                        <a14:foregroundMark x1="10577" y1="41954" x2="9341" y2="41762"/>
                        <a14:foregroundMark x1="9203" y1="41954" x2="9890" y2="41954"/>
                        <a14:foregroundMark x1="26786" y1="93678" x2="26786" y2="93678"/>
                        <a14:foregroundMark x1="7143" y1="63027" x2="7143" y2="63027"/>
                        <a14:foregroundMark x1="6868" y1="45785" x2="6868" y2="45785"/>
                        <a14:foregroundMark x1="90522" y1="47510" x2="90522" y2="47510"/>
                        <a14:foregroundMark x1="84890" y1="32950" x2="84890" y2="32950"/>
                        <a14:foregroundMark x1="95604" y1="40038" x2="95604" y2="40038"/>
                        <a14:foregroundMark x1="6044" y1="63985" x2="6044" y2="63985"/>
                        <a14:foregroundMark x1="31044" y1="98084" x2="31044" y2="98084"/>
                        <a14:foregroundMark x1="64011" y1="39847" x2="64011" y2="39847"/>
                        <a14:foregroundMark x1="66758" y1="37548" x2="66758" y2="37548"/>
                        <a14:foregroundMark x1="83654" y1="22989" x2="83654" y2="22989"/>
                        <a14:foregroundMark x1="82692" y1="22797" x2="82692" y2="22797"/>
                        <a14:foregroundMark x1="51099" y1="29502" x2="51099" y2="29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93" y="1905209"/>
            <a:ext cx="2209455" cy="158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5B06154-77A4-4AF4-9CC9-96269CF59E70}"/>
              </a:ext>
            </a:extLst>
          </p:cNvPr>
          <p:cNvSpPr/>
          <p:nvPr/>
        </p:nvSpPr>
        <p:spPr>
          <a:xfrm>
            <a:off x="4811035" y="3419866"/>
            <a:ext cx="2114570" cy="407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Virtual Coach</a:t>
            </a:r>
          </a:p>
        </p:txBody>
      </p:sp>
    </p:spTree>
    <p:extLst>
      <p:ext uri="{BB962C8B-B14F-4D97-AF65-F5344CB8AC3E}">
        <p14:creationId xmlns:p14="http://schemas.microsoft.com/office/powerpoint/2010/main" val="395201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128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Kumarasamy, Vimal Kumar</dc:creator>
  <cp:lastModifiedBy>Kumarasamy, Vimal Kumar</cp:lastModifiedBy>
  <cp:revision>19</cp:revision>
  <dcterms:created xsi:type="dcterms:W3CDTF">2019-12-03T00:04:16Z</dcterms:created>
  <dcterms:modified xsi:type="dcterms:W3CDTF">2019-12-04T21:06:20Z</dcterms:modified>
</cp:coreProperties>
</file>