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6"/>
  </p:notesMasterIdLst>
  <p:sldIdLst>
    <p:sldId id="256" r:id="rId2"/>
    <p:sldId id="275" r:id="rId3"/>
    <p:sldId id="279" r:id="rId4"/>
    <p:sldId id="28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76AAC-6AB6-4438-A1BA-2726DA1AA2A3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42EE6-A979-4C79-BF56-14A5DB217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22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157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89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29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8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37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27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65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7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3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2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54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4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895600"/>
            <a:ext cx="6248400" cy="533400"/>
          </a:xfrm>
        </p:spPr>
        <p:txBody>
          <a:bodyPr>
            <a:noAutofit/>
          </a:bodyPr>
          <a:lstStyle/>
          <a:p>
            <a:pPr algn="l"/>
            <a:r>
              <a:rPr lang="en-CA" sz="2800" dirty="0"/>
              <a:t>Master’s Thesis Topic Selection</a:t>
            </a:r>
            <a:endParaRPr lang="en-IN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1743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70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CD940F-616C-4C82-9F9A-5EBAAED6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248" y="1366314"/>
            <a:ext cx="5473250" cy="462486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 tasks important for </a:t>
            </a:r>
            <a:r>
              <a:rPr lang="en-IN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Sewts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C37B70BB-249C-433D-962F-2282B6D1D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1743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31BAB7-FDC7-455B-B287-5A08EE9E9485}"/>
              </a:ext>
            </a:extLst>
          </p:cNvPr>
          <p:cNvSpPr txBox="1"/>
          <p:nvPr/>
        </p:nvSpPr>
        <p:spPr>
          <a:xfrm>
            <a:off x="1361408" y="2379943"/>
            <a:ext cx="3359727" cy="139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Sewing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Smoothing /Finding seam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Picking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Folding ❌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29A81-9A26-45F0-9563-615C717E2DE7}"/>
              </a:ext>
            </a:extLst>
          </p:cNvPr>
          <p:cNvSpPr txBox="1"/>
          <p:nvPr/>
        </p:nvSpPr>
        <p:spPr>
          <a:xfrm>
            <a:off x="1441270" y="1983313"/>
            <a:ext cx="457853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order of importance for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Sewts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4C28A-4A03-4941-A782-8BD560825FFE}"/>
              </a:ext>
            </a:extLst>
          </p:cNvPr>
          <p:cNvSpPr txBox="1"/>
          <p:nvPr/>
        </p:nvSpPr>
        <p:spPr>
          <a:xfrm>
            <a:off x="5400008" y="2379943"/>
            <a:ext cx="3359727" cy="1724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Folding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Sewing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Smoothing /Finding seam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Picking ❌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BE2B0-3F47-4AEB-8041-8A7D9C6061EE}"/>
              </a:ext>
            </a:extLst>
          </p:cNvPr>
          <p:cNvSpPr txBox="1"/>
          <p:nvPr/>
        </p:nvSpPr>
        <p:spPr>
          <a:xfrm>
            <a:off x="5479870" y="1983313"/>
            <a:ext cx="457853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order of  interest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D37F11-30AE-4678-BDD3-74BD83F147BE}"/>
              </a:ext>
            </a:extLst>
          </p:cNvPr>
          <p:cNvSpPr txBox="1"/>
          <p:nvPr/>
        </p:nvSpPr>
        <p:spPr>
          <a:xfrm>
            <a:off x="1521677" y="3944151"/>
            <a:ext cx="457853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order of feasibility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within time span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29C524-18D0-4FE4-AAF1-F66773E8DFDA}"/>
              </a:ext>
            </a:extLst>
          </p:cNvPr>
          <p:cNvSpPr txBox="1"/>
          <p:nvPr/>
        </p:nvSpPr>
        <p:spPr>
          <a:xfrm>
            <a:off x="1443447" y="4327254"/>
            <a:ext cx="3359727" cy="1724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Picking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Smoothing /Finding seam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Folding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Sewing ❌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21CCCA-CD24-43F7-93B7-9B466485EC14}"/>
              </a:ext>
            </a:extLst>
          </p:cNvPr>
          <p:cNvSpPr txBox="1"/>
          <p:nvPr/>
        </p:nvSpPr>
        <p:spPr>
          <a:xfrm>
            <a:off x="5421086" y="4771811"/>
            <a:ext cx="3129098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Smoothing /Finding seam</a:t>
            </a:r>
          </a:p>
        </p:txBody>
      </p:sp>
    </p:spTree>
    <p:extLst>
      <p:ext uri="{BB962C8B-B14F-4D97-AF65-F5344CB8AC3E}">
        <p14:creationId xmlns:p14="http://schemas.microsoft.com/office/powerpoint/2010/main" val="189141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C37B70BB-249C-433D-962F-2282B6D1D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1743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itle 4">
            <a:extLst>
              <a:ext uri="{FF2B5EF4-FFF2-40B4-BE49-F238E27FC236}">
                <a16:creationId xmlns:a16="http://schemas.microsoft.com/office/drawing/2014/main" id="{62F4D586-B27E-46F6-AE0B-C3E39344F00D}"/>
              </a:ext>
            </a:extLst>
          </p:cNvPr>
          <p:cNvSpPr txBox="1">
            <a:spLocks/>
          </p:cNvSpPr>
          <p:nvPr/>
        </p:nvSpPr>
        <p:spPr>
          <a:xfrm>
            <a:off x="2133248" y="1366314"/>
            <a:ext cx="1829152" cy="4624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PROPOSAL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2A967B-BC0A-44AB-BFEC-CB52886B7156}"/>
              </a:ext>
            </a:extLst>
          </p:cNvPr>
          <p:cNvSpPr txBox="1"/>
          <p:nvPr/>
        </p:nvSpPr>
        <p:spPr>
          <a:xfrm>
            <a:off x="620529" y="1924678"/>
            <a:ext cx="9525000" cy="238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Model-Free Visual Reinforcement Learning in simulation </a:t>
            </a:r>
            <a:r>
              <a:rPr lang="en-CA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CA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find seams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grasping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Directly learn from images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model required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Simulated demonstrations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to Action Policies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Faster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4D427-BDD0-46E9-AF73-C823C7715225}"/>
              </a:ext>
            </a:extLst>
          </p:cNvPr>
          <p:cNvSpPr txBox="1"/>
          <p:nvPr/>
        </p:nvSpPr>
        <p:spPr>
          <a:xfrm>
            <a:off x="620529" y="4401179"/>
            <a:ext cx="4637271" cy="1497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IN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Approaches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 Imitation Learning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VisuoSpatial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Foresight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Representation Learning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2A63F7-43C4-4EAD-9906-4CA6677CD93A}"/>
              </a:ext>
            </a:extLst>
          </p:cNvPr>
          <p:cNvSpPr txBox="1"/>
          <p:nvPr/>
        </p:nvSpPr>
        <p:spPr>
          <a:xfrm>
            <a:off x="4123113" y="3683855"/>
            <a:ext cx="5074920" cy="1663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 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Reward function linked with the amount of seam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simulated images to avoid sim-to-real transfer (Seam segmentation map)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Explore the possibility of imitation learning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14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895600"/>
            <a:ext cx="2286000" cy="533400"/>
          </a:xfrm>
        </p:spPr>
        <p:txBody>
          <a:bodyPr>
            <a:noAutofit/>
          </a:bodyPr>
          <a:lstStyle/>
          <a:p>
            <a:pPr algn="l"/>
            <a:r>
              <a:rPr lang="en-CA" sz="2800" dirty="0"/>
              <a:t>THANK YOU</a:t>
            </a:r>
            <a:endParaRPr lang="en-IN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1743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4681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3057</TotalTime>
  <Words>126</Words>
  <Application>Microsoft Office PowerPoint</Application>
  <PresentationFormat>On-screen Show (4:3)</PresentationFormat>
  <Paragraphs>37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Gill Sans MT</vt:lpstr>
      <vt:lpstr>Symbol</vt:lpstr>
      <vt:lpstr>Wingdings</vt:lpstr>
      <vt:lpstr>Gallery</vt:lpstr>
      <vt:lpstr>Master’s Thesis Topic Selection</vt:lpstr>
      <vt:lpstr>Primary tasks important for Sewts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Visuo-tactile Perception Master Thesis Position</dc:title>
  <dc:creator>Dell</dc:creator>
  <cp:lastModifiedBy>Chandandeep Singh</cp:lastModifiedBy>
  <cp:revision>152</cp:revision>
  <dcterms:created xsi:type="dcterms:W3CDTF">2006-08-16T00:00:00Z</dcterms:created>
  <dcterms:modified xsi:type="dcterms:W3CDTF">2021-01-18T15:12:44Z</dcterms:modified>
</cp:coreProperties>
</file>