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81" r:id="rId2"/>
    <p:sldId id="283" r:id="rId3"/>
    <p:sldId id="284" r:id="rId4"/>
    <p:sldId id="285" r:id="rId5"/>
    <p:sldId id="288" r:id="rId6"/>
    <p:sldId id="289" r:id="rId7"/>
    <p:sldId id="287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3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9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3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7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signs/tic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signs/tick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Cloth manipulation using random policy 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✅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</a:rPr>
              <a:t> (Last week)</a:t>
            </a: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Code Soft Actor Critic from scratch </a:t>
            </a:r>
            <a:r>
              <a:rPr lang="en-US" sz="2400" b="0" i="0" dirty="0">
                <a:solidFill>
                  <a:srgbClr val="660099"/>
                </a:solidFill>
                <a:effectLst/>
                <a:latin typeface="Google Sans"/>
                <a:hlinkClick r:id="rId3"/>
              </a:rPr>
              <a:t>✅</a:t>
            </a:r>
            <a:endParaRPr lang="en-US" sz="2000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Understand the existing repository completely </a:t>
            </a:r>
            <a:r>
              <a:rPr lang="en-US" sz="2400" b="0" i="0" dirty="0">
                <a:solidFill>
                  <a:srgbClr val="660099"/>
                </a:solidFill>
                <a:effectLst/>
                <a:latin typeface="Google Sans"/>
                <a:hlinkClick r:id="rId3"/>
              </a:rPr>
              <a:t>✅</a:t>
            </a:r>
            <a:r>
              <a:rPr lang="en-US" sz="2400" b="0" i="0" dirty="0">
                <a:solidFill>
                  <a:srgbClr val="660099"/>
                </a:solidFill>
                <a:effectLst/>
                <a:latin typeface="Google Sans"/>
              </a:rPr>
              <a:t> </a:t>
            </a:r>
            <a:r>
              <a:rPr lang="de-DE" sz="1600" b="0" i="1" dirty="0" err="1">
                <a:solidFill>
                  <a:srgbClr val="00B050"/>
                </a:solidFill>
                <a:effectLst/>
                <a:latin typeface="Roboto"/>
              </a:rPr>
              <a:t>Enough</a:t>
            </a:r>
            <a:r>
              <a:rPr lang="de-DE" sz="1600" b="0" i="1" dirty="0">
                <a:solidFill>
                  <a:srgbClr val="00B050"/>
                </a:solidFill>
                <a:effectLst/>
                <a:latin typeface="Roboto"/>
              </a:rPr>
              <a:t> </a:t>
            </a:r>
            <a:r>
              <a:rPr lang="de-DE" sz="1600" b="0" i="1" dirty="0" err="1">
                <a:solidFill>
                  <a:srgbClr val="00B050"/>
                </a:solidFill>
                <a:effectLst/>
                <a:latin typeface="Roboto"/>
              </a:rPr>
              <a:t>to</a:t>
            </a:r>
            <a:r>
              <a:rPr lang="de-DE" sz="1600" b="0" i="1" dirty="0">
                <a:solidFill>
                  <a:srgbClr val="00B050"/>
                </a:solidFill>
                <a:effectLst/>
                <a:latin typeface="Roboto"/>
              </a:rPr>
              <a:t> </a:t>
            </a:r>
            <a:r>
              <a:rPr lang="de-DE" sz="1600" i="1" dirty="0" err="1">
                <a:solidFill>
                  <a:srgbClr val="00B050"/>
                </a:solidFill>
                <a:latin typeface="Roboto"/>
              </a:rPr>
              <a:t>start</a:t>
            </a:r>
            <a:r>
              <a:rPr lang="de-DE" sz="1600" i="1" dirty="0">
                <a:solidFill>
                  <a:srgbClr val="00B050"/>
                </a:solidFill>
                <a:latin typeface="Roboto"/>
              </a:rPr>
              <a:t> </a:t>
            </a:r>
            <a:r>
              <a:rPr lang="de-DE" sz="1600" b="0" i="1" dirty="0" err="1">
                <a:solidFill>
                  <a:srgbClr val="00B050"/>
                </a:solidFill>
                <a:effectLst/>
                <a:latin typeface="Roboto"/>
              </a:rPr>
              <a:t>implementation</a:t>
            </a:r>
            <a:endParaRPr lang="en-US" sz="1200" b="0" i="0" dirty="0">
              <a:solidFill>
                <a:srgbClr val="660099"/>
              </a:solidFill>
              <a:effectLst/>
              <a:latin typeface="Google Sans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Custom Implementation : Cloth environment with SAC approach</a:t>
            </a:r>
            <a:r>
              <a:rPr lang="en-US" sz="2400" dirty="0">
                <a:cs typeface="Calibri"/>
              </a:rPr>
              <a:t>⚠️</a:t>
            </a:r>
            <a:r>
              <a:rPr lang="de-DE" sz="1600" i="1" dirty="0">
                <a:solidFill>
                  <a:srgbClr val="00B050"/>
                </a:solidFill>
                <a:latin typeface="Roboto"/>
              </a:rPr>
              <a:t>In</a:t>
            </a:r>
            <a:r>
              <a:rPr lang="de-DE" sz="2000" i="1" dirty="0">
                <a:solidFill>
                  <a:srgbClr val="00B050"/>
                </a:solidFill>
                <a:latin typeface="Roboto"/>
              </a:rPr>
              <a:t> </a:t>
            </a:r>
            <a:r>
              <a:rPr lang="de-DE" sz="1600" i="1" dirty="0" err="1">
                <a:solidFill>
                  <a:srgbClr val="00B050"/>
                </a:solidFill>
                <a:latin typeface="Roboto"/>
              </a:rPr>
              <a:t>progress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To-Do Items for Next Week</a:t>
            </a:r>
          </a:p>
          <a:p>
            <a:r>
              <a:rPr lang="en-US" sz="2000" dirty="0">
                <a:cs typeface="Calibri"/>
              </a:rPr>
              <a:t>Finish custom Implementation : Cloth environment integrate to SAC approach</a:t>
            </a:r>
          </a:p>
          <a:p>
            <a:r>
              <a:rPr lang="de-DE" sz="2000" dirty="0" err="1">
                <a:cs typeface="Calibri"/>
              </a:rPr>
              <a:t>Prepare</a:t>
            </a:r>
            <a:r>
              <a:rPr lang="de-DE" sz="2000" dirty="0">
                <a:cs typeface="Calibri"/>
              </a:rPr>
              <a:t> SAC Pipeline Explanation</a:t>
            </a:r>
            <a:endParaRPr lang="en-CA" sz="2000" dirty="0"/>
          </a:p>
          <a:p>
            <a:r>
              <a:rPr lang="en-CA" sz="2000" b="1" u="sng" dirty="0"/>
              <a:t>To-Do Later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reward function and action for new use case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Explore usage of intermediate testing on simulation before sim-to-real transfer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use-case (for different type of towels (</a:t>
            </a:r>
            <a:r>
              <a:rPr lang="en-US" sz="2000" dirty="0" err="1">
                <a:ea typeface="+mn-lt"/>
                <a:cs typeface="+mn-lt"/>
              </a:rPr>
              <a:t>colour</a:t>
            </a:r>
            <a:r>
              <a:rPr lang="en-US" sz="2000" dirty="0">
                <a:ea typeface="+mn-lt"/>
                <a:cs typeface="+mn-lt"/>
              </a:rPr>
              <a:t>, texture, etc. ) / one type )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Check the no. of episodes needed, Check computational requirements</a:t>
            </a: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Cloth Manipulation – RL Problem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9" y="445074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424281" y="6488668"/>
            <a:ext cx="22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3124200" y="1940818"/>
            <a:ext cx="2530138" cy="164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4018815" y="35813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>
            <a:off x="6172200" y="2761105"/>
            <a:ext cx="986353" cy="25728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11216913" flipH="1">
            <a:off x="2073930" y="2904551"/>
            <a:ext cx="788147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7234915" y="36475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Action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122200" y="3939048"/>
            <a:ext cx="194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State/Observation</a:t>
            </a:r>
          </a:p>
          <a:p>
            <a:r>
              <a:rPr lang="de-DE" b="1" dirty="0"/>
              <a:t>, </a:t>
            </a:r>
            <a:r>
              <a:rPr lang="de-DE" b="1" dirty="0" err="1"/>
              <a:t>Reward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72371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Cloth Manipulation using random policy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9" y="445074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424281" y="6488668"/>
            <a:ext cx="22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3124200" y="1940818"/>
            <a:ext cx="2530138" cy="164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Policy (</a:t>
            </a:r>
            <a:r>
              <a:rPr lang="de-DE" dirty="0" err="1"/>
              <a:t>state</a:t>
            </a:r>
            <a:r>
              <a:rPr lang="de-DE" dirty="0"/>
              <a:t> - </a:t>
            </a:r>
            <a:r>
              <a:rPr lang="de-DE" dirty="0" err="1"/>
              <a:t>action</a:t>
            </a:r>
            <a:r>
              <a:rPr lang="de-DE" dirty="0"/>
              <a:t>)= </a:t>
            </a:r>
          </a:p>
          <a:p>
            <a:pPr algn="ctr"/>
            <a:r>
              <a:rPr lang="de-DE" i="1" dirty="0"/>
              <a:t>Random </a:t>
            </a:r>
            <a:r>
              <a:rPr lang="de-DE" i="1" dirty="0" err="1"/>
              <a:t>action</a:t>
            </a:r>
            <a:r>
              <a:rPr lang="de-DE" i="1" dirty="0"/>
              <a:t> in a </a:t>
            </a:r>
            <a:r>
              <a:rPr lang="de-DE" i="1" dirty="0" err="1"/>
              <a:t>specific</a:t>
            </a:r>
            <a:r>
              <a:rPr lang="de-DE" i="1" dirty="0"/>
              <a:t> </a:t>
            </a:r>
            <a:r>
              <a:rPr lang="de-DE" i="1" dirty="0" err="1"/>
              <a:t>range</a:t>
            </a:r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4018815" y="35813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>
            <a:off x="5848066" y="2943590"/>
            <a:ext cx="986353" cy="25728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11216913" flipH="1">
            <a:off x="2108677" y="2957731"/>
            <a:ext cx="788147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347915" y="3536790"/>
            <a:ext cx="299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              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and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place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From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random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pixel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points</a:t>
            </a:r>
            <a:endParaRPr lang="de-DE" i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    Inside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segmented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mask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424736" y="3410689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492232" y="23622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690195" y="25917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B84C2C-914D-4817-9BED-2A12FB6A4688}"/>
              </a:ext>
            </a:extLst>
          </p:cNvPr>
          <p:cNvSpPr txBox="1"/>
          <p:nvPr/>
        </p:nvSpPr>
        <p:spPr>
          <a:xfrm>
            <a:off x="-31070" y="5387042"/>
            <a:ext cx="248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Reward</a:t>
            </a:r>
            <a:endParaRPr lang="de-DE" b="1" dirty="0"/>
          </a:p>
          <a:p>
            <a:r>
              <a:rPr lang="de-DE" dirty="0"/>
              <a:t>(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5EA4CD7-079F-4179-A7EA-A2426CF768E4}"/>
              </a:ext>
            </a:extLst>
          </p:cNvPr>
          <p:cNvSpPr/>
          <p:nvPr/>
        </p:nvSpPr>
        <p:spPr>
          <a:xfrm>
            <a:off x="523493" y="43434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FEA0A1F1-9D75-47C5-961E-D5047F58F85E}"/>
              </a:ext>
            </a:extLst>
          </p:cNvPr>
          <p:cNvSpPr/>
          <p:nvPr/>
        </p:nvSpPr>
        <p:spPr>
          <a:xfrm>
            <a:off x="721456" y="45729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2F0405-E2D9-4B7C-A862-D597D3A4841B}"/>
              </a:ext>
            </a:extLst>
          </p:cNvPr>
          <p:cNvSpPr/>
          <p:nvPr/>
        </p:nvSpPr>
        <p:spPr>
          <a:xfrm>
            <a:off x="690195" y="4450747"/>
            <a:ext cx="827602" cy="70670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53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Cloth Simulation using SAC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9" y="445074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424281" y="6488668"/>
            <a:ext cx="22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4212542" y="1896215"/>
            <a:ext cx="2530138" cy="164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SACAgent</a:t>
            </a:r>
            <a:endParaRPr lang="de-DE" dirty="0"/>
          </a:p>
          <a:p>
            <a:pPr algn="ctr"/>
            <a:r>
              <a:rPr lang="de-DE" i="1" dirty="0"/>
              <a:t>(Deep Learning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policy</a:t>
            </a:r>
            <a:r>
              <a:rPr lang="de-DE" i="1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4018815" y="35813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 rot="1451196">
            <a:off x="6233541" y="3547073"/>
            <a:ext cx="986353" cy="25728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12702385" flipH="1">
            <a:off x="2948669" y="3050243"/>
            <a:ext cx="788147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347915" y="3536790"/>
            <a:ext cx="299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              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and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place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From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random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pixel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points</a:t>
            </a:r>
            <a:endParaRPr lang="de-DE" i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    Inside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segmented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mask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1313553" y="4687669"/>
            <a:ext cx="135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1381049" y="363918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1579012" y="386877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55D6B80-18D5-4618-8A6B-908C4BE6A768}"/>
              </a:ext>
            </a:extLst>
          </p:cNvPr>
          <p:cNvSpPr txBox="1"/>
          <p:nvPr/>
        </p:nvSpPr>
        <p:spPr>
          <a:xfrm>
            <a:off x="19056" y="2076811"/>
            <a:ext cx="56352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Actor Network </a:t>
            </a:r>
            <a:r>
              <a:rPr lang="de-DE" sz="1400" dirty="0"/>
              <a:t>-&gt;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1 </a:t>
            </a:r>
            <a:r>
              <a:rPr lang="de-DE" sz="1400" dirty="0"/>
              <a:t>-&gt; </a:t>
            </a:r>
          </a:p>
          <a:p>
            <a:r>
              <a:rPr lang="de-DE" sz="1400" dirty="0"/>
              <a:t>      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2 </a:t>
            </a:r>
            <a:r>
              <a:rPr lang="de-DE" sz="1400" dirty="0"/>
              <a:t>-&gt;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/>
              <a:t>Target Value Network </a:t>
            </a:r>
            <a:r>
              <a:rPr lang="de-DE" sz="1400" dirty="0"/>
              <a:t>-&gt; Value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76DE5E-3D3C-4C44-8834-A268416663C8}"/>
              </a:ext>
            </a:extLst>
          </p:cNvPr>
          <p:cNvSpPr txBox="1"/>
          <p:nvPr/>
        </p:nvSpPr>
        <p:spPr>
          <a:xfrm>
            <a:off x="633080" y="6440592"/>
            <a:ext cx="9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Reward</a:t>
            </a:r>
            <a:endParaRPr lang="de-DE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8DE324F-6FD2-4108-BF69-FEEB9D0D60AD}"/>
              </a:ext>
            </a:extLst>
          </p:cNvPr>
          <p:cNvSpPr/>
          <p:nvPr/>
        </p:nvSpPr>
        <p:spPr>
          <a:xfrm>
            <a:off x="523493" y="5396627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E17FA814-89D2-4B33-98B2-AD97725503D1}"/>
              </a:ext>
            </a:extLst>
          </p:cNvPr>
          <p:cNvSpPr/>
          <p:nvPr/>
        </p:nvSpPr>
        <p:spPr>
          <a:xfrm>
            <a:off x="721456" y="5626217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BA0226A-022C-42DF-9D56-83981DF82C77}"/>
              </a:ext>
            </a:extLst>
          </p:cNvPr>
          <p:cNvSpPr/>
          <p:nvPr/>
        </p:nvSpPr>
        <p:spPr>
          <a:xfrm>
            <a:off x="690195" y="5503974"/>
            <a:ext cx="827602" cy="70670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2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800" b="1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b="1" u="sng" dirty="0"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Planned</a:t>
            </a:r>
            <a:endParaRPr lang="en-US" sz="1800" b="1" u="sng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1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Phase 3 : Implementation : 52 days (mid Feb- early Apr)</a:t>
            </a:r>
            <a:endParaRPr lang="de-DE" sz="1800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n-US" sz="1800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Testing various simulation environments and selecting one : 13 days</a:t>
            </a:r>
            <a:endParaRPr lang="de-DE" sz="1800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n-US" sz="1800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Setting up the Reinforcement Learning Platform and Simulation environment : 9 days</a:t>
            </a:r>
            <a:endParaRPr lang="de-DE" sz="1800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n-US" sz="1800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Dataset generation on chosen simulation platform : 15 days</a:t>
            </a:r>
            <a:endParaRPr lang="de-DE" sz="1800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n-US" sz="1800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Perform Reinforcement Learning using </a:t>
            </a:r>
            <a:r>
              <a:rPr lang="en-US" sz="1800" dirty="0" err="1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sz="1800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 : 15 days</a:t>
            </a:r>
            <a:endParaRPr lang="en-US" sz="2000" b="1" u="sng" dirty="0"/>
          </a:p>
          <a:p>
            <a:pPr marL="0" indent="0">
              <a:buNone/>
            </a:pPr>
            <a:r>
              <a:rPr lang="en-US" b="1" u="sng" dirty="0">
                <a:latin typeface="Helvetica Neue Light"/>
                <a:cs typeface="Calibri" panose="020F0502020204030204" pitchFamily="34" charset="0"/>
              </a:rPr>
              <a:t>Update</a:t>
            </a:r>
          </a:p>
          <a:p>
            <a:r>
              <a:rPr lang="en-US" b="1" dirty="0">
                <a:latin typeface="Helvetica Neue Light"/>
                <a:cs typeface="Calibri" panose="020F0502020204030204" pitchFamily="34" charset="0"/>
              </a:rPr>
              <a:t>Phase 3 : Implementation : 52 days (mid Feb- early Apr)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Setting up the Reinforcement Learning Platform and Simulation environment : 13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Prepare a custom implementation taking existing states, actions, rewards  : 9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Redefine actions and rewards for our use case : 15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Test the pipeline and iterate : 15 days</a:t>
            </a: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Plan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2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800" b="1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Helvetica Neue Light"/>
                <a:cs typeface="Calibri" panose="020F0502020204030204" pitchFamily="34" charset="0"/>
              </a:rPr>
              <a:t>Phase 3 : Implementation : 52 days (mid Feb- early Apr)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Setting up the Reinforcement Learning Platform and Simulation environment : 13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Prepare a custom implementation taking existing states, actions, rewards  : 9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Redefine actions and rewards for our use case : 15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Test the pipeline and iterate : 15 days</a:t>
            </a: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Plan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E2CD41D-8216-46BA-8A02-EF7FC9F9AB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3229" y="3810002"/>
            <a:ext cx="4975099" cy="29259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9BCE2D5-534C-4A8E-AA18-E7F55AEAD612}"/>
              </a:ext>
            </a:extLst>
          </p:cNvPr>
          <p:cNvSpPr/>
          <p:nvPr/>
        </p:nvSpPr>
        <p:spPr>
          <a:xfrm>
            <a:off x="2526384" y="3962400"/>
            <a:ext cx="744717" cy="251460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79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Cloth manipulation using random policy 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✅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</a:rPr>
              <a:t> (Last week)</a:t>
            </a: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Code Soft Actor Critic from scratch </a:t>
            </a:r>
            <a:r>
              <a:rPr lang="en-US" sz="2400" b="0" i="0" dirty="0">
                <a:solidFill>
                  <a:srgbClr val="660099"/>
                </a:solidFill>
                <a:effectLst/>
                <a:latin typeface="Google Sans"/>
                <a:hlinkClick r:id="rId3"/>
              </a:rPr>
              <a:t>✅</a:t>
            </a:r>
            <a:endParaRPr lang="en-US" sz="2000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Understand the existing repository completely </a:t>
            </a:r>
            <a:r>
              <a:rPr lang="en-US" sz="2400" b="0" i="0" dirty="0">
                <a:solidFill>
                  <a:srgbClr val="660099"/>
                </a:solidFill>
                <a:effectLst/>
                <a:latin typeface="Google Sans"/>
                <a:hlinkClick r:id="rId3"/>
              </a:rPr>
              <a:t>✅</a:t>
            </a:r>
            <a:r>
              <a:rPr lang="en-US" sz="2400" b="0" i="0" dirty="0">
                <a:solidFill>
                  <a:srgbClr val="660099"/>
                </a:solidFill>
                <a:effectLst/>
                <a:latin typeface="Google Sans"/>
              </a:rPr>
              <a:t> </a:t>
            </a:r>
            <a:r>
              <a:rPr lang="de-DE" sz="1600" b="0" i="1" dirty="0" err="1">
                <a:solidFill>
                  <a:srgbClr val="00B050"/>
                </a:solidFill>
                <a:effectLst/>
                <a:latin typeface="Roboto"/>
              </a:rPr>
              <a:t>Enough</a:t>
            </a:r>
            <a:r>
              <a:rPr lang="de-DE" sz="1600" b="0" i="1" dirty="0">
                <a:solidFill>
                  <a:srgbClr val="00B050"/>
                </a:solidFill>
                <a:effectLst/>
                <a:latin typeface="Roboto"/>
              </a:rPr>
              <a:t> </a:t>
            </a:r>
            <a:r>
              <a:rPr lang="de-DE" sz="1600" b="0" i="1" dirty="0" err="1">
                <a:solidFill>
                  <a:srgbClr val="00B050"/>
                </a:solidFill>
                <a:effectLst/>
                <a:latin typeface="Roboto"/>
              </a:rPr>
              <a:t>to</a:t>
            </a:r>
            <a:r>
              <a:rPr lang="de-DE" sz="1600" b="0" i="1" dirty="0">
                <a:solidFill>
                  <a:srgbClr val="00B050"/>
                </a:solidFill>
                <a:effectLst/>
                <a:latin typeface="Roboto"/>
              </a:rPr>
              <a:t> </a:t>
            </a:r>
            <a:r>
              <a:rPr lang="de-DE" sz="1600" i="1" dirty="0" err="1">
                <a:solidFill>
                  <a:srgbClr val="00B050"/>
                </a:solidFill>
                <a:latin typeface="Roboto"/>
              </a:rPr>
              <a:t>start</a:t>
            </a:r>
            <a:r>
              <a:rPr lang="de-DE" sz="1600" i="1" dirty="0">
                <a:solidFill>
                  <a:srgbClr val="00B050"/>
                </a:solidFill>
                <a:latin typeface="Roboto"/>
              </a:rPr>
              <a:t> </a:t>
            </a:r>
            <a:r>
              <a:rPr lang="de-DE" sz="1600" b="0" i="1" dirty="0" err="1">
                <a:solidFill>
                  <a:srgbClr val="00B050"/>
                </a:solidFill>
                <a:effectLst/>
                <a:latin typeface="Roboto"/>
              </a:rPr>
              <a:t>implementation</a:t>
            </a:r>
            <a:endParaRPr lang="en-US" sz="1200" b="0" i="0" dirty="0">
              <a:solidFill>
                <a:srgbClr val="660099"/>
              </a:solidFill>
              <a:effectLst/>
              <a:latin typeface="Google Sans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Custom Implementation : Cloth environment with SAC approach</a:t>
            </a:r>
            <a:r>
              <a:rPr lang="en-US" sz="2400" dirty="0">
                <a:cs typeface="Calibri"/>
              </a:rPr>
              <a:t>⚠️</a:t>
            </a:r>
            <a:r>
              <a:rPr lang="de-DE" sz="1600" i="1" dirty="0">
                <a:solidFill>
                  <a:srgbClr val="00B050"/>
                </a:solidFill>
                <a:latin typeface="Roboto"/>
              </a:rPr>
              <a:t>In</a:t>
            </a:r>
            <a:r>
              <a:rPr lang="de-DE" sz="2000" i="1" dirty="0">
                <a:solidFill>
                  <a:srgbClr val="00B050"/>
                </a:solidFill>
                <a:latin typeface="Roboto"/>
              </a:rPr>
              <a:t> </a:t>
            </a:r>
            <a:r>
              <a:rPr lang="de-DE" sz="1600" i="1" dirty="0" err="1">
                <a:solidFill>
                  <a:srgbClr val="00B050"/>
                </a:solidFill>
                <a:latin typeface="Roboto"/>
              </a:rPr>
              <a:t>progress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To-Do Items for Next Week</a:t>
            </a:r>
          </a:p>
          <a:p>
            <a:r>
              <a:rPr lang="en-US" sz="2000" dirty="0">
                <a:cs typeface="Calibri"/>
              </a:rPr>
              <a:t>Finish custom Implementation : Cloth environment integrate to SAC approach</a:t>
            </a:r>
          </a:p>
          <a:p>
            <a:r>
              <a:rPr lang="de-DE" sz="2000" dirty="0" err="1">
                <a:cs typeface="Calibri"/>
              </a:rPr>
              <a:t>Prepare</a:t>
            </a:r>
            <a:r>
              <a:rPr lang="de-DE" sz="2000" dirty="0">
                <a:cs typeface="Calibri"/>
              </a:rPr>
              <a:t> SAC </a:t>
            </a:r>
            <a:r>
              <a:rPr lang="de-DE" sz="2000">
                <a:cs typeface="Calibri"/>
              </a:rPr>
              <a:t>Pipeline Explanation</a:t>
            </a:r>
            <a:endParaRPr lang="en-CA" sz="2000" dirty="0"/>
          </a:p>
          <a:p>
            <a:r>
              <a:rPr lang="en-CA" sz="2000" b="1" u="sng" dirty="0"/>
              <a:t>To-Do Later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reward function and action for new use case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Explore usage of intermediate testing on simulation before sim-to-real transfer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use-case (for different type of towels (</a:t>
            </a:r>
            <a:r>
              <a:rPr lang="en-US" sz="2000" dirty="0" err="1">
                <a:ea typeface="+mn-lt"/>
                <a:cs typeface="+mn-lt"/>
              </a:rPr>
              <a:t>colour</a:t>
            </a:r>
            <a:r>
              <a:rPr lang="en-US" sz="2000" dirty="0">
                <a:ea typeface="+mn-lt"/>
                <a:cs typeface="+mn-lt"/>
              </a:rPr>
              <a:t>, texture, etc. ) / one type )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Check the no. of episodes needed, Check computational requirements</a:t>
            </a: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5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561</Words>
  <Application>Microsoft Office PowerPoint</Application>
  <PresentationFormat>Bildschirmpräsentation (4:3)</PresentationFormat>
  <Paragraphs>145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Google Sans</vt:lpstr>
      <vt:lpstr>Helvetica Neue Light</vt:lpstr>
      <vt:lpstr>Roboto</vt:lpstr>
      <vt:lpstr>Wingdings</vt:lpstr>
      <vt:lpstr>Composite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350</cp:revision>
  <dcterms:created xsi:type="dcterms:W3CDTF">2006-08-16T00:00:00Z</dcterms:created>
  <dcterms:modified xsi:type="dcterms:W3CDTF">2021-03-02T09:37:51Z</dcterms:modified>
</cp:coreProperties>
</file>