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81" r:id="rId2"/>
    <p:sldId id="28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76AAC-6AB6-4438-A1BA-2726DA1AA2A3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42EE6-A979-4C79-BF56-14A5DB217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223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65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48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CA" b="1" u="sng" dirty="0"/>
              <a:t>Tasks</a:t>
            </a:r>
            <a:endParaRPr lang="en-CA" b="1" u="sng" dirty="0">
              <a:cs typeface="Calibri"/>
            </a:endParaRPr>
          </a:p>
          <a:p>
            <a:pPr>
              <a:buClr>
                <a:srgbClr val="808080"/>
              </a:buClr>
            </a:pPr>
            <a:r>
              <a:rPr lang="de-DE" dirty="0">
                <a:ea typeface="+mn-lt"/>
                <a:cs typeface="+mn-lt"/>
              </a:rPr>
              <a:t>Fixing original </a:t>
            </a:r>
            <a:r>
              <a:rPr lang="de-DE" dirty="0" err="1">
                <a:ea typeface="+mn-lt"/>
                <a:cs typeface="+mn-lt"/>
              </a:rPr>
              <a:t>implementation</a:t>
            </a:r>
            <a:r>
              <a:rPr lang="de-DE" dirty="0">
                <a:ea typeface="+mn-lt"/>
                <a:cs typeface="+mn-lt"/>
              </a:rPr>
              <a:t> (</a:t>
            </a:r>
            <a:r>
              <a:rPr lang="de-DE" dirty="0" err="1">
                <a:ea typeface="+mn-lt"/>
                <a:cs typeface="+mn-lt"/>
              </a:rPr>
              <a:t>Unrecognized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errors</a:t>
            </a:r>
            <a:r>
              <a:rPr lang="de-DE" dirty="0">
                <a:ea typeface="+mn-lt"/>
                <a:cs typeface="+mn-lt"/>
              </a:rPr>
              <a:t>, not </a:t>
            </a:r>
            <a:r>
              <a:rPr lang="de-DE" dirty="0" err="1">
                <a:ea typeface="+mn-lt"/>
                <a:cs typeface="+mn-lt"/>
              </a:rPr>
              <a:t>enough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info</a:t>
            </a:r>
            <a:r>
              <a:rPr lang="de-DE" dirty="0">
                <a:ea typeface="+mn-lt"/>
                <a:cs typeface="+mn-lt"/>
              </a:rPr>
              <a:t>) </a:t>
            </a:r>
            <a:r>
              <a:rPr lang="de-DE" i="1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de-DE" dirty="0">
                <a:ea typeface="+mn-lt"/>
                <a:cs typeface="+mn-lt"/>
              </a:rPr>
              <a:t> </a:t>
            </a:r>
          </a:p>
          <a:p>
            <a:pPr>
              <a:buClr>
                <a:srgbClr val="808080"/>
              </a:buClr>
            </a:pPr>
            <a:r>
              <a:rPr lang="de-DE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Use same </a:t>
            </a:r>
            <a:r>
              <a:rPr lang="de-DE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parameters</a:t>
            </a:r>
            <a:r>
              <a:rPr lang="de-DE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as</a:t>
            </a:r>
            <a:r>
              <a:rPr lang="de-DE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original </a:t>
            </a:r>
            <a:r>
              <a:rPr lang="de-DE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implementation</a:t>
            </a:r>
            <a:r>
              <a:rPr lang="de-DE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+ </a:t>
            </a:r>
            <a:r>
              <a:rPr lang="de-DE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entropy</a:t>
            </a:r>
            <a:r>
              <a:rPr lang="de-DE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&amp; </a:t>
            </a:r>
            <a:r>
              <a:rPr lang="de-DE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action</a:t>
            </a:r>
            <a:r>
              <a:rPr lang="de-DE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*10 </a:t>
            </a:r>
            <a:r>
              <a:rPr lang="de-DE" b="1" i="0" dirty="0">
                <a:solidFill>
                  <a:srgbClr val="00B050"/>
                </a:solidFill>
                <a:effectLst/>
                <a:latin typeface="Playfair Display"/>
              </a:rPr>
              <a:t>🗸</a:t>
            </a:r>
            <a:endParaRPr lang="de-DE" dirty="0">
              <a:solidFill>
                <a:srgbClr val="1A1A1A"/>
              </a:solidFill>
              <a:latin typeface="Playfair Display"/>
              <a:ea typeface="+mn-lt"/>
              <a:cs typeface="+mn-lt"/>
            </a:endParaRPr>
          </a:p>
          <a:p>
            <a:pPr>
              <a:buClr>
                <a:srgbClr val="808080"/>
              </a:buClr>
            </a:pPr>
            <a:r>
              <a:rPr lang="de-DE" b="1" u="sng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Problems</a:t>
            </a:r>
          </a:p>
          <a:p>
            <a:endParaRPr lang="en-CA" b="1" u="sng" dirty="0"/>
          </a:p>
          <a:p>
            <a:pPr marL="0" indent="0">
              <a:buNone/>
            </a:pPr>
            <a:endParaRPr lang="en-CA" b="1" u="sng" dirty="0"/>
          </a:p>
          <a:p>
            <a:pPr marL="0" indent="0">
              <a:buNone/>
            </a:pPr>
            <a:endParaRPr lang="en-CA" b="1" u="sng" dirty="0"/>
          </a:p>
          <a:p>
            <a:pPr marL="0" indent="0">
              <a:buNone/>
            </a:pPr>
            <a:endParaRPr lang="en-CA" b="1" u="sng" dirty="0"/>
          </a:p>
          <a:p>
            <a:pPr marL="0" indent="0">
              <a:buNone/>
            </a:pPr>
            <a:endParaRPr lang="en-CA" b="1" u="sng" dirty="0"/>
          </a:p>
          <a:p>
            <a:endParaRPr lang="en-CA" b="1" u="sng" dirty="0"/>
          </a:p>
          <a:p>
            <a:pPr marL="0" indent="0">
              <a:buNone/>
            </a:pPr>
            <a:endParaRPr lang="en-CA" b="1" u="sng" dirty="0"/>
          </a:p>
          <a:p>
            <a:pPr marL="0" indent="0">
              <a:buNone/>
            </a:pPr>
            <a:endParaRPr lang="en-CA" b="1" u="sng" dirty="0"/>
          </a:p>
          <a:p>
            <a:r>
              <a:rPr lang="en-CA" b="1" u="sng" dirty="0"/>
              <a:t>To-Do Items for Next Week</a:t>
            </a:r>
          </a:p>
          <a:p>
            <a:pPr>
              <a:buClr>
                <a:srgbClr val="808080"/>
              </a:buClr>
            </a:pPr>
            <a:r>
              <a:rPr lang="en-CA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Get additional license for </a:t>
            </a:r>
            <a:r>
              <a:rPr lang="en-CA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Mujoco</a:t>
            </a:r>
          </a:p>
          <a:p>
            <a:pPr>
              <a:buClr>
                <a:srgbClr val="808080"/>
              </a:buClr>
            </a:pPr>
            <a:r>
              <a:rPr lang="en-CA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Run for 500000 steps (as in original) on gaming machine / </a:t>
            </a:r>
            <a:r>
              <a:rPr lang="en-CA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RWTHCluster</a:t>
            </a:r>
            <a:endParaRPr lang="en-CA" b="1" u="sng" dirty="0">
              <a:solidFill>
                <a:srgbClr val="1A1A1A"/>
              </a:solidFill>
              <a:latin typeface="Playfair Display"/>
              <a:ea typeface="+mn-lt"/>
              <a:cs typeface="+mn-lt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1" y="1341520"/>
            <a:ext cx="333375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Weekly Review</a:t>
            </a:r>
            <a:endParaRPr lang="en-IN" sz="3600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11/05/21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397733-0CB3-42DD-BC78-6CDCC2191C00}"/>
              </a:ext>
            </a:extLst>
          </p:cNvPr>
          <p:cNvSpPr txBox="1"/>
          <p:nvPr/>
        </p:nvSpPr>
        <p:spPr>
          <a:xfrm>
            <a:off x="82261" y="3821200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SAC Implementation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9BAB82-010A-4214-9CD2-9B18113DFF9A}"/>
              </a:ext>
            </a:extLst>
          </p:cNvPr>
          <p:cNvSpPr txBox="1"/>
          <p:nvPr/>
        </p:nvSpPr>
        <p:spPr>
          <a:xfrm>
            <a:off x="86510" y="5239326"/>
            <a:ext cx="1822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Experiment </a:t>
            </a:r>
            <a:r>
              <a:rPr lang="de-DE" dirty="0" err="1"/>
              <a:t>for</a:t>
            </a:r>
            <a:r>
              <a:rPr lang="de-DE" dirty="0"/>
              <a:t> </a:t>
            </a:r>
          </a:p>
          <a:p>
            <a:r>
              <a:rPr lang="de-DE" dirty="0" err="1"/>
              <a:t>pre</a:t>
            </a:r>
            <a:r>
              <a:rPr lang="de-DE" dirty="0"/>
              <a:t>-manipulation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731001-1307-4B34-B6DC-18320479CA52}"/>
              </a:ext>
            </a:extLst>
          </p:cNvPr>
          <p:cNvSpPr txBox="1"/>
          <p:nvPr/>
        </p:nvSpPr>
        <p:spPr>
          <a:xfrm>
            <a:off x="2819400" y="3425470"/>
            <a:ext cx="315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Original </a:t>
            </a:r>
            <a:r>
              <a:rPr lang="de-DE" dirty="0" err="1"/>
              <a:t>implementation</a:t>
            </a:r>
            <a:r>
              <a:rPr lang="de-DE" dirty="0"/>
              <a:t> (</a:t>
            </a:r>
            <a:r>
              <a:rPr lang="de-DE" dirty="0" err="1"/>
              <a:t>rlpyt</a:t>
            </a:r>
            <a:r>
              <a:rPr lang="de-DE" dirty="0"/>
              <a:t>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E09548-72EC-4858-BE12-075C2D00925A}"/>
              </a:ext>
            </a:extLst>
          </p:cNvPr>
          <p:cNvSpPr txBox="1"/>
          <p:nvPr/>
        </p:nvSpPr>
        <p:spPr>
          <a:xfrm>
            <a:off x="6477000" y="3276601"/>
            <a:ext cx="2441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Mujoco</a:t>
            </a:r>
            <a:r>
              <a:rPr lang="de-DE" sz="1400" dirty="0"/>
              <a:t> </a:t>
            </a:r>
            <a:r>
              <a:rPr lang="de-DE" sz="1400" dirty="0" err="1"/>
              <a:t>environments</a:t>
            </a:r>
            <a:r>
              <a:rPr lang="de-DE" sz="1400" dirty="0"/>
              <a:t> </a:t>
            </a:r>
            <a:r>
              <a:rPr lang="de-DE" sz="1400" dirty="0" err="1"/>
              <a:t>running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dm_control</a:t>
            </a:r>
            <a:r>
              <a:rPr lang="de-DE" sz="1400" dirty="0"/>
              <a:t> </a:t>
            </a:r>
            <a:r>
              <a:rPr lang="de-DE" sz="1400" dirty="0" err="1"/>
              <a:t>environment</a:t>
            </a:r>
            <a:r>
              <a:rPr lang="de-DE" sz="1400" dirty="0"/>
              <a:t> </a:t>
            </a:r>
            <a:r>
              <a:rPr lang="de-DE" sz="1400" dirty="0" err="1"/>
              <a:t>gives</a:t>
            </a:r>
            <a:r>
              <a:rPr lang="de-DE" sz="1400" dirty="0"/>
              <a:t> fatal </a:t>
            </a:r>
            <a:r>
              <a:rPr lang="de-DE" sz="1400" dirty="0" err="1"/>
              <a:t>error</a:t>
            </a:r>
            <a:endParaRPr lang="de-DE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3474FF-58BB-42BE-BBCE-C900DBBDDAE0}"/>
              </a:ext>
            </a:extLst>
          </p:cNvPr>
          <p:cNvSpPr txBox="1"/>
          <p:nvPr/>
        </p:nvSpPr>
        <p:spPr>
          <a:xfrm>
            <a:off x="2857115" y="4190137"/>
            <a:ext cx="2350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Custom </a:t>
            </a:r>
            <a:r>
              <a:rPr lang="de-DE" sz="1600" dirty="0" err="1"/>
              <a:t>implementation</a:t>
            </a:r>
            <a:r>
              <a:rPr lang="de-DE" sz="1600" dirty="0"/>
              <a:t> (</a:t>
            </a:r>
            <a:r>
              <a:rPr lang="de-DE" sz="1600" dirty="0" err="1"/>
              <a:t>dm_control</a:t>
            </a:r>
            <a:r>
              <a:rPr lang="de-DE" sz="16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4E2F70-4612-455C-A77A-249EF97EE4DA}"/>
              </a:ext>
            </a:extLst>
          </p:cNvPr>
          <p:cNvSpPr txBox="1"/>
          <p:nvPr/>
        </p:nvSpPr>
        <p:spPr>
          <a:xfrm>
            <a:off x="6478595" y="4303057"/>
            <a:ext cx="2064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Define</a:t>
            </a:r>
            <a:r>
              <a:rPr lang="de-DE" sz="1400" dirty="0"/>
              <a:t> </a:t>
            </a:r>
            <a:r>
              <a:rPr lang="de-DE" sz="1400" dirty="0" err="1"/>
              <a:t>entropy</a:t>
            </a:r>
            <a:r>
              <a:rPr lang="de-DE" sz="1400" dirty="0"/>
              <a:t> and tune </a:t>
            </a:r>
            <a:r>
              <a:rPr lang="de-DE" sz="1400" dirty="0" err="1"/>
              <a:t>parameters</a:t>
            </a:r>
            <a:endParaRPr lang="de-DE" sz="1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96B9BC-D558-4979-849C-8A85F587A81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091156" y="4044338"/>
            <a:ext cx="765959" cy="4381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4BD3FDD-D62F-4211-90CB-A01348AA7D51}"/>
              </a:ext>
            </a:extLst>
          </p:cNvPr>
          <p:cNvCxnSpPr>
            <a:cxnSpLocks/>
          </p:cNvCxnSpPr>
          <p:nvPr/>
        </p:nvCxnSpPr>
        <p:spPr>
          <a:xfrm flipV="1">
            <a:off x="2075114" y="3679630"/>
            <a:ext cx="739268" cy="3647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960B58-F5FB-4BB5-A802-806CDCA50F94}"/>
              </a:ext>
            </a:extLst>
          </p:cNvPr>
          <p:cNvCxnSpPr>
            <a:cxnSpLocks/>
          </p:cNvCxnSpPr>
          <p:nvPr/>
        </p:nvCxnSpPr>
        <p:spPr>
          <a:xfrm>
            <a:off x="5937685" y="3675393"/>
            <a:ext cx="486573" cy="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D7E396-B67A-4EDF-9553-DAB0936FEF63}"/>
              </a:ext>
            </a:extLst>
          </p:cNvPr>
          <p:cNvCxnSpPr>
            <a:cxnSpLocks/>
          </p:cNvCxnSpPr>
          <p:nvPr/>
        </p:nvCxnSpPr>
        <p:spPr>
          <a:xfrm>
            <a:off x="5937685" y="4343400"/>
            <a:ext cx="486573" cy="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02B5D8-3700-434E-AB37-B91DEF32C86E}"/>
              </a:ext>
            </a:extLst>
          </p:cNvPr>
          <p:cNvCxnSpPr>
            <a:cxnSpLocks/>
          </p:cNvCxnSpPr>
          <p:nvPr/>
        </p:nvCxnSpPr>
        <p:spPr>
          <a:xfrm>
            <a:off x="1983059" y="5562730"/>
            <a:ext cx="9233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3547604-4E09-4C52-81AD-2C95CD6C97FE}"/>
              </a:ext>
            </a:extLst>
          </p:cNvPr>
          <p:cNvSpPr txBox="1"/>
          <p:nvPr/>
        </p:nvSpPr>
        <p:spPr>
          <a:xfrm>
            <a:off x="2472219" y="5092120"/>
            <a:ext cx="3496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Test on </a:t>
            </a:r>
            <a:r>
              <a:rPr lang="de-DE" sz="1600" dirty="0" err="1"/>
              <a:t>whichever</a:t>
            </a:r>
            <a:r>
              <a:rPr lang="de-DE" sz="1600" dirty="0"/>
              <a:t> </a:t>
            </a:r>
            <a:r>
              <a:rPr lang="de-DE" sz="1600" dirty="0" err="1"/>
              <a:t>implementation</a:t>
            </a:r>
            <a:r>
              <a:rPr lang="de-DE" sz="1600" dirty="0"/>
              <a:t> </a:t>
            </a:r>
            <a:r>
              <a:rPr lang="de-DE" sz="1600" dirty="0" err="1"/>
              <a:t>gives</a:t>
            </a:r>
            <a:r>
              <a:rPr lang="de-DE" sz="1600" dirty="0"/>
              <a:t> </a:t>
            </a:r>
            <a:r>
              <a:rPr lang="de-DE" sz="1600" dirty="0" err="1"/>
              <a:t>better</a:t>
            </a:r>
            <a:r>
              <a:rPr lang="de-DE" sz="1600" dirty="0"/>
              <a:t> </a:t>
            </a:r>
            <a:r>
              <a:rPr lang="de-DE" sz="1600" dirty="0" err="1"/>
              <a:t>result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i="1" dirty="0" err="1"/>
              <a:t>cloth_corner</a:t>
            </a:r>
            <a:r>
              <a:rPr lang="de-DE" sz="1600" i="1" dirty="0"/>
              <a:t> </a:t>
            </a:r>
            <a:r>
              <a:rPr lang="de-DE" sz="1600" dirty="0" err="1"/>
              <a:t>environment</a:t>
            </a:r>
            <a:endParaRPr lang="de-DE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301448-BC7E-42DE-B418-931728172874}"/>
              </a:ext>
            </a:extLst>
          </p:cNvPr>
          <p:cNvSpPr txBox="1"/>
          <p:nvPr/>
        </p:nvSpPr>
        <p:spPr>
          <a:xfrm>
            <a:off x="167753" y="3297418"/>
            <a:ext cx="2729753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 err="1"/>
              <a:t>cloth_corner</a:t>
            </a:r>
            <a:r>
              <a:rPr lang="de-DE" sz="1400" i="1" dirty="0"/>
              <a:t> </a:t>
            </a:r>
            <a:r>
              <a:rPr lang="de-DE" sz="1400" dirty="0" err="1"/>
              <a:t>experiment</a:t>
            </a:r>
            <a:endParaRPr lang="de-DE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7264DB-A65C-484D-B77A-6950A7F04F14}"/>
              </a:ext>
            </a:extLst>
          </p:cNvPr>
          <p:cNvSpPr txBox="1"/>
          <p:nvPr/>
        </p:nvSpPr>
        <p:spPr>
          <a:xfrm>
            <a:off x="167753" y="4960880"/>
            <a:ext cx="2029189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 err="1"/>
              <a:t>cloth_sewts</a:t>
            </a:r>
            <a:r>
              <a:rPr lang="de-DE" sz="1400" i="1" dirty="0"/>
              <a:t> </a:t>
            </a:r>
            <a:r>
              <a:rPr lang="de-DE" sz="1400" dirty="0" err="1"/>
              <a:t>experiment</a:t>
            </a:r>
            <a:endParaRPr lang="de-DE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1573B-465D-41D0-80EB-E6C2C7D425E7}"/>
              </a:ext>
            </a:extLst>
          </p:cNvPr>
          <p:cNvSpPr txBox="1"/>
          <p:nvPr/>
        </p:nvSpPr>
        <p:spPr>
          <a:xfrm>
            <a:off x="8505774" y="3220233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X</a:t>
            </a:r>
            <a:endParaRPr lang="en-DE" sz="32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E364F1-693C-4DDA-94EF-D7443F885781}"/>
              </a:ext>
            </a:extLst>
          </p:cNvPr>
          <p:cNvSpPr txBox="1"/>
          <p:nvPr/>
        </p:nvSpPr>
        <p:spPr>
          <a:xfrm>
            <a:off x="8520640" y="3876613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X</a:t>
            </a:r>
            <a:endParaRPr lang="en-DE" sz="32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19EE41-4A28-4545-9567-9D13B7A2DDD0}"/>
              </a:ext>
            </a:extLst>
          </p:cNvPr>
          <p:cNvSpPr txBox="1"/>
          <p:nvPr/>
        </p:nvSpPr>
        <p:spPr>
          <a:xfrm>
            <a:off x="8250665" y="4390509"/>
            <a:ext cx="3472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808080"/>
              </a:buClr>
            </a:pPr>
            <a:r>
              <a:rPr lang="de-DE" sz="3200" b="1" i="0" dirty="0">
                <a:solidFill>
                  <a:srgbClr val="00B050"/>
                </a:solidFill>
                <a:effectLst/>
                <a:latin typeface="Playfair Display"/>
              </a:rPr>
              <a:t>🗸</a:t>
            </a:r>
            <a:endParaRPr lang="de-DE" sz="1800" b="1" i="0" dirty="0">
              <a:solidFill>
                <a:srgbClr val="00B050"/>
              </a:solidFill>
              <a:effectLst/>
              <a:latin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98664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3505200" y="3886200"/>
            <a:ext cx="3124200" cy="366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b="1" dirty="0"/>
              <a:t>THANK YOU</a:t>
            </a:r>
            <a:endParaRPr lang="en-IN" b="1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37952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0</TotalTime>
  <Words>113</Words>
  <Application>Microsoft Office PowerPoint</Application>
  <PresentationFormat>On-screen Show (4:3)</PresentationFormat>
  <Paragraphs>43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Google Sans</vt:lpstr>
      <vt:lpstr>Playfair Display</vt:lpstr>
      <vt:lpstr>Wingdings</vt:lpstr>
      <vt:lpstr>Composite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Visuo-tactile Perception Master Thesis Position</dc:title>
  <dc:creator>Dell</dc:creator>
  <cp:lastModifiedBy>Chandandeep Singh</cp:lastModifiedBy>
  <cp:revision>478</cp:revision>
  <dcterms:created xsi:type="dcterms:W3CDTF">2006-08-16T00:00:00Z</dcterms:created>
  <dcterms:modified xsi:type="dcterms:W3CDTF">2021-05-10T15:32:19Z</dcterms:modified>
</cp:coreProperties>
</file>