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774B1-1EF0-4675-8351-3DC102F789FB}" v="98" dt="2021-02-02T11:12:27.499"/>
    <p1510:client id="{348614A6-13BA-439E-BB04-1E707B7AB6FD}" v="13" dt="2021-02-08T12:43:55.018"/>
    <p1510:client id="{70E70476-3BFA-4971-A68C-788844D210E9}" v="76" dt="2021-02-08T13:32:0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deep Singh" userId="eKj8NyPcjwvRmtUfxyjV7ukuR/APOseD05gbmKCYW4s=" providerId="None" clId="Web-{348614A6-13BA-439E-BB04-1E707B7AB6FD}"/>
    <pc:docChg chg="modSld">
      <pc:chgData name="Chandandeep Singh" userId="eKj8NyPcjwvRmtUfxyjV7ukuR/APOseD05gbmKCYW4s=" providerId="None" clId="Web-{348614A6-13BA-439E-BB04-1E707B7AB6FD}" dt="2021-02-08T12:43:50.174" v="11" actId="20577"/>
      <pc:docMkLst>
        <pc:docMk/>
      </pc:docMkLst>
      <pc:sldChg chg="modSp">
        <pc:chgData name="Chandandeep Singh" userId="eKj8NyPcjwvRmtUfxyjV7ukuR/APOseD05gbmKCYW4s=" providerId="None" clId="Web-{348614A6-13BA-439E-BB04-1E707B7AB6FD}" dt="2021-02-08T12:43:50.174" v="11" actId="20577"/>
        <pc:sldMkLst>
          <pc:docMk/>
          <pc:sldMk cId="4064170860" sldId="276"/>
        </pc:sldMkLst>
        <pc:spChg chg="mod">
          <ac:chgData name="Chandandeep Singh" userId="eKj8NyPcjwvRmtUfxyjV7ukuR/APOseD05gbmKCYW4s=" providerId="None" clId="Web-{348614A6-13BA-439E-BB04-1E707B7AB6FD}" dt="2021-02-08T12:43:45.205" v="9" actId="20577"/>
          <ac:spMkLst>
            <pc:docMk/>
            <pc:sldMk cId="4064170860" sldId="276"/>
            <ac:spMk id="2" creationId="{00000000-0000-0000-0000-000000000000}"/>
          </ac:spMkLst>
        </pc:spChg>
        <pc:spChg chg="mod">
          <ac:chgData name="Chandandeep Singh" userId="eKj8NyPcjwvRmtUfxyjV7ukuR/APOseD05gbmKCYW4s=" providerId="None" clId="Web-{348614A6-13BA-439E-BB04-1E707B7AB6FD}" dt="2021-02-08T12:43:50.174" v="11" actId="20577"/>
          <ac:spMkLst>
            <pc:docMk/>
            <pc:sldMk cId="4064170860" sldId="276"/>
            <ac:spMk id="29" creationId="{19C5E966-0C9F-4CE8-BF27-1AD76BBD4096}"/>
          </ac:spMkLst>
        </pc:spChg>
      </pc:sldChg>
    </pc:docChg>
  </pc:docChgLst>
  <pc:docChgLst>
    <pc:chgData name="Chandandeep Singh" userId="eKj8NyPcjwvRmtUfxyjV7ukuR/APOseD05gbmKCYW4s=" providerId="None" clId="Web-{70E70476-3BFA-4971-A68C-788844D210E9}"/>
    <pc:docChg chg="addSld modSld">
      <pc:chgData name="Chandandeep Singh" userId="eKj8NyPcjwvRmtUfxyjV7ukuR/APOseD05gbmKCYW4s=" providerId="None" clId="Web-{70E70476-3BFA-4971-A68C-788844D210E9}" dt="2021-02-08T13:32:06.605" v="74" actId="20577"/>
      <pc:docMkLst>
        <pc:docMk/>
      </pc:docMkLst>
      <pc:sldChg chg="modSp">
        <pc:chgData name="Chandandeep Singh" userId="eKj8NyPcjwvRmtUfxyjV7ukuR/APOseD05gbmKCYW4s=" providerId="None" clId="Web-{70E70476-3BFA-4971-A68C-788844D210E9}" dt="2021-02-08T12:45:26.649" v="27" actId="20577"/>
        <pc:sldMkLst>
          <pc:docMk/>
          <pc:sldMk cId="4064170860" sldId="276"/>
        </pc:sldMkLst>
        <pc:spChg chg="mod">
          <ac:chgData name="Chandandeep Singh" userId="eKj8NyPcjwvRmtUfxyjV7ukuR/APOseD05gbmKCYW4s=" providerId="None" clId="Web-{70E70476-3BFA-4971-A68C-788844D210E9}" dt="2021-02-08T12:45:26.649" v="27" actId="20577"/>
          <ac:spMkLst>
            <pc:docMk/>
            <pc:sldMk cId="4064170860" sldId="276"/>
            <ac:spMk id="2" creationId="{00000000-0000-0000-0000-000000000000}"/>
          </ac:spMkLst>
        </pc:spChg>
      </pc:sldChg>
      <pc:sldChg chg="modSp add replId">
        <pc:chgData name="Chandandeep Singh" userId="eKj8NyPcjwvRmtUfxyjV7ukuR/APOseD05gbmKCYW4s=" providerId="None" clId="Web-{70E70476-3BFA-4971-A68C-788844D210E9}" dt="2021-02-08T13:32:06.605" v="74" actId="20577"/>
        <pc:sldMkLst>
          <pc:docMk/>
          <pc:sldMk cId="2502065559" sldId="277"/>
        </pc:sldMkLst>
        <pc:spChg chg="mod">
          <ac:chgData name="Chandandeep Singh" userId="eKj8NyPcjwvRmtUfxyjV7ukuR/APOseD05gbmKCYW4s=" providerId="None" clId="Web-{70E70476-3BFA-4971-A68C-788844D210E9}" dt="2021-02-08T13:32:06.605" v="74" actId="20577"/>
          <ac:spMkLst>
            <pc:docMk/>
            <pc:sldMk cId="2502065559" sldId="27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2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7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1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15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6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242885AB-5A0A-4BBC-A0A1-45C50B5CAF87}"/>
              </a:ext>
            </a:extLst>
          </p:cNvPr>
          <p:cNvSpPr/>
          <p:nvPr/>
        </p:nvSpPr>
        <p:spPr>
          <a:xfrm>
            <a:off x="7855" y="1828800"/>
            <a:ext cx="6840718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7B01747-EBEE-4E9E-A7C5-1CB0AA7F7ED6}"/>
              </a:ext>
            </a:extLst>
          </p:cNvPr>
          <p:cNvSpPr txBox="1">
            <a:spLocks/>
          </p:cNvSpPr>
          <p:nvPr/>
        </p:nvSpPr>
        <p:spPr>
          <a:xfrm>
            <a:off x="1302568" y="1929824"/>
            <a:ext cx="5199890" cy="1255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Bi-weekly Master’s Thesis </a:t>
            </a:r>
          </a:p>
          <a:p>
            <a:pPr algn="l"/>
            <a:r>
              <a:rPr lang="en-CA" sz="3600" b="1" dirty="0"/>
              <a:t>Update Meeting</a:t>
            </a:r>
            <a:endParaRPr lang="en-IN" sz="3600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C4F872-6207-47A8-A3E2-2E53ED31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08" y="350123"/>
            <a:ext cx="2152650" cy="6046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E59F18A-F3D1-4513-B7FC-8BFCD0BE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8600"/>
            <a:ext cx="1657350" cy="847725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277AC771-1DEA-457C-BC96-9D0CF4A55F5B}"/>
              </a:ext>
            </a:extLst>
          </p:cNvPr>
          <p:cNvSpPr txBox="1">
            <a:spLocks/>
          </p:cNvSpPr>
          <p:nvPr/>
        </p:nvSpPr>
        <p:spPr>
          <a:xfrm>
            <a:off x="1447800" y="3184824"/>
            <a:ext cx="2976513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i="1" dirty="0"/>
              <a:t>Meeting #1 </a:t>
            </a:r>
            <a:r>
              <a:rPr lang="en-CA" sz="2400" dirty="0"/>
              <a:t>: 16/02/21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5BDBBB-FBAF-4BEB-AC04-1DE348B461AB}"/>
              </a:ext>
            </a:extLst>
          </p:cNvPr>
          <p:cNvSpPr txBox="1"/>
          <p:nvPr/>
        </p:nvSpPr>
        <p:spPr>
          <a:xfrm>
            <a:off x="1066800" y="3955031"/>
            <a:ext cx="5078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cs typeface="Calibri"/>
              </a:rPr>
              <a:t>Overview of the Thesis Topic</a:t>
            </a:r>
          </a:p>
          <a:p>
            <a:pPr marL="285750" indent="-285750"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cs typeface="Calibri"/>
              </a:rPr>
              <a:t>Weekly Progress Review</a:t>
            </a:r>
          </a:p>
          <a:p>
            <a:pPr marL="285750" indent="-285750"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cs typeface="Calibri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30631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Problem</a:t>
            </a:r>
            <a:endParaRPr lang="en-CA" sz="2000" b="1" u="sng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r>
              <a:rPr lang="en-CA" sz="2000" dirty="0">
                <a:cs typeface="Calibri"/>
              </a:rPr>
              <a:t>Primary task</a:t>
            </a: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r>
              <a:rPr lang="en-CA" sz="2000" i="1" dirty="0">
                <a:cs typeface="Calibri"/>
              </a:rPr>
              <a:t>Flattening a towel to feed to folding machine</a:t>
            </a: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r>
              <a:rPr lang="en-CA" sz="2000" dirty="0">
                <a:cs typeface="Calibri"/>
              </a:rPr>
              <a:t>Pipeline</a:t>
            </a:r>
          </a:p>
          <a:p>
            <a:pPr lvl="1">
              <a:buClr>
                <a:prstClr val="black">
                  <a:lumMod val="50000"/>
                  <a:lumOff val="50000"/>
                </a:prstClr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B050"/>
                </a:solidFill>
                <a:cs typeface="Calibri"/>
              </a:rPr>
              <a:t>Pre-manipulation – To obtain a flat seam</a:t>
            </a:r>
          </a:p>
          <a:p>
            <a:pPr marL="868680" lvl="2" indent="-457200">
              <a:buClr>
                <a:prstClr val="black">
                  <a:lumMod val="50000"/>
                  <a:lumOff val="50000"/>
                </a:prstClr>
              </a:buClr>
              <a:buFont typeface="+mj-lt"/>
              <a:buAutoNum type="alphaLcParenR"/>
            </a:pPr>
            <a:r>
              <a:rPr lang="en-CA" sz="2000" i="1" dirty="0">
                <a:cs typeface="Calibri"/>
              </a:rPr>
              <a:t>Pick the towel</a:t>
            </a:r>
          </a:p>
          <a:p>
            <a:pPr marL="868680" lvl="2" indent="-457200">
              <a:buClr>
                <a:prstClr val="black">
                  <a:lumMod val="50000"/>
                  <a:lumOff val="50000"/>
                </a:prstClr>
              </a:buClr>
              <a:buFont typeface="+mj-lt"/>
              <a:buAutoNum type="alphaLcParenR"/>
            </a:pPr>
            <a:r>
              <a:rPr lang="en-CA" sz="2000" i="1" dirty="0">
                <a:cs typeface="Calibri"/>
              </a:rPr>
              <a:t>Place on top of a mechanical assembly</a:t>
            </a:r>
          </a:p>
          <a:p>
            <a:pPr lvl="1">
              <a:buClr>
                <a:prstClr val="black">
                  <a:lumMod val="50000"/>
                  <a:lumOff val="50000"/>
                </a:prstClr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cs typeface="Calibri"/>
              </a:rPr>
              <a:t>Grasp point detection using computer vision pipeline</a:t>
            </a:r>
          </a:p>
          <a:p>
            <a:pPr lvl="1">
              <a:buClr>
                <a:prstClr val="black">
                  <a:lumMod val="50000"/>
                  <a:lumOff val="50000"/>
                </a:prstClr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cs typeface="Calibri"/>
              </a:rPr>
              <a:t>Feed to cartesian robot</a:t>
            </a:r>
          </a:p>
          <a:p>
            <a:pPr lvl="1">
              <a:buClr>
                <a:prstClr val="black">
                  <a:lumMod val="50000"/>
                  <a:lumOff val="50000"/>
                </a:prstClr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cs typeface="Calibri"/>
              </a:rPr>
              <a:t>Full flattening using cartesian robots</a:t>
            </a:r>
          </a:p>
          <a:p>
            <a:pPr lvl="1">
              <a:buClr>
                <a:prstClr val="black">
                  <a:lumMod val="50000"/>
                  <a:lumOff val="50000"/>
                </a:prstClr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cs typeface="Calibri"/>
              </a:rPr>
              <a:t>Feed to folding machine</a:t>
            </a: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573329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Thesis Proposal Overview</a:t>
            </a:r>
            <a:endParaRPr lang="en-IN" sz="36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735D65-0B44-4D0B-B983-23957B58D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29" r="17260"/>
          <a:stretch/>
        </p:blipFill>
        <p:spPr>
          <a:xfrm>
            <a:off x="6089880" y="2032061"/>
            <a:ext cx="2743200" cy="2135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64020C-C1DB-4405-B605-6FBADE6EA6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375"/>
          <a:stretch/>
        </p:blipFill>
        <p:spPr>
          <a:xfrm>
            <a:off x="6036200" y="4384874"/>
            <a:ext cx="2803353" cy="2135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D68978B-4F52-4D1E-93DF-5D5BD41D0381}"/>
              </a:ext>
            </a:extLst>
          </p:cNvPr>
          <p:cNvSpPr/>
          <p:nvPr/>
        </p:nvSpPr>
        <p:spPr>
          <a:xfrm rot="18932038">
            <a:off x="7424604" y="3599884"/>
            <a:ext cx="312229" cy="44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53F9CE7-4463-4B39-A967-4652ACCA3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88" t="73731" r="41804" b="8383"/>
          <a:stretch/>
        </p:blipFill>
        <p:spPr>
          <a:xfrm>
            <a:off x="7766279" y="2022675"/>
            <a:ext cx="1066801" cy="8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Proposal</a:t>
            </a:r>
            <a:endParaRPr lang="en-CA" sz="2000" b="1" u="sng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r>
              <a:rPr lang="de-DE" sz="2000" dirty="0" err="1">
                <a:solidFill>
                  <a:srgbClr val="00B050"/>
                </a:solidFill>
              </a:rPr>
              <a:t>Pre</a:t>
            </a:r>
            <a:r>
              <a:rPr lang="de-DE" sz="2000" dirty="0">
                <a:solidFill>
                  <a:srgbClr val="00B050"/>
                </a:solidFill>
              </a:rPr>
              <a:t>-manipulation </a:t>
            </a:r>
            <a:r>
              <a:rPr lang="de-DE" sz="2000" dirty="0" err="1">
                <a:solidFill>
                  <a:srgbClr val="00B050"/>
                </a:solidFill>
              </a:rPr>
              <a:t>for</a:t>
            </a:r>
            <a:r>
              <a:rPr lang="de-DE" sz="2000" dirty="0">
                <a:solidFill>
                  <a:srgbClr val="00B050"/>
                </a:solidFill>
              </a:rPr>
              <a:t> </a:t>
            </a:r>
            <a:r>
              <a:rPr lang="de-DE" sz="2000" dirty="0" err="1">
                <a:solidFill>
                  <a:srgbClr val="00B050"/>
                </a:solidFill>
              </a:rPr>
              <a:t>grasping</a:t>
            </a:r>
            <a:endParaRPr lang="de-DE" sz="2000" dirty="0">
              <a:solidFill>
                <a:srgbClr val="00B050"/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r>
              <a:rPr lang="de-DE" sz="2000" dirty="0" err="1"/>
              <a:t>Using</a:t>
            </a:r>
            <a:r>
              <a:rPr lang="de-DE" sz="2000" dirty="0"/>
              <a:t> Model-</a:t>
            </a:r>
            <a:r>
              <a:rPr lang="de-DE" sz="2000" dirty="0" err="1"/>
              <a:t>free</a:t>
            </a:r>
            <a:r>
              <a:rPr lang="de-DE" sz="2000" dirty="0"/>
              <a:t> Visual Reinforcement Learning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fabric</a:t>
            </a:r>
            <a:r>
              <a:rPr lang="de-DE" sz="2000" dirty="0"/>
              <a:t> </a:t>
            </a:r>
            <a:r>
              <a:rPr lang="de-DE" sz="2000" dirty="0" err="1"/>
              <a:t>manipulation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expose</a:t>
            </a:r>
            <a:r>
              <a:rPr lang="de-DE" sz="2000" dirty="0"/>
              <a:t> a flat </a:t>
            </a:r>
            <a:r>
              <a:rPr lang="de-DE" sz="2000" dirty="0" err="1"/>
              <a:t>seam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grasping</a:t>
            </a:r>
            <a:r>
              <a:rPr lang="de-DE" sz="2000" dirty="0"/>
              <a:t> </a:t>
            </a:r>
            <a:r>
              <a:rPr lang="de-DE" sz="2000" dirty="0" err="1"/>
              <a:t>operation</a:t>
            </a: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r>
              <a:rPr lang="en-CA" sz="2000" b="1" u="sng" dirty="0">
                <a:cs typeface="Calibri"/>
              </a:rPr>
              <a:t>Methodology</a:t>
            </a: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573329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Thesis Proposal Overview</a:t>
            </a:r>
            <a:endParaRPr lang="en-IN" sz="36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50A1DD7-9DC0-4F85-92E8-5312521D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" y="3704746"/>
            <a:ext cx="8812858" cy="3118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775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Plan</a:t>
            </a:r>
            <a:endParaRPr lang="en-CA" sz="2000" b="1" u="sng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 marL="0" indent="0"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573329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Thesis Proposal Overview</a:t>
            </a:r>
            <a:endParaRPr lang="en-IN" sz="36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32FC94-4FA5-4D61-BD75-7C72E62A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0" y="2362200"/>
            <a:ext cx="8171690" cy="4420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EB16759-5210-4769-A2A9-C333EEA8AF50}"/>
              </a:ext>
            </a:extLst>
          </p:cNvPr>
          <p:cNvCxnSpPr>
            <a:cxnSpLocks/>
          </p:cNvCxnSpPr>
          <p:nvPr/>
        </p:nvCxnSpPr>
        <p:spPr>
          <a:xfrm flipV="1">
            <a:off x="4818925" y="2362200"/>
            <a:ext cx="0" cy="41910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9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Talk to Marvin, Pol about Simulation</a:t>
            </a:r>
            <a:r>
              <a:rPr lang="en-US" sz="20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Check feasibility of model free approach versus model based</a:t>
            </a:r>
            <a:r>
              <a:rPr lang="en-US" sz="18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Run the official repository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❌</a:t>
            </a:r>
          </a:p>
          <a:p>
            <a:pPr marL="0" indent="0">
              <a:buNone/>
            </a:pPr>
            <a:r>
              <a:rPr lang="de-DE" sz="2000" i="1" dirty="0">
                <a:ea typeface="+mn-lt"/>
                <a:cs typeface="+mn-lt"/>
              </a:rPr>
              <a:t>Additional</a:t>
            </a:r>
          </a:p>
          <a:p>
            <a:r>
              <a:rPr lang="en-US" sz="2000" dirty="0">
                <a:ea typeface="+mn-lt"/>
                <a:cs typeface="+mn-lt"/>
              </a:rPr>
              <a:t>Forked the repo and added detailed Installation instructions in Readme </a:t>
            </a:r>
            <a:r>
              <a:rPr lang="en-US" sz="2000" dirty="0"/>
              <a:t>✅</a:t>
            </a:r>
            <a:endParaRPr lang="en-US" sz="2000" dirty="0">
              <a:cs typeface="Calibri"/>
            </a:endParaRPr>
          </a:p>
          <a:p>
            <a:r>
              <a:rPr lang="en-CA" sz="2000" b="1" u="sng" dirty="0"/>
              <a:t>Doubts / Queries</a:t>
            </a:r>
            <a:endParaRPr lang="en-CA" sz="2000" b="1" dirty="0">
              <a:cs typeface="Calibri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ea typeface="+mn-lt"/>
                <a:cs typeface="+mn-lt"/>
              </a:rPr>
              <a:t>Understand the existing repository completely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</a:t>
            </a:r>
          </a:p>
          <a:p>
            <a:pPr>
              <a:buClr>
                <a:srgbClr val="808080"/>
              </a:buClr>
            </a:pPr>
            <a:r>
              <a:rPr lang="en-CA" sz="2000" dirty="0">
                <a:cs typeface="Calibri"/>
              </a:rPr>
              <a:t>Literature Review from other papers</a:t>
            </a:r>
            <a:endParaRPr lang="en-US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</a:pP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09/02/21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30EE2-6ACE-4DB0-84F6-F46EB4BF19D3}"/>
              </a:ext>
            </a:extLst>
          </p:cNvPr>
          <p:cNvSpPr txBox="1"/>
          <p:nvPr/>
        </p:nvSpPr>
        <p:spPr>
          <a:xfrm>
            <a:off x="3571973" y="5934669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6384D9F-CE80-4753-9F83-68B9A73B7DAC}"/>
              </a:ext>
            </a:extLst>
          </p:cNvPr>
          <p:cNvSpPr txBox="1"/>
          <p:nvPr/>
        </p:nvSpPr>
        <p:spPr>
          <a:xfrm>
            <a:off x="3581400" y="5934669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1CD5790-A5E6-42C1-8D74-531BF18260FE}"/>
              </a:ext>
            </a:extLst>
          </p:cNvPr>
          <p:cNvSpPr txBox="1"/>
          <p:nvPr/>
        </p:nvSpPr>
        <p:spPr>
          <a:xfrm>
            <a:off x="3571973" y="5935454"/>
            <a:ext cx="5344997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1800" b="1" u="sng" dirty="0"/>
              <a:t>TO-DO LATER</a:t>
            </a:r>
            <a:endParaRPr lang="en-CA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Update overall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Calibri"/>
              </a:rPr>
              <a:t>Testing various simulation platforms &amp; selecting one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r>
              <a:rPr lang="en-CA" sz="2000" dirty="0">
                <a:cs typeface="Calibri"/>
              </a:rPr>
              <a:t>Literature Review from other papers</a:t>
            </a:r>
            <a:r>
              <a:rPr lang="en-US" sz="2000" dirty="0"/>
              <a:t>✅</a:t>
            </a:r>
          </a:p>
          <a:p>
            <a:r>
              <a:rPr lang="en-US" sz="2000" dirty="0">
                <a:ea typeface="+mn-lt"/>
                <a:cs typeface="+mn-lt"/>
              </a:rPr>
              <a:t>Run the official repository </a:t>
            </a:r>
            <a:r>
              <a:rPr lang="de-DE" sz="2000" dirty="0">
                <a:solidFill>
                  <a:srgbClr val="1A0DAB"/>
                </a:solidFill>
                <a:latin typeface="Roboto"/>
              </a:rPr>
              <a:t>⚠️ </a:t>
            </a:r>
            <a:r>
              <a:rPr lang="de-DE" i="1" dirty="0">
                <a:solidFill>
                  <a:srgbClr val="1A0DAB"/>
                </a:solidFill>
                <a:latin typeface="Roboto"/>
              </a:rPr>
              <a:t>Computational </a:t>
            </a:r>
            <a:r>
              <a:rPr lang="de-DE" i="1" dirty="0" err="1">
                <a:solidFill>
                  <a:srgbClr val="1A0DAB"/>
                </a:solidFill>
                <a:latin typeface="Roboto"/>
              </a:rPr>
              <a:t>issue</a:t>
            </a:r>
            <a:endParaRPr lang="en-US" i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Understand the existing repository completely</a:t>
            </a:r>
            <a:r>
              <a:rPr lang="de-DE" sz="2000" dirty="0">
                <a:solidFill>
                  <a:srgbClr val="1A0DAB"/>
                </a:solidFill>
                <a:latin typeface="Roboto"/>
              </a:rPr>
              <a:t>⚠️ </a:t>
            </a:r>
            <a:r>
              <a:rPr lang="de-DE" i="1" dirty="0">
                <a:solidFill>
                  <a:srgbClr val="00B050"/>
                </a:solidFill>
                <a:latin typeface="Roboto"/>
              </a:rPr>
              <a:t>In </a:t>
            </a:r>
            <a:r>
              <a:rPr lang="de-DE" i="1" dirty="0" err="1">
                <a:solidFill>
                  <a:srgbClr val="00B050"/>
                </a:solidFill>
                <a:latin typeface="Roboto"/>
              </a:rPr>
              <a:t>progress</a:t>
            </a:r>
            <a:endParaRPr lang="de-DE" b="0" i="1" dirty="0">
              <a:solidFill>
                <a:srgbClr val="00B050"/>
              </a:solidFill>
              <a:effectLst/>
              <a:latin typeface="Roboto"/>
            </a:endParaRPr>
          </a:p>
          <a:p>
            <a:r>
              <a:rPr lang="en-US" sz="2000" dirty="0">
                <a:cs typeface="Calibri"/>
              </a:rPr>
              <a:t>Code Soft Actor Critic from scratch⚠️</a:t>
            </a:r>
            <a:r>
              <a:rPr lang="de-DE" i="1" dirty="0">
                <a:solidFill>
                  <a:srgbClr val="00B050"/>
                </a:solidFill>
                <a:latin typeface="Roboto"/>
              </a:rPr>
              <a:t>In </a:t>
            </a:r>
            <a:r>
              <a:rPr lang="de-DE" i="1" dirty="0" err="1">
                <a:solidFill>
                  <a:srgbClr val="00B050"/>
                </a:solidFill>
                <a:latin typeface="Roboto"/>
              </a:rPr>
              <a:t>progress</a:t>
            </a:r>
            <a:endParaRPr lang="de-DE" b="0" i="0" u="sng" dirty="0">
              <a:solidFill>
                <a:srgbClr val="1A0DAB"/>
              </a:solidFill>
              <a:effectLst/>
              <a:latin typeface="Roboto"/>
            </a:endParaRPr>
          </a:p>
          <a:p>
            <a:r>
              <a:rPr lang="en-CA" sz="2000" b="1" u="sng" dirty="0"/>
              <a:t>Doubts / Queries</a:t>
            </a:r>
            <a:endParaRPr lang="en-CA" sz="2000" b="1" dirty="0"/>
          </a:p>
          <a:p>
            <a:r>
              <a:rPr lang="en-CA" sz="2000" b="1" u="sng" dirty="0"/>
              <a:t>To-Do Items for Next Week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Code Soft Actor Critic from scratch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the existing repository completely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the no. of episodes needed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</a:t>
            </a:r>
            <a:r>
              <a:rPr lang="en-US" sz="2000">
                <a:ea typeface="+mn-lt"/>
                <a:cs typeface="+mn-lt"/>
              </a:rPr>
              <a:t>computational requirements</a:t>
            </a:r>
            <a:endParaRPr lang="en-CA" sz="2000" dirty="0"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16/02/21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298</Words>
  <Application>Microsoft Office PowerPoint</Application>
  <PresentationFormat>Bildschirmpräsentation (4:3)</PresentationFormat>
  <Paragraphs>84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Courier New</vt:lpstr>
      <vt:lpstr>Roboto</vt:lpstr>
      <vt:lpstr>Wingdings</vt:lpstr>
      <vt:lpstr>Composite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295</cp:revision>
  <dcterms:created xsi:type="dcterms:W3CDTF">2006-08-16T00:00:00Z</dcterms:created>
  <dcterms:modified xsi:type="dcterms:W3CDTF">2021-02-16T15:03:17Z</dcterms:modified>
</cp:coreProperties>
</file>