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81" r:id="rId2"/>
    <p:sldId id="294" r:id="rId3"/>
    <p:sldId id="295" r:id="rId4"/>
    <p:sldId id="296" r:id="rId5"/>
    <p:sldId id="289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Custom Implementation : Cloth environment with SAC approach</a:t>
            </a:r>
            <a:r>
              <a:rPr lang="de-DE" sz="24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de-DE" sz="2000" b="1" i="0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reward function, state, action for our use case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</a:p>
          <a:p>
            <a:pPr>
              <a:buClr>
                <a:srgbClr val="808080"/>
              </a:buClr>
            </a:pP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Conduct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preliminary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to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test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the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defined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rewards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,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states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,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actions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de-DE" sz="2000" dirty="0">
              <a:solidFill>
                <a:srgbClr val="1A1A1A"/>
              </a:solidFill>
              <a:latin typeface="Playfair Display"/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Results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unexpected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Conduct experiments so as to get desired results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more reward functions, states, actions for our use case</a:t>
            </a:r>
            <a:endParaRPr lang="en-CA" sz="2000" b="1" u="sng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needed, check computational requirements</a:t>
            </a:r>
            <a:endParaRPr lang="en-US" sz="2000" b="1" u="sng" dirty="0">
              <a:ea typeface="+mn-lt"/>
              <a:cs typeface="+mn-l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SAC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 -1 * (</a:t>
            </a:r>
            <a:r>
              <a:rPr lang="en-US" b="1" i="1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) distance from the ideal line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rgbClr val="0070C0"/>
                </a:solidFill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826416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342</Words>
  <Application>Microsoft Office PowerPoint</Application>
  <PresentationFormat>Bildschirmpräsentation (4:3)</PresentationFormat>
  <Paragraphs>128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Google Sans</vt:lpstr>
      <vt:lpstr>Helvetica Neue Light</vt:lpstr>
      <vt:lpstr>Playfair Display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423</cp:revision>
  <dcterms:created xsi:type="dcterms:W3CDTF">2006-08-16T00:00:00Z</dcterms:created>
  <dcterms:modified xsi:type="dcterms:W3CDTF">2021-03-15T19:54:36Z</dcterms:modified>
</cp:coreProperties>
</file>