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81" r:id="rId2"/>
    <p:sldId id="295" r:id="rId3"/>
    <p:sldId id="296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Rewards were not representing transitions very well – Updated rewards</a:t>
            </a:r>
            <a:r>
              <a:rPr lang="de-DE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✅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Displaying network output plots </a:t>
            </a:r>
            <a:r>
              <a:rPr lang="de-DE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✅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Ran custom SAC with environment cloth_corner.py (from original repo) </a:t>
            </a:r>
            <a:r>
              <a:rPr lang="de-DE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✅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Understand why the value and entropy become empty⚠️</a:t>
            </a:r>
            <a:r>
              <a:rPr lang="en-US" sz="2000" b="1" i="1" dirty="0">
                <a:ea typeface="+mn-lt"/>
                <a:cs typeface="+mn-lt"/>
              </a:rPr>
              <a:t>In progress</a:t>
            </a:r>
            <a:endParaRPr lang="de-DE" sz="2000" b="1" i="1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Value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output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and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entropy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become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i="1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empty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after just a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couple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iterations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</a:p>
          <a:p>
            <a:r>
              <a:rPr lang="en-US" sz="2000" dirty="0">
                <a:ea typeface="+mn-lt"/>
                <a:cs typeface="+mn-lt"/>
              </a:rPr>
              <a:t>Understand why the value and entropy become empty</a:t>
            </a:r>
          </a:p>
          <a:p>
            <a:r>
              <a:rPr lang="en-US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Compare custom SAC implementation with </a:t>
            </a:r>
            <a:r>
              <a:rPr lang="en-US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rlpyt</a:t>
            </a:r>
            <a:r>
              <a:rPr lang="en-US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implementation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Later</a:t>
            </a:r>
          </a:p>
          <a:p>
            <a:endParaRPr lang="en-CA" sz="2000" b="1" u="sng" dirty="0"/>
          </a:p>
          <a:p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20/04/21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0783604-188D-4706-8A68-4A715AB93B7D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 (1 -1 * (</a:t>
            </a:r>
            <a:r>
              <a:rPr lang="en-US" b="1" i="1" dirty="0" err="1">
                <a:solidFill>
                  <a:srgbClr val="FF0000"/>
                </a:solidFill>
                <a:ea typeface="+mn-lt"/>
                <a:cs typeface="+mn-lt"/>
              </a:rPr>
              <a:t>x,y,z</a:t>
            </a: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) distance from the ideal line)*10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BB6B4C-7DF5-4B08-9CB1-345E4D6C45BC}"/>
              </a:ext>
            </a:extLst>
          </p:cNvPr>
          <p:cNvSpPr txBox="1"/>
          <p:nvPr/>
        </p:nvSpPr>
        <p:spPr>
          <a:xfrm>
            <a:off x="7368729" y="52133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 = 0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654FCC81-B814-471F-9708-28A4452C4B7E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13/04/21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7E348-B3D4-4136-8B76-4BA3D217B832}"/>
              </a:ext>
            </a:extLst>
          </p:cNvPr>
          <p:cNvSpPr/>
          <p:nvPr/>
        </p:nvSpPr>
        <p:spPr>
          <a:xfrm>
            <a:off x="6449543" y="4906841"/>
            <a:ext cx="1627352" cy="27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Updated </a:t>
            </a:r>
            <a:r>
              <a:rPr lang="de-DE" sz="1400" dirty="0" err="1"/>
              <a:t>reward</a:t>
            </a:r>
            <a:endParaRPr lang="de-DE" sz="1400" dirty="0"/>
          </a:p>
        </p:txBody>
      </p:sp>
      <p:sp>
        <p:nvSpPr>
          <p:cNvPr id="40" name="Textfeld 37">
            <a:extLst>
              <a:ext uri="{FF2B5EF4-FFF2-40B4-BE49-F238E27FC236}">
                <a16:creationId xmlns:a16="http://schemas.microsoft.com/office/drawing/2014/main" id="{2B7A269F-2B5E-44B3-9447-3F79E2652CD4}"/>
              </a:ext>
            </a:extLst>
          </p:cNvPr>
          <p:cNvSpPr txBox="1"/>
          <p:nvPr/>
        </p:nvSpPr>
        <p:spPr>
          <a:xfrm>
            <a:off x="3165974" y="6106118"/>
            <a:ext cx="5608191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Updated reward definition such that it gives a reward of &gt; 9 for flat position but very low values for other positions -&gt; added weight factors for </a:t>
            </a:r>
            <a:r>
              <a:rPr lang="en-US" sz="1400" dirty="0" err="1">
                <a:solidFill>
                  <a:srgbClr val="0070C0"/>
                </a:solidFill>
                <a:ea typeface="+mn-lt"/>
                <a:cs typeface="+mn-lt"/>
              </a:rPr>
              <a:t>x,y,z</a:t>
            </a:r>
            <a:r>
              <a:rPr lang="en-US" sz="1400" dirty="0">
                <a:solidFill>
                  <a:srgbClr val="0070C0"/>
                </a:solidFill>
                <a:ea typeface="+mn-lt"/>
                <a:cs typeface="+mn-lt"/>
              </a:rPr>
              <a:t> components (more weight for z divergence)</a:t>
            </a:r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263</Words>
  <Application>Microsoft Office PowerPoint</Application>
  <PresentationFormat>On-screen Show (4:3)</PresentationFormat>
  <Paragraphs>90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Google Sans</vt:lpstr>
      <vt:lpstr>Playfair Display</vt:lpstr>
      <vt:lpstr>Verdana</vt:lpstr>
      <vt:lpstr>Wingdings</vt:lpstr>
      <vt:lpstr>Composite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462</cp:revision>
  <dcterms:created xsi:type="dcterms:W3CDTF">2006-08-16T00:00:00Z</dcterms:created>
  <dcterms:modified xsi:type="dcterms:W3CDTF">2021-04-20T12:03:51Z</dcterms:modified>
</cp:coreProperties>
</file>