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81" r:id="rId2"/>
    <p:sldId id="287" r:id="rId3"/>
    <p:sldId id="288" r:id="rId4"/>
    <p:sldId id="289" r:id="rId5"/>
    <p:sldId id="293" r:id="rId6"/>
    <p:sldId id="291" r:id="rId7"/>
    <p:sldId id="292" r:id="rId8"/>
    <p:sldId id="290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>
      <p:cViewPr varScale="1">
        <p:scale>
          <a:sx n="81" d="100"/>
          <a:sy n="81" d="100"/>
        </p:scale>
        <p:origin x="109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9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9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5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3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1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b="1" u="sng" dirty="0"/>
              <a:t>Tasks</a:t>
            </a:r>
            <a:endParaRPr lang="en-CA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Run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with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new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action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–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corner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in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policy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dirty="0">
                <a:solidFill>
                  <a:srgbClr val="FF0000"/>
                </a:solidFill>
                <a:latin typeface="Playfair Display"/>
                <a:ea typeface="+mn-lt"/>
                <a:cs typeface="+mn-lt"/>
              </a:rPr>
              <a:t>X </a:t>
            </a:r>
            <a:r>
              <a:rPr lang="de-DE" i="1" dirty="0">
                <a:solidFill>
                  <a:schemeClr val="tx1"/>
                </a:solidFill>
                <a:latin typeface="Playfair Display"/>
                <a:ea typeface="+mn-lt"/>
                <a:cs typeface="+mn-lt"/>
              </a:rPr>
              <a:t>– </a:t>
            </a:r>
            <a:r>
              <a:rPr lang="de-DE" i="1" dirty="0" err="1">
                <a:solidFill>
                  <a:schemeClr val="tx1"/>
                </a:solidFill>
                <a:latin typeface="Playfair Display"/>
                <a:ea typeface="+mn-lt"/>
                <a:cs typeface="+mn-lt"/>
              </a:rPr>
              <a:t>Losses</a:t>
            </a:r>
            <a:r>
              <a:rPr lang="de-DE" i="1" dirty="0">
                <a:solidFill>
                  <a:schemeClr val="tx1"/>
                </a:solidFill>
                <a:latin typeface="Playfair Display"/>
                <a:ea typeface="+mn-lt"/>
                <a:cs typeface="+mn-lt"/>
              </a:rPr>
              <a:t> still </a:t>
            </a:r>
            <a:r>
              <a:rPr lang="de-DE" i="1" dirty="0" err="1">
                <a:solidFill>
                  <a:schemeClr val="tx1"/>
                </a:solidFill>
                <a:latin typeface="Playfair Display"/>
                <a:ea typeface="+mn-lt"/>
                <a:cs typeface="+mn-lt"/>
              </a:rPr>
              <a:t>increase</a:t>
            </a:r>
            <a:endParaRPr lang="de-DE" i="1" dirty="0">
              <a:solidFill>
                <a:srgbClr val="FF0000"/>
              </a:solidFill>
              <a:latin typeface="Playfair Display"/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Write a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stable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baselines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implementation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</a:p>
          <a:p>
            <a:pPr>
              <a:buClr>
                <a:srgbClr val="808080"/>
              </a:buClr>
            </a:pPr>
            <a:r>
              <a:rPr lang="de-DE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r>
              <a:rPr lang="en-CA" dirty="0"/>
              <a:t>Learning results unexpected</a:t>
            </a:r>
          </a:p>
          <a:p>
            <a:r>
              <a:rPr lang="en-CA" dirty="0"/>
              <a:t>Memory gets saturated in Stable Baselines implementation</a:t>
            </a:r>
          </a:p>
          <a:p>
            <a:r>
              <a:rPr lang="en-CA" b="1" u="sng" dirty="0"/>
              <a:t>To-Do Items for Next Week</a:t>
            </a:r>
          </a:p>
          <a:p>
            <a:r>
              <a:rPr lang="en-CA" dirty="0"/>
              <a:t>Make stable baselines implementation work</a:t>
            </a:r>
          </a:p>
          <a:p>
            <a:r>
              <a:rPr lang="en-CA" dirty="0"/>
              <a:t>Show code corresponding to learning plots</a:t>
            </a:r>
          </a:p>
          <a:p>
            <a:r>
              <a:rPr lang="en-CA" dirty="0"/>
              <a:t>Add all </a:t>
            </a:r>
            <a:r>
              <a:rPr lang="en-CA"/>
              <a:t>hyperparameters used</a:t>
            </a: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25/05/21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  <a:p>
            <a:pPr marL="0" indent="0">
              <a:buNone/>
            </a:pPr>
            <a:endParaRPr lang="en-CA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25/05/21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0CD171-4040-49CF-AD11-DE50B3A5C46E}"/>
              </a:ext>
            </a:extLst>
          </p:cNvPr>
          <p:cNvSpPr/>
          <p:nvPr/>
        </p:nvSpPr>
        <p:spPr>
          <a:xfrm>
            <a:off x="692727" y="2135302"/>
            <a:ext cx="4800600" cy="419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F8B5F-A28A-4AEF-92A5-116E7E88D546}"/>
              </a:ext>
            </a:extLst>
          </p:cNvPr>
          <p:cNvCxnSpPr>
            <a:cxnSpLocks/>
          </p:cNvCxnSpPr>
          <p:nvPr/>
        </p:nvCxnSpPr>
        <p:spPr>
          <a:xfrm flipV="1">
            <a:off x="3093027" y="3276601"/>
            <a:ext cx="0" cy="844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F8503C-DD3C-4D64-A72C-44AF1BCDEC01}"/>
              </a:ext>
            </a:extLst>
          </p:cNvPr>
          <p:cNvCxnSpPr>
            <a:cxnSpLocks/>
          </p:cNvCxnSpPr>
          <p:nvPr/>
        </p:nvCxnSpPr>
        <p:spPr>
          <a:xfrm>
            <a:off x="3093027" y="4121086"/>
            <a:ext cx="716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DB9451-5D53-4E07-9499-51E969E3E0C0}"/>
              </a:ext>
            </a:extLst>
          </p:cNvPr>
          <p:cNvSpPr txBox="1"/>
          <p:nvPr/>
        </p:nvSpPr>
        <p:spPr>
          <a:xfrm>
            <a:off x="2438400" y="377625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(0,0,0)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C3EE9-AB7F-4D4A-9D13-5CC7F139CCEA}"/>
              </a:ext>
            </a:extLst>
          </p:cNvPr>
          <p:cNvSpPr txBox="1"/>
          <p:nvPr/>
        </p:nvSpPr>
        <p:spPr>
          <a:xfrm>
            <a:off x="2940581" y="29797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32C33D-824C-41C9-9FF2-DF2357B61D32}"/>
              </a:ext>
            </a:extLst>
          </p:cNvPr>
          <p:cNvSpPr txBox="1"/>
          <p:nvPr/>
        </p:nvSpPr>
        <p:spPr>
          <a:xfrm>
            <a:off x="3747655" y="39155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0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  <a:p>
            <a:pPr marL="0" indent="0">
              <a:buNone/>
            </a:pPr>
            <a:endParaRPr lang="en-CA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CD171-4040-49CF-AD11-DE50B3A5C46E}"/>
              </a:ext>
            </a:extLst>
          </p:cNvPr>
          <p:cNvSpPr/>
          <p:nvPr/>
        </p:nvSpPr>
        <p:spPr>
          <a:xfrm>
            <a:off x="692727" y="2135302"/>
            <a:ext cx="4800600" cy="419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5272C-C984-411E-9EAF-A458063279D1}"/>
              </a:ext>
            </a:extLst>
          </p:cNvPr>
          <p:cNvSpPr/>
          <p:nvPr/>
        </p:nvSpPr>
        <p:spPr>
          <a:xfrm>
            <a:off x="2021538" y="302249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47B-0009-4E2A-8DE9-D402BD5F0016}"/>
              </a:ext>
            </a:extLst>
          </p:cNvPr>
          <p:cNvSpPr/>
          <p:nvPr/>
        </p:nvSpPr>
        <p:spPr>
          <a:xfrm>
            <a:off x="2265080" y="30319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76D337-C676-4151-BB27-6C91FDCD73DA}"/>
              </a:ext>
            </a:extLst>
          </p:cNvPr>
          <p:cNvSpPr/>
          <p:nvPr/>
        </p:nvSpPr>
        <p:spPr>
          <a:xfrm>
            <a:off x="2506553" y="30224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9CC787-6386-449A-80C6-DC346714CF49}"/>
              </a:ext>
            </a:extLst>
          </p:cNvPr>
          <p:cNvSpPr/>
          <p:nvPr/>
        </p:nvSpPr>
        <p:spPr>
          <a:xfrm>
            <a:off x="2735153" y="302249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2B5BF0-352E-4213-B143-1405E6DF6FF5}"/>
              </a:ext>
            </a:extLst>
          </p:cNvPr>
          <p:cNvSpPr/>
          <p:nvPr/>
        </p:nvSpPr>
        <p:spPr>
          <a:xfrm>
            <a:off x="2983857" y="30319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992086-0FD6-4D77-92B8-063163AD13C3}"/>
              </a:ext>
            </a:extLst>
          </p:cNvPr>
          <p:cNvSpPr/>
          <p:nvPr/>
        </p:nvSpPr>
        <p:spPr>
          <a:xfrm>
            <a:off x="3231311" y="30319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A0B94C-69F5-4C9C-A24F-EA5C9A605B9B}"/>
              </a:ext>
            </a:extLst>
          </p:cNvPr>
          <p:cNvSpPr/>
          <p:nvPr/>
        </p:nvSpPr>
        <p:spPr>
          <a:xfrm>
            <a:off x="3487726" y="303192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BA60AB-13F5-434C-9D61-71B688F3FF9C}"/>
              </a:ext>
            </a:extLst>
          </p:cNvPr>
          <p:cNvSpPr/>
          <p:nvPr/>
        </p:nvSpPr>
        <p:spPr>
          <a:xfrm>
            <a:off x="3726219" y="30224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CCC724-CA18-4F46-BAAD-6E294BB1B468}"/>
              </a:ext>
            </a:extLst>
          </p:cNvPr>
          <p:cNvSpPr/>
          <p:nvPr/>
        </p:nvSpPr>
        <p:spPr>
          <a:xfrm>
            <a:off x="2030499" y="32990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BAA9A8-4AC1-4D91-84BF-1C6647579CC4}"/>
              </a:ext>
            </a:extLst>
          </p:cNvPr>
          <p:cNvSpPr/>
          <p:nvPr/>
        </p:nvSpPr>
        <p:spPr>
          <a:xfrm>
            <a:off x="2274041" y="3308437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1C5EC3-BD16-4CF7-B119-85D39DC8CCDE}"/>
              </a:ext>
            </a:extLst>
          </p:cNvPr>
          <p:cNvSpPr/>
          <p:nvPr/>
        </p:nvSpPr>
        <p:spPr>
          <a:xfrm>
            <a:off x="2515514" y="3299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C0756D-EAC4-430F-97D0-419C4DC1E29B}"/>
              </a:ext>
            </a:extLst>
          </p:cNvPr>
          <p:cNvSpPr/>
          <p:nvPr/>
        </p:nvSpPr>
        <p:spPr>
          <a:xfrm>
            <a:off x="2744114" y="3299008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5CBC32C-66A8-4BCF-90C7-01E675356D94}"/>
              </a:ext>
            </a:extLst>
          </p:cNvPr>
          <p:cNvSpPr/>
          <p:nvPr/>
        </p:nvSpPr>
        <p:spPr>
          <a:xfrm>
            <a:off x="2992818" y="3308437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D930C5-3DA5-450D-9064-6730981AB840}"/>
              </a:ext>
            </a:extLst>
          </p:cNvPr>
          <p:cNvSpPr/>
          <p:nvPr/>
        </p:nvSpPr>
        <p:spPr>
          <a:xfrm>
            <a:off x="3240272" y="3308437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89C325-1E22-45AD-B3C7-C9F74FE71749}"/>
              </a:ext>
            </a:extLst>
          </p:cNvPr>
          <p:cNvSpPr/>
          <p:nvPr/>
        </p:nvSpPr>
        <p:spPr>
          <a:xfrm>
            <a:off x="3496687" y="3308437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F47C6C-8A00-4A11-BBCD-0D8415FB230C}"/>
              </a:ext>
            </a:extLst>
          </p:cNvPr>
          <p:cNvSpPr/>
          <p:nvPr/>
        </p:nvSpPr>
        <p:spPr>
          <a:xfrm>
            <a:off x="3735180" y="3299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34B5F-B7BA-4689-8E95-D1D9CE2257D6}"/>
              </a:ext>
            </a:extLst>
          </p:cNvPr>
          <p:cNvSpPr/>
          <p:nvPr/>
        </p:nvSpPr>
        <p:spPr>
          <a:xfrm>
            <a:off x="2029715" y="35558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9AE44E-AEF2-48FA-ADC8-D5291042B62E}"/>
              </a:ext>
            </a:extLst>
          </p:cNvPr>
          <p:cNvSpPr/>
          <p:nvPr/>
        </p:nvSpPr>
        <p:spPr>
          <a:xfrm>
            <a:off x="2273257" y="356532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2D5B271-9043-4162-83F8-64692FD37A9B}"/>
              </a:ext>
            </a:extLst>
          </p:cNvPr>
          <p:cNvSpPr/>
          <p:nvPr/>
        </p:nvSpPr>
        <p:spPr>
          <a:xfrm>
            <a:off x="2514730" y="355589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83C985-45E1-4CA8-BBC4-960FDD9FBF2D}"/>
              </a:ext>
            </a:extLst>
          </p:cNvPr>
          <p:cNvSpPr/>
          <p:nvPr/>
        </p:nvSpPr>
        <p:spPr>
          <a:xfrm>
            <a:off x="2743330" y="355589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4EB6B4-ABB9-4146-8989-39C82CAFE215}"/>
              </a:ext>
            </a:extLst>
          </p:cNvPr>
          <p:cNvSpPr/>
          <p:nvPr/>
        </p:nvSpPr>
        <p:spPr>
          <a:xfrm>
            <a:off x="2992034" y="356532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4DB101-89BB-4D33-A3C9-7B7EB81EBCA7}"/>
              </a:ext>
            </a:extLst>
          </p:cNvPr>
          <p:cNvSpPr/>
          <p:nvPr/>
        </p:nvSpPr>
        <p:spPr>
          <a:xfrm>
            <a:off x="3239488" y="356532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32E2C7-50D1-41A7-A689-0688D2C012E4}"/>
              </a:ext>
            </a:extLst>
          </p:cNvPr>
          <p:cNvSpPr/>
          <p:nvPr/>
        </p:nvSpPr>
        <p:spPr>
          <a:xfrm>
            <a:off x="3495903" y="356532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0C6C55-BF99-452E-AFDD-6DC5B9AA2F7D}"/>
              </a:ext>
            </a:extLst>
          </p:cNvPr>
          <p:cNvSpPr/>
          <p:nvPr/>
        </p:nvSpPr>
        <p:spPr>
          <a:xfrm>
            <a:off x="3734396" y="355589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85C861-5909-45FA-9AA0-B9F5E7BE775B}"/>
              </a:ext>
            </a:extLst>
          </p:cNvPr>
          <p:cNvSpPr/>
          <p:nvPr/>
        </p:nvSpPr>
        <p:spPr>
          <a:xfrm>
            <a:off x="2031749" y="38033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10F0E2-1C09-4172-AF87-C2FDDE7F02B6}"/>
              </a:ext>
            </a:extLst>
          </p:cNvPr>
          <p:cNvSpPr/>
          <p:nvPr/>
        </p:nvSpPr>
        <p:spPr>
          <a:xfrm>
            <a:off x="2275291" y="38127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3D49D7-0A57-47A9-AD65-104A6064395A}"/>
              </a:ext>
            </a:extLst>
          </p:cNvPr>
          <p:cNvSpPr/>
          <p:nvPr/>
        </p:nvSpPr>
        <p:spPr>
          <a:xfrm>
            <a:off x="2516764" y="380334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74B030-02E2-45B4-B921-C5C8D5E9933B}"/>
              </a:ext>
            </a:extLst>
          </p:cNvPr>
          <p:cNvSpPr/>
          <p:nvPr/>
        </p:nvSpPr>
        <p:spPr>
          <a:xfrm>
            <a:off x="2745364" y="38033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780D34-2673-48AD-89F5-100C032A55BE}"/>
              </a:ext>
            </a:extLst>
          </p:cNvPr>
          <p:cNvSpPr/>
          <p:nvPr/>
        </p:nvSpPr>
        <p:spPr>
          <a:xfrm>
            <a:off x="2994068" y="38127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E026115-7C94-481B-94A1-9BD64B90D6A1}"/>
              </a:ext>
            </a:extLst>
          </p:cNvPr>
          <p:cNvSpPr/>
          <p:nvPr/>
        </p:nvSpPr>
        <p:spPr>
          <a:xfrm>
            <a:off x="3241522" y="38127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D21F5C-BC7F-4200-930B-2238EF0D462B}"/>
              </a:ext>
            </a:extLst>
          </p:cNvPr>
          <p:cNvSpPr/>
          <p:nvPr/>
        </p:nvSpPr>
        <p:spPr>
          <a:xfrm>
            <a:off x="3497937" y="38127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94A4D7-0B3B-4A07-9F68-A119545B11A8}"/>
              </a:ext>
            </a:extLst>
          </p:cNvPr>
          <p:cNvSpPr/>
          <p:nvPr/>
        </p:nvSpPr>
        <p:spPr>
          <a:xfrm>
            <a:off x="3736430" y="380334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2FAFEE-FC06-4918-A78E-60A438473E2F}"/>
              </a:ext>
            </a:extLst>
          </p:cNvPr>
          <p:cNvSpPr/>
          <p:nvPr/>
        </p:nvSpPr>
        <p:spPr>
          <a:xfrm>
            <a:off x="2030499" y="40515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C15EDF6-D506-4680-9250-79D40CAC8EC9}"/>
              </a:ext>
            </a:extLst>
          </p:cNvPr>
          <p:cNvSpPr/>
          <p:nvPr/>
        </p:nvSpPr>
        <p:spPr>
          <a:xfrm>
            <a:off x="2274041" y="4061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C87648-D258-448D-B990-1BB975287AD6}"/>
              </a:ext>
            </a:extLst>
          </p:cNvPr>
          <p:cNvSpPr/>
          <p:nvPr/>
        </p:nvSpPr>
        <p:spPr>
          <a:xfrm>
            <a:off x="2515514" y="405158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FC831DB-12D2-4CDF-8E75-7C91E9C2D357}"/>
              </a:ext>
            </a:extLst>
          </p:cNvPr>
          <p:cNvSpPr/>
          <p:nvPr/>
        </p:nvSpPr>
        <p:spPr>
          <a:xfrm>
            <a:off x="2744114" y="40515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F0066C-E609-498D-B230-3261D27AF84E}"/>
              </a:ext>
            </a:extLst>
          </p:cNvPr>
          <p:cNvSpPr/>
          <p:nvPr/>
        </p:nvSpPr>
        <p:spPr>
          <a:xfrm>
            <a:off x="2992818" y="4061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9F11850-4495-4D7D-821D-2EFDB9DB35CD}"/>
              </a:ext>
            </a:extLst>
          </p:cNvPr>
          <p:cNvSpPr/>
          <p:nvPr/>
        </p:nvSpPr>
        <p:spPr>
          <a:xfrm>
            <a:off x="3240272" y="4061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E4714-72F9-498A-AFF7-70541729FCA0}"/>
              </a:ext>
            </a:extLst>
          </p:cNvPr>
          <p:cNvSpPr/>
          <p:nvPr/>
        </p:nvSpPr>
        <p:spPr>
          <a:xfrm>
            <a:off x="3496687" y="40610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5954F42-586D-4BE1-86BA-140342F4F5A8}"/>
              </a:ext>
            </a:extLst>
          </p:cNvPr>
          <p:cNvSpPr/>
          <p:nvPr/>
        </p:nvSpPr>
        <p:spPr>
          <a:xfrm>
            <a:off x="3735180" y="405158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5A4492-7D77-49CC-AF57-011A1BBC1598}"/>
              </a:ext>
            </a:extLst>
          </p:cNvPr>
          <p:cNvSpPr/>
          <p:nvPr/>
        </p:nvSpPr>
        <p:spPr>
          <a:xfrm>
            <a:off x="2050603" y="42605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737AC9-5E6E-472E-A41E-D2B74747987B}"/>
              </a:ext>
            </a:extLst>
          </p:cNvPr>
          <p:cNvSpPr/>
          <p:nvPr/>
        </p:nvSpPr>
        <p:spPr>
          <a:xfrm>
            <a:off x="2294145" y="42699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9F14932-7404-4970-8FD4-690BD5AB6468}"/>
              </a:ext>
            </a:extLst>
          </p:cNvPr>
          <p:cNvSpPr/>
          <p:nvPr/>
        </p:nvSpPr>
        <p:spPr>
          <a:xfrm>
            <a:off x="2535618" y="426054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0467A4-4188-4112-807C-5E0373422C66}"/>
              </a:ext>
            </a:extLst>
          </p:cNvPr>
          <p:cNvSpPr/>
          <p:nvPr/>
        </p:nvSpPr>
        <p:spPr>
          <a:xfrm>
            <a:off x="2764218" y="426054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B992A98-10CE-4192-90FF-9C54C52AD874}"/>
              </a:ext>
            </a:extLst>
          </p:cNvPr>
          <p:cNvSpPr/>
          <p:nvPr/>
        </p:nvSpPr>
        <p:spPr>
          <a:xfrm>
            <a:off x="3012922" y="42699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099896-E562-4BDD-91DA-1FC4D8BC41F2}"/>
              </a:ext>
            </a:extLst>
          </p:cNvPr>
          <p:cNvSpPr/>
          <p:nvPr/>
        </p:nvSpPr>
        <p:spPr>
          <a:xfrm>
            <a:off x="3260376" y="42699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B57F86-6175-4F50-83E2-C92DA5F090E1}"/>
              </a:ext>
            </a:extLst>
          </p:cNvPr>
          <p:cNvSpPr/>
          <p:nvPr/>
        </p:nvSpPr>
        <p:spPr>
          <a:xfrm>
            <a:off x="3516791" y="4269972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859FC0E-B110-453D-AC99-C0367B38AC31}"/>
              </a:ext>
            </a:extLst>
          </p:cNvPr>
          <p:cNvSpPr/>
          <p:nvPr/>
        </p:nvSpPr>
        <p:spPr>
          <a:xfrm>
            <a:off x="3755284" y="4260545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D7FDDB-2C07-4C86-A617-759D798130A8}"/>
              </a:ext>
            </a:extLst>
          </p:cNvPr>
          <p:cNvSpPr/>
          <p:nvPr/>
        </p:nvSpPr>
        <p:spPr>
          <a:xfrm>
            <a:off x="2049353" y="45087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62AA0E9-09CC-4F10-AD43-826580C2EC31}"/>
              </a:ext>
            </a:extLst>
          </p:cNvPr>
          <p:cNvSpPr/>
          <p:nvPr/>
        </p:nvSpPr>
        <p:spPr>
          <a:xfrm>
            <a:off x="2292895" y="45182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10EEACC-F17F-4F78-BD9E-36E3BF9E9EE1}"/>
              </a:ext>
            </a:extLst>
          </p:cNvPr>
          <p:cNvSpPr/>
          <p:nvPr/>
        </p:nvSpPr>
        <p:spPr>
          <a:xfrm>
            <a:off x="2534368" y="450878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424C6CE-A553-4C8B-8690-A285DE613949}"/>
              </a:ext>
            </a:extLst>
          </p:cNvPr>
          <p:cNvSpPr/>
          <p:nvPr/>
        </p:nvSpPr>
        <p:spPr>
          <a:xfrm>
            <a:off x="2762968" y="4508781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98CACF-6BDF-4260-BC1D-79F28434ED57}"/>
              </a:ext>
            </a:extLst>
          </p:cNvPr>
          <p:cNvSpPr/>
          <p:nvPr/>
        </p:nvSpPr>
        <p:spPr>
          <a:xfrm>
            <a:off x="3011672" y="45182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25338B-8CD2-43D5-875E-9EFBC47A337E}"/>
              </a:ext>
            </a:extLst>
          </p:cNvPr>
          <p:cNvSpPr/>
          <p:nvPr/>
        </p:nvSpPr>
        <p:spPr>
          <a:xfrm>
            <a:off x="3259126" y="45182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1B9E1-68C5-4D8B-8548-A07E8C7155FB}"/>
              </a:ext>
            </a:extLst>
          </p:cNvPr>
          <p:cNvSpPr/>
          <p:nvPr/>
        </p:nvSpPr>
        <p:spPr>
          <a:xfrm>
            <a:off x="3515541" y="4518210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D6B7741-69BC-4874-870C-C596CBDF8E22}"/>
              </a:ext>
            </a:extLst>
          </p:cNvPr>
          <p:cNvSpPr/>
          <p:nvPr/>
        </p:nvSpPr>
        <p:spPr>
          <a:xfrm>
            <a:off x="3754034" y="4508783"/>
            <a:ext cx="180215" cy="1524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25/05/21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F8B5F-A28A-4AEF-92A5-116E7E88D546}"/>
              </a:ext>
            </a:extLst>
          </p:cNvPr>
          <p:cNvCxnSpPr>
            <a:cxnSpLocks/>
          </p:cNvCxnSpPr>
          <p:nvPr/>
        </p:nvCxnSpPr>
        <p:spPr>
          <a:xfrm flipH="1" flipV="1">
            <a:off x="3081242" y="2973309"/>
            <a:ext cx="11785" cy="1147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F8503C-DD3C-4D64-A72C-44AF1BCDEC01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3073389" y="4103263"/>
            <a:ext cx="853373" cy="17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348D6C1-D22F-4972-B954-0461ADAD32AC}"/>
              </a:ext>
            </a:extLst>
          </p:cNvPr>
          <p:cNvSpPr txBox="1"/>
          <p:nvPr/>
        </p:nvSpPr>
        <p:spPr>
          <a:xfrm>
            <a:off x="1006741" y="473830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(-0.09,-0.15,0.007)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FCED38-781A-455D-8473-FFEBA8DBAEDC}"/>
              </a:ext>
            </a:extLst>
          </p:cNvPr>
          <p:cNvSpPr txBox="1"/>
          <p:nvPr/>
        </p:nvSpPr>
        <p:spPr>
          <a:xfrm>
            <a:off x="1648745" y="4903682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(-0.09,-0.12,0.007)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9A2534-39C5-4E39-AB84-0928F6AEF268}"/>
              </a:ext>
            </a:extLst>
          </p:cNvPr>
          <p:cNvSpPr txBox="1"/>
          <p:nvPr/>
        </p:nvSpPr>
        <p:spPr>
          <a:xfrm>
            <a:off x="1745444" y="519949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(-0.09,-0.09,0.007)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ED1098-47EE-4B3E-B22B-49C074C1AD8B}"/>
              </a:ext>
            </a:extLst>
          </p:cNvPr>
          <p:cNvSpPr txBox="1"/>
          <p:nvPr/>
        </p:nvSpPr>
        <p:spPr>
          <a:xfrm>
            <a:off x="2363364" y="5446558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(-0.09,-0.06,0.007)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7398386A-CC1D-4C5D-A063-A685F136A48E}"/>
              </a:ext>
            </a:extLst>
          </p:cNvPr>
          <p:cNvCxnSpPr>
            <a:cxnSpLocks/>
            <a:stCxn id="79" idx="2"/>
            <a:endCxn id="87" idx="0"/>
          </p:cNvCxnSpPr>
          <p:nvPr/>
        </p:nvCxnSpPr>
        <p:spPr>
          <a:xfrm rot="10800000" flipV="1">
            <a:off x="1680965" y="4584982"/>
            <a:ext cx="368389" cy="1533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48A084B-EB87-463B-AF35-BF99C2C39357}"/>
              </a:ext>
            </a:extLst>
          </p:cNvPr>
          <p:cNvCxnSpPr>
            <a:cxnSpLocks/>
            <a:stCxn id="80" idx="4"/>
            <a:endCxn id="88" idx="0"/>
          </p:cNvCxnSpPr>
          <p:nvPr/>
        </p:nvCxnSpPr>
        <p:spPr>
          <a:xfrm rot="5400000">
            <a:off x="2236451" y="4757130"/>
            <a:ext cx="233070" cy="60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F0123CF-CBD6-4B55-8B9D-9024348A7D08}"/>
              </a:ext>
            </a:extLst>
          </p:cNvPr>
          <p:cNvCxnSpPr>
            <a:cxnSpLocks/>
            <a:stCxn id="81" idx="3"/>
            <a:endCxn id="89" idx="0"/>
          </p:cNvCxnSpPr>
          <p:nvPr/>
        </p:nvCxnSpPr>
        <p:spPr>
          <a:xfrm rot="5400000">
            <a:off x="2209900" y="4848634"/>
            <a:ext cx="560628" cy="141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536D4EF9-D7FD-490C-A167-6FB79E7CC2E4}"/>
              </a:ext>
            </a:extLst>
          </p:cNvPr>
          <p:cNvCxnSpPr>
            <a:cxnSpLocks/>
            <a:stCxn id="82" idx="3"/>
            <a:endCxn id="90" idx="0"/>
          </p:cNvCxnSpPr>
          <p:nvPr/>
        </p:nvCxnSpPr>
        <p:spPr>
          <a:xfrm rot="16200000" flipH="1">
            <a:off x="2509626" y="4918597"/>
            <a:ext cx="807694" cy="2482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95BE9B-BC92-4607-848D-25CC99D606BA}"/>
              </a:ext>
            </a:extLst>
          </p:cNvPr>
          <p:cNvSpPr txBox="1"/>
          <p:nvPr/>
        </p:nvSpPr>
        <p:spPr>
          <a:xfrm>
            <a:off x="2928796" y="26669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F4B3E0-AE27-49CE-90FD-E7D424188AF0}"/>
              </a:ext>
            </a:extLst>
          </p:cNvPr>
          <p:cNvSpPr txBox="1"/>
          <p:nvPr/>
        </p:nvSpPr>
        <p:spPr>
          <a:xfrm>
            <a:off x="3926762" y="39185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63D69BE-A716-4418-B240-4164B3170388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3173033" y="4137211"/>
            <a:ext cx="636967" cy="849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B5E4F50-AE24-4662-883D-B5B1C34CE9B7}"/>
              </a:ext>
            </a:extLst>
          </p:cNvPr>
          <p:cNvSpPr txBox="1"/>
          <p:nvPr/>
        </p:nvSpPr>
        <p:spPr>
          <a:xfrm>
            <a:off x="3130553" y="4933478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(0.00,0.00,0.007)</a:t>
            </a:r>
            <a:endParaRPr lang="en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0C6943-6431-4620-95CC-6A90AD21949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111645" y="2666943"/>
            <a:ext cx="1" cy="3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41F722D-7429-495F-8E07-C9FB641D4D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355188" y="2680000"/>
            <a:ext cx="0" cy="35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DC9CED4-2261-4500-B125-40EA01018761}"/>
              </a:ext>
            </a:extLst>
          </p:cNvPr>
          <p:cNvCxnSpPr>
            <a:cxnSpLocks/>
          </p:cNvCxnSpPr>
          <p:nvPr/>
        </p:nvCxnSpPr>
        <p:spPr>
          <a:xfrm>
            <a:off x="2119822" y="2872677"/>
            <a:ext cx="252664" cy="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A8C72C0-6D05-4ACC-AD6A-120293A490A0}"/>
              </a:ext>
            </a:extLst>
          </p:cNvPr>
          <p:cNvCxnSpPr>
            <a:cxnSpLocks/>
          </p:cNvCxnSpPr>
          <p:nvPr/>
        </p:nvCxnSpPr>
        <p:spPr>
          <a:xfrm flipH="1">
            <a:off x="1719326" y="2876589"/>
            <a:ext cx="567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E98A775-0A3A-4A39-BB69-84BA97306049}"/>
              </a:ext>
            </a:extLst>
          </p:cNvPr>
          <p:cNvSpPr txBox="1"/>
          <p:nvPr/>
        </p:nvSpPr>
        <p:spPr>
          <a:xfrm>
            <a:off x="1359691" y="2729578"/>
            <a:ext cx="790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0.03</a:t>
            </a:r>
            <a:endParaRPr lang="en-DE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262B4CA-FB94-4F58-84A5-C9C26A033389}"/>
              </a:ext>
            </a:extLst>
          </p:cNvPr>
          <p:cNvSpPr txBox="1"/>
          <p:nvPr/>
        </p:nvSpPr>
        <p:spPr>
          <a:xfrm>
            <a:off x="1745444" y="6404369"/>
            <a:ext cx="277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in cloth_corner.xml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6023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  <a:p>
            <a:pPr marL="0" indent="0">
              <a:buNone/>
            </a:pPr>
            <a:endParaRPr lang="en-CA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CD171-4040-49CF-AD11-DE50B3A5C46E}"/>
              </a:ext>
            </a:extLst>
          </p:cNvPr>
          <p:cNvSpPr/>
          <p:nvPr/>
        </p:nvSpPr>
        <p:spPr>
          <a:xfrm>
            <a:off x="2711040" y="2589038"/>
            <a:ext cx="3232560" cy="2398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5272C-C984-411E-9EAF-A458063279D1}"/>
              </a:ext>
            </a:extLst>
          </p:cNvPr>
          <p:cNvSpPr/>
          <p:nvPr/>
        </p:nvSpPr>
        <p:spPr>
          <a:xfrm>
            <a:off x="3277851" y="294458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47B-0009-4E2A-8DE9-D402BD5F0016}"/>
              </a:ext>
            </a:extLst>
          </p:cNvPr>
          <p:cNvSpPr/>
          <p:nvPr/>
        </p:nvSpPr>
        <p:spPr>
          <a:xfrm>
            <a:off x="3521393" y="295401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76D337-C676-4151-BB27-6C91FDCD73DA}"/>
              </a:ext>
            </a:extLst>
          </p:cNvPr>
          <p:cNvSpPr/>
          <p:nvPr/>
        </p:nvSpPr>
        <p:spPr>
          <a:xfrm>
            <a:off x="3762866" y="294459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9CC787-6386-449A-80C6-DC346714CF49}"/>
              </a:ext>
            </a:extLst>
          </p:cNvPr>
          <p:cNvSpPr/>
          <p:nvPr/>
        </p:nvSpPr>
        <p:spPr>
          <a:xfrm>
            <a:off x="3991466" y="294458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2B5BF0-352E-4213-B143-1405E6DF6FF5}"/>
              </a:ext>
            </a:extLst>
          </p:cNvPr>
          <p:cNvSpPr/>
          <p:nvPr/>
        </p:nvSpPr>
        <p:spPr>
          <a:xfrm>
            <a:off x="4240170" y="295401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992086-0FD6-4D77-92B8-063163AD13C3}"/>
              </a:ext>
            </a:extLst>
          </p:cNvPr>
          <p:cNvSpPr/>
          <p:nvPr/>
        </p:nvSpPr>
        <p:spPr>
          <a:xfrm>
            <a:off x="4487624" y="295401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A0B94C-69F5-4C9C-A24F-EA5C9A605B9B}"/>
              </a:ext>
            </a:extLst>
          </p:cNvPr>
          <p:cNvSpPr/>
          <p:nvPr/>
        </p:nvSpPr>
        <p:spPr>
          <a:xfrm>
            <a:off x="4744039" y="295401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BA60AB-13F5-434C-9D61-71B688F3FF9C}"/>
              </a:ext>
            </a:extLst>
          </p:cNvPr>
          <p:cNvSpPr/>
          <p:nvPr/>
        </p:nvSpPr>
        <p:spPr>
          <a:xfrm>
            <a:off x="4982532" y="294459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CCC724-CA18-4F46-BAAD-6E294BB1B468}"/>
              </a:ext>
            </a:extLst>
          </p:cNvPr>
          <p:cNvSpPr/>
          <p:nvPr/>
        </p:nvSpPr>
        <p:spPr>
          <a:xfrm>
            <a:off x="3286812" y="3221106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BAA9A8-4AC1-4D91-84BF-1C6647579CC4}"/>
              </a:ext>
            </a:extLst>
          </p:cNvPr>
          <p:cNvSpPr/>
          <p:nvPr/>
        </p:nvSpPr>
        <p:spPr>
          <a:xfrm>
            <a:off x="3530354" y="3230535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1C5EC3-BD16-4CF7-B119-85D39DC8CCDE}"/>
              </a:ext>
            </a:extLst>
          </p:cNvPr>
          <p:cNvSpPr/>
          <p:nvPr/>
        </p:nvSpPr>
        <p:spPr>
          <a:xfrm>
            <a:off x="3771827" y="3221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C0756D-EAC4-430F-97D0-419C4DC1E29B}"/>
              </a:ext>
            </a:extLst>
          </p:cNvPr>
          <p:cNvSpPr/>
          <p:nvPr/>
        </p:nvSpPr>
        <p:spPr>
          <a:xfrm>
            <a:off x="4000427" y="3221106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5CBC32C-66A8-4BCF-90C7-01E675356D94}"/>
              </a:ext>
            </a:extLst>
          </p:cNvPr>
          <p:cNvSpPr/>
          <p:nvPr/>
        </p:nvSpPr>
        <p:spPr>
          <a:xfrm>
            <a:off x="4249131" y="3230535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D930C5-3DA5-450D-9064-6730981AB840}"/>
              </a:ext>
            </a:extLst>
          </p:cNvPr>
          <p:cNvSpPr/>
          <p:nvPr/>
        </p:nvSpPr>
        <p:spPr>
          <a:xfrm>
            <a:off x="4496585" y="3230535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89C325-1E22-45AD-B3C7-C9F74FE71749}"/>
              </a:ext>
            </a:extLst>
          </p:cNvPr>
          <p:cNvSpPr/>
          <p:nvPr/>
        </p:nvSpPr>
        <p:spPr>
          <a:xfrm>
            <a:off x="4753000" y="3230535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F47C6C-8A00-4A11-BBCD-0D8415FB230C}"/>
              </a:ext>
            </a:extLst>
          </p:cNvPr>
          <p:cNvSpPr/>
          <p:nvPr/>
        </p:nvSpPr>
        <p:spPr>
          <a:xfrm>
            <a:off x="4991493" y="3221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34B5F-B7BA-4689-8E95-D1D9CE2257D6}"/>
              </a:ext>
            </a:extLst>
          </p:cNvPr>
          <p:cNvSpPr/>
          <p:nvPr/>
        </p:nvSpPr>
        <p:spPr>
          <a:xfrm>
            <a:off x="3286028" y="347799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9AE44E-AEF2-48FA-ADC8-D5291042B62E}"/>
              </a:ext>
            </a:extLst>
          </p:cNvPr>
          <p:cNvSpPr/>
          <p:nvPr/>
        </p:nvSpPr>
        <p:spPr>
          <a:xfrm>
            <a:off x="3529570" y="348742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2D5B271-9043-4162-83F8-64692FD37A9B}"/>
              </a:ext>
            </a:extLst>
          </p:cNvPr>
          <p:cNvSpPr/>
          <p:nvPr/>
        </p:nvSpPr>
        <p:spPr>
          <a:xfrm>
            <a:off x="3771043" y="347799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83C985-45E1-4CA8-BBC4-960FDD9FBF2D}"/>
              </a:ext>
            </a:extLst>
          </p:cNvPr>
          <p:cNvSpPr/>
          <p:nvPr/>
        </p:nvSpPr>
        <p:spPr>
          <a:xfrm>
            <a:off x="3999643" y="347799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4EB6B4-ABB9-4146-8989-39C82CAFE215}"/>
              </a:ext>
            </a:extLst>
          </p:cNvPr>
          <p:cNvSpPr/>
          <p:nvPr/>
        </p:nvSpPr>
        <p:spPr>
          <a:xfrm>
            <a:off x="4248347" y="348742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4DB101-89BB-4D33-A3C9-7B7EB81EBCA7}"/>
              </a:ext>
            </a:extLst>
          </p:cNvPr>
          <p:cNvSpPr/>
          <p:nvPr/>
        </p:nvSpPr>
        <p:spPr>
          <a:xfrm>
            <a:off x="4495801" y="348742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32E2C7-50D1-41A7-A689-0688D2C012E4}"/>
              </a:ext>
            </a:extLst>
          </p:cNvPr>
          <p:cNvSpPr/>
          <p:nvPr/>
        </p:nvSpPr>
        <p:spPr>
          <a:xfrm>
            <a:off x="4752216" y="348742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0C6C55-BF99-452E-AFDD-6DC5B9AA2F7D}"/>
              </a:ext>
            </a:extLst>
          </p:cNvPr>
          <p:cNvSpPr/>
          <p:nvPr/>
        </p:nvSpPr>
        <p:spPr>
          <a:xfrm>
            <a:off x="4990709" y="347799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85C861-5909-45FA-9AA0-B9F5E7BE775B}"/>
              </a:ext>
            </a:extLst>
          </p:cNvPr>
          <p:cNvSpPr/>
          <p:nvPr/>
        </p:nvSpPr>
        <p:spPr>
          <a:xfrm>
            <a:off x="3288062" y="372544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10F0E2-1C09-4172-AF87-C2FDDE7F02B6}"/>
              </a:ext>
            </a:extLst>
          </p:cNvPr>
          <p:cNvSpPr/>
          <p:nvPr/>
        </p:nvSpPr>
        <p:spPr>
          <a:xfrm>
            <a:off x="3531604" y="37348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3D49D7-0A57-47A9-AD65-104A6064395A}"/>
              </a:ext>
            </a:extLst>
          </p:cNvPr>
          <p:cNvSpPr/>
          <p:nvPr/>
        </p:nvSpPr>
        <p:spPr>
          <a:xfrm>
            <a:off x="3773077" y="372544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74B030-02E2-45B4-B921-C5C8D5E9933B}"/>
              </a:ext>
            </a:extLst>
          </p:cNvPr>
          <p:cNvSpPr/>
          <p:nvPr/>
        </p:nvSpPr>
        <p:spPr>
          <a:xfrm>
            <a:off x="4001677" y="372544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780D34-2673-48AD-89F5-100C032A55BE}"/>
              </a:ext>
            </a:extLst>
          </p:cNvPr>
          <p:cNvSpPr/>
          <p:nvPr/>
        </p:nvSpPr>
        <p:spPr>
          <a:xfrm>
            <a:off x="4250381" y="37348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E026115-7C94-481B-94A1-9BD64B90D6A1}"/>
              </a:ext>
            </a:extLst>
          </p:cNvPr>
          <p:cNvSpPr/>
          <p:nvPr/>
        </p:nvSpPr>
        <p:spPr>
          <a:xfrm>
            <a:off x="4497835" y="37348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D21F5C-BC7F-4200-930B-2238EF0D462B}"/>
              </a:ext>
            </a:extLst>
          </p:cNvPr>
          <p:cNvSpPr/>
          <p:nvPr/>
        </p:nvSpPr>
        <p:spPr>
          <a:xfrm>
            <a:off x="4754250" y="37348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94A4D7-0B3B-4A07-9F68-A119545B11A8}"/>
              </a:ext>
            </a:extLst>
          </p:cNvPr>
          <p:cNvSpPr/>
          <p:nvPr/>
        </p:nvSpPr>
        <p:spPr>
          <a:xfrm>
            <a:off x="4992743" y="372544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2FAFEE-FC06-4918-A78E-60A438473E2F}"/>
              </a:ext>
            </a:extLst>
          </p:cNvPr>
          <p:cNvSpPr/>
          <p:nvPr/>
        </p:nvSpPr>
        <p:spPr>
          <a:xfrm>
            <a:off x="3286812" y="39736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C15EDF6-D506-4680-9250-79D40CAC8EC9}"/>
              </a:ext>
            </a:extLst>
          </p:cNvPr>
          <p:cNvSpPr/>
          <p:nvPr/>
        </p:nvSpPr>
        <p:spPr>
          <a:xfrm>
            <a:off x="3530354" y="3983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C87648-D258-448D-B990-1BB975287AD6}"/>
              </a:ext>
            </a:extLst>
          </p:cNvPr>
          <p:cNvSpPr/>
          <p:nvPr/>
        </p:nvSpPr>
        <p:spPr>
          <a:xfrm>
            <a:off x="3771827" y="397368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FC831DB-12D2-4CDF-8E75-7C91E9C2D357}"/>
              </a:ext>
            </a:extLst>
          </p:cNvPr>
          <p:cNvSpPr/>
          <p:nvPr/>
        </p:nvSpPr>
        <p:spPr>
          <a:xfrm>
            <a:off x="4000427" y="39736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F0066C-E609-498D-B230-3261D27AF84E}"/>
              </a:ext>
            </a:extLst>
          </p:cNvPr>
          <p:cNvSpPr/>
          <p:nvPr/>
        </p:nvSpPr>
        <p:spPr>
          <a:xfrm>
            <a:off x="4249131" y="3983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9F11850-4495-4D7D-821D-2EFDB9DB35CD}"/>
              </a:ext>
            </a:extLst>
          </p:cNvPr>
          <p:cNvSpPr/>
          <p:nvPr/>
        </p:nvSpPr>
        <p:spPr>
          <a:xfrm>
            <a:off x="4496585" y="3983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E4714-72F9-498A-AFF7-70541729FCA0}"/>
              </a:ext>
            </a:extLst>
          </p:cNvPr>
          <p:cNvSpPr/>
          <p:nvPr/>
        </p:nvSpPr>
        <p:spPr>
          <a:xfrm>
            <a:off x="4753000" y="39831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5954F42-586D-4BE1-86BA-140342F4F5A8}"/>
              </a:ext>
            </a:extLst>
          </p:cNvPr>
          <p:cNvSpPr/>
          <p:nvPr/>
        </p:nvSpPr>
        <p:spPr>
          <a:xfrm>
            <a:off x="4991493" y="397368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5A4492-7D77-49CC-AF57-011A1BBC1598}"/>
              </a:ext>
            </a:extLst>
          </p:cNvPr>
          <p:cNvSpPr/>
          <p:nvPr/>
        </p:nvSpPr>
        <p:spPr>
          <a:xfrm>
            <a:off x="3306916" y="418264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737AC9-5E6E-472E-A41E-D2B74747987B}"/>
              </a:ext>
            </a:extLst>
          </p:cNvPr>
          <p:cNvSpPr/>
          <p:nvPr/>
        </p:nvSpPr>
        <p:spPr>
          <a:xfrm>
            <a:off x="3550458" y="41920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9F14932-7404-4970-8FD4-690BD5AB6468}"/>
              </a:ext>
            </a:extLst>
          </p:cNvPr>
          <p:cNvSpPr/>
          <p:nvPr/>
        </p:nvSpPr>
        <p:spPr>
          <a:xfrm>
            <a:off x="3791931" y="418264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0467A4-4188-4112-807C-5E0373422C66}"/>
              </a:ext>
            </a:extLst>
          </p:cNvPr>
          <p:cNvSpPr/>
          <p:nvPr/>
        </p:nvSpPr>
        <p:spPr>
          <a:xfrm>
            <a:off x="4020531" y="418264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B992A98-10CE-4192-90FF-9C54C52AD874}"/>
              </a:ext>
            </a:extLst>
          </p:cNvPr>
          <p:cNvSpPr/>
          <p:nvPr/>
        </p:nvSpPr>
        <p:spPr>
          <a:xfrm>
            <a:off x="4269235" y="41920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099896-E562-4BDD-91DA-1FC4D8BC41F2}"/>
              </a:ext>
            </a:extLst>
          </p:cNvPr>
          <p:cNvSpPr/>
          <p:nvPr/>
        </p:nvSpPr>
        <p:spPr>
          <a:xfrm>
            <a:off x="4516689" y="41920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B57F86-6175-4F50-83E2-C92DA5F090E1}"/>
              </a:ext>
            </a:extLst>
          </p:cNvPr>
          <p:cNvSpPr/>
          <p:nvPr/>
        </p:nvSpPr>
        <p:spPr>
          <a:xfrm>
            <a:off x="4773104" y="4192070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859FC0E-B110-453D-AC99-C0367B38AC31}"/>
              </a:ext>
            </a:extLst>
          </p:cNvPr>
          <p:cNvSpPr/>
          <p:nvPr/>
        </p:nvSpPr>
        <p:spPr>
          <a:xfrm>
            <a:off x="5011597" y="4182643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D7FDDB-2C07-4C86-A617-759D798130A8}"/>
              </a:ext>
            </a:extLst>
          </p:cNvPr>
          <p:cNvSpPr/>
          <p:nvPr/>
        </p:nvSpPr>
        <p:spPr>
          <a:xfrm>
            <a:off x="3305666" y="44308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62AA0E9-09CC-4F10-AD43-826580C2EC31}"/>
              </a:ext>
            </a:extLst>
          </p:cNvPr>
          <p:cNvSpPr/>
          <p:nvPr/>
        </p:nvSpPr>
        <p:spPr>
          <a:xfrm>
            <a:off x="3549208" y="44403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10EEACC-F17F-4F78-BD9E-36E3BF9E9EE1}"/>
              </a:ext>
            </a:extLst>
          </p:cNvPr>
          <p:cNvSpPr/>
          <p:nvPr/>
        </p:nvSpPr>
        <p:spPr>
          <a:xfrm>
            <a:off x="3790681" y="443088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424C6CE-A553-4C8B-8690-A285DE613949}"/>
              </a:ext>
            </a:extLst>
          </p:cNvPr>
          <p:cNvSpPr/>
          <p:nvPr/>
        </p:nvSpPr>
        <p:spPr>
          <a:xfrm>
            <a:off x="4019281" y="4430879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98CACF-6BDF-4260-BC1D-79F28434ED57}"/>
              </a:ext>
            </a:extLst>
          </p:cNvPr>
          <p:cNvSpPr/>
          <p:nvPr/>
        </p:nvSpPr>
        <p:spPr>
          <a:xfrm>
            <a:off x="4267985" y="44403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25338B-8CD2-43D5-875E-9EFBC47A337E}"/>
              </a:ext>
            </a:extLst>
          </p:cNvPr>
          <p:cNvSpPr/>
          <p:nvPr/>
        </p:nvSpPr>
        <p:spPr>
          <a:xfrm>
            <a:off x="4515439" y="44403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1B9E1-68C5-4D8B-8548-A07E8C7155FB}"/>
              </a:ext>
            </a:extLst>
          </p:cNvPr>
          <p:cNvSpPr/>
          <p:nvPr/>
        </p:nvSpPr>
        <p:spPr>
          <a:xfrm>
            <a:off x="4771854" y="4440308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D6B7741-69BC-4874-870C-C596CBDF8E22}"/>
              </a:ext>
            </a:extLst>
          </p:cNvPr>
          <p:cNvSpPr/>
          <p:nvPr/>
        </p:nvSpPr>
        <p:spPr>
          <a:xfrm>
            <a:off x="5010347" y="4430881"/>
            <a:ext cx="180215" cy="15240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25/05/21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F8B5F-A28A-4AEF-92A5-116E7E88D546}"/>
              </a:ext>
            </a:extLst>
          </p:cNvPr>
          <p:cNvCxnSpPr>
            <a:cxnSpLocks/>
          </p:cNvCxnSpPr>
          <p:nvPr/>
        </p:nvCxnSpPr>
        <p:spPr>
          <a:xfrm flipH="1" flipV="1">
            <a:off x="4337555" y="2895407"/>
            <a:ext cx="11785" cy="1147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F8503C-DD3C-4D64-A72C-44AF1BCDEC01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4329702" y="4025361"/>
            <a:ext cx="853373" cy="17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95BE9B-BC92-4607-848D-25CC99D606BA}"/>
              </a:ext>
            </a:extLst>
          </p:cNvPr>
          <p:cNvSpPr txBox="1"/>
          <p:nvPr/>
        </p:nvSpPr>
        <p:spPr>
          <a:xfrm>
            <a:off x="4185109" y="25890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F4B3E0-AE27-49CE-90FD-E7D424188AF0}"/>
              </a:ext>
            </a:extLst>
          </p:cNvPr>
          <p:cNvSpPr txBox="1"/>
          <p:nvPr/>
        </p:nvSpPr>
        <p:spPr>
          <a:xfrm>
            <a:off x="5183075" y="38406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9FE64-BB44-44FB-AA09-07B2DAD0B84F}"/>
              </a:ext>
            </a:extLst>
          </p:cNvPr>
          <p:cNvSpPr txBox="1"/>
          <p:nvPr/>
        </p:nvSpPr>
        <p:spPr>
          <a:xfrm>
            <a:off x="3153494" y="2101568"/>
            <a:ext cx="21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 : Cloth_corner.py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99ABA-C600-403E-87CC-3DED5F6293D0}"/>
              </a:ext>
            </a:extLst>
          </p:cNvPr>
          <p:cNvSpPr txBox="1"/>
          <p:nvPr/>
        </p:nvSpPr>
        <p:spPr>
          <a:xfrm>
            <a:off x="-40411" y="51097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  <a:endParaRPr lang="en-DE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D773428-D053-4CA3-961E-5CDF3045433B}"/>
              </a:ext>
            </a:extLst>
          </p:cNvPr>
          <p:cNvSpPr txBox="1"/>
          <p:nvPr/>
        </p:nvSpPr>
        <p:spPr>
          <a:xfrm>
            <a:off x="41425" y="1911567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endParaRPr lang="en-DE" b="1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64BF2B0-1445-4A39-9963-9213EC770F91}"/>
              </a:ext>
            </a:extLst>
          </p:cNvPr>
          <p:cNvCxnSpPr>
            <a:cxnSpLocks/>
          </p:cNvCxnSpPr>
          <p:nvPr/>
        </p:nvCxnSpPr>
        <p:spPr>
          <a:xfrm>
            <a:off x="-40411" y="5105400"/>
            <a:ext cx="8892180" cy="3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9ABF721-BBFD-44C7-9D23-0504A89272B0}"/>
              </a:ext>
            </a:extLst>
          </p:cNvPr>
          <p:cNvSpPr txBox="1"/>
          <p:nvPr/>
        </p:nvSpPr>
        <p:spPr>
          <a:xfrm>
            <a:off x="826097" y="5192962"/>
            <a:ext cx="3633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[-1, -1, -1] to [1, 1, 1]</a:t>
            </a:r>
            <a:r>
              <a:rPr lang="en-US" sz="1600" i="1" dirty="0"/>
              <a:t> on 1 random corner</a:t>
            </a:r>
            <a:endParaRPr lang="en-DE" sz="1600" i="1" dirty="0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EC9326F-6AB4-4B31-9D51-2C3CC86FF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" t="63341" r="56664" b="6362"/>
          <a:stretch/>
        </p:blipFill>
        <p:spPr>
          <a:xfrm>
            <a:off x="3097665" y="5902267"/>
            <a:ext cx="1229526" cy="740642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EF78D68F-00D7-4667-A792-9FCB5DE50CCC}"/>
              </a:ext>
            </a:extLst>
          </p:cNvPr>
          <p:cNvSpPr/>
          <p:nvPr/>
        </p:nvSpPr>
        <p:spPr>
          <a:xfrm>
            <a:off x="3097973" y="5927594"/>
            <a:ext cx="748731" cy="740641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CB4E2EB-3271-4B6E-9124-0C5BE602631C}"/>
              </a:ext>
            </a:extLst>
          </p:cNvPr>
          <p:cNvSpPr/>
          <p:nvPr/>
        </p:nvSpPr>
        <p:spPr>
          <a:xfrm>
            <a:off x="3372551" y="6229048"/>
            <a:ext cx="222539" cy="18615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E89FB3A-83E9-48F4-8CBB-4876B8869984}"/>
              </a:ext>
            </a:extLst>
          </p:cNvPr>
          <p:cNvSpPr txBox="1"/>
          <p:nvPr/>
        </p:nvSpPr>
        <p:spPr>
          <a:xfrm>
            <a:off x="282439" y="5597558"/>
            <a:ext cx="3146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To environment scale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= *0.05</a:t>
            </a:r>
          </a:p>
          <a:p>
            <a:r>
              <a:rPr lang="en-US" b="1" dirty="0">
                <a:latin typeface="Agency FB" panose="020B0503020202020204" pitchFamily="34" charset="0"/>
              </a:rPr>
              <a:t>Force applied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=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proportional to the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distance to be moved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8E4D6A0-92E3-4612-9B80-B7A88D5987A6}"/>
              </a:ext>
            </a:extLst>
          </p:cNvPr>
          <p:cNvSpPr txBox="1"/>
          <p:nvPr/>
        </p:nvSpPr>
        <p:spPr>
          <a:xfrm>
            <a:off x="2017610" y="6583387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(0.05, 0.05)</a:t>
            </a:r>
            <a:endParaRPr lang="en-DE" sz="16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8F93FDE-ABC0-4DA7-894C-1C14C1BE9626}"/>
              </a:ext>
            </a:extLst>
          </p:cNvPr>
          <p:cNvSpPr txBox="1"/>
          <p:nvPr/>
        </p:nvSpPr>
        <p:spPr>
          <a:xfrm>
            <a:off x="3165258" y="5538387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(-0.05, -0.05)</a:t>
            </a:r>
            <a:endParaRPr lang="en-DE" sz="1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6A420CE-66C7-42AF-A523-F69F681B7F78}"/>
              </a:ext>
            </a:extLst>
          </p:cNvPr>
          <p:cNvSpPr txBox="1"/>
          <p:nvPr/>
        </p:nvSpPr>
        <p:spPr>
          <a:xfrm>
            <a:off x="3692414" y="57399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B81DDDB-96FC-4BD2-A15C-29F144DE212F}"/>
              </a:ext>
            </a:extLst>
          </p:cNvPr>
          <p:cNvSpPr txBox="1"/>
          <p:nvPr/>
        </p:nvSpPr>
        <p:spPr>
          <a:xfrm>
            <a:off x="2955591" y="64513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0BB30E2-CEEF-4F26-97B3-DE4261AAB04E}"/>
              </a:ext>
            </a:extLst>
          </p:cNvPr>
          <p:cNvSpPr txBox="1"/>
          <p:nvPr/>
        </p:nvSpPr>
        <p:spPr>
          <a:xfrm>
            <a:off x="4722606" y="5231951"/>
            <a:ext cx="4138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[X, X, X, X, -1, -1, -1] to [X, X, X, X 1, 1, 1]</a:t>
            </a:r>
          </a:p>
          <a:p>
            <a:r>
              <a:rPr lang="en-US" sz="1600" i="1" dirty="0"/>
              <a:t>Where XXXX is a one hot representation of a corner</a:t>
            </a:r>
          </a:p>
          <a:p>
            <a:r>
              <a:rPr lang="en-US" sz="1200" i="1" dirty="0"/>
              <a:t>[1,0,0,0] – Corner 1</a:t>
            </a:r>
          </a:p>
          <a:p>
            <a:r>
              <a:rPr lang="en-US" sz="1200" i="1" dirty="0"/>
              <a:t>[0,1,0,0] – Corner 2</a:t>
            </a:r>
          </a:p>
          <a:p>
            <a:r>
              <a:rPr lang="en-US" sz="1200" i="1" dirty="0"/>
              <a:t>[0,0,1,0] – Corner 3</a:t>
            </a:r>
          </a:p>
          <a:p>
            <a:r>
              <a:rPr lang="en-US" sz="1200" i="1" dirty="0"/>
              <a:t>[0,0,0,1] – Corner 4  </a:t>
            </a:r>
          </a:p>
          <a:p>
            <a:endParaRPr lang="en-US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98824-2BB8-489F-9B14-3048EC4177A3}"/>
              </a:ext>
            </a:extLst>
          </p:cNvPr>
          <p:cNvSpPr txBox="1"/>
          <p:nvPr/>
        </p:nvSpPr>
        <p:spPr>
          <a:xfrm>
            <a:off x="4372160" y="522152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70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2820950" cy="114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25/05/21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733C6EE-82D1-40DA-AE0D-6DBDECF7F1D5}"/>
              </a:ext>
            </a:extLst>
          </p:cNvPr>
          <p:cNvSpPr txBox="1"/>
          <p:nvPr/>
        </p:nvSpPr>
        <p:spPr>
          <a:xfrm>
            <a:off x="3824879" y="6297044"/>
            <a:ext cx="245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steps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2C12A3-D89D-49EB-BAAB-E9A39D47F309}"/>
              </a:ext>
            </a:extLst>
          </p:cNvPr>
          <p:cNvSpPr txBox="1"/>
          <p:nvPr/>
        </p:nvSpPr>
        <p:spPr>
          <a:xfrm>
            <a:off x="3868836" y="1544619"/>
            <a:ext cx="333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1 step = no. of steps in 1 episode / game</a:t>
            </a:r>
            <a:endParaRPr lang="en-DE" sz="1400" i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FB941D-78BD-42E3-8318-0333A9F1EF11}"/>
              </a:ext>
            </a:extLst>
          </p:cNvPr>
          <p:cNvSpPr txBox="1"/>
          <p:nvPr/>
        </p:nvSpPr>
        <p:spPr>
          <a:xfrm>
            <a:off x="533400" y="4045551"/>
            <a:ext cx="81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Reward</a:t>
            </a:r>
            <a:endParaRPr lang="en-DE" sz="1600" dirty="0">
              <a:solidFill>
                <a:srgbClr val="FF0000"/>
              </a:solidFill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E364C5A-A076-45D6-A11D-CBF1B595C0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5"/>
          <a:stretch/>
        </p:blipFill>
        <p:spPr>
          <a:xfrm>
            <a:off x="1443269" y="2394408"/>
            <a:ext cx="5852172" cy="388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0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2820950" cy="114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25/05/21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42DD47F-31E9-460C-9368-B6A6E5072C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0"/>
          <a:stretch/>
        </p:blipFill>
        <p:spPr>
          <a:xfrm>
            <a:off x="1014679" y="2046965"/>
            <a:ext cx="2878940" cy="19154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738756-B03A-4F53-A3CD-E9AFD3CFE996}"/>
              </a:ext>
            </a:extLst>
          </p:cNvPr>
          <p:cNvSpPr txBox="1"/>
          <p:nvPr/>
        </p:nvSpPr>
        <p:spPr>
          <a:xfrm>
            <a:off x="0" y="3084647"/>
            <a:ext cx="110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Critic value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B37CF-FD05-48AF-B628-5DC842D55044}"/>
              </a:ext>
            </a:extLst>
          </p:cNvPr>
          <p:cNvSpPr txBox="1"/>
          <p:nvPr/>
        </p:nvSpPr>
        <p:spPr>
          <a:xfrm>
            <a:off x="1704074" y="3891545"/>
            <a:ext cx="245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steps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718F0-1879-4E45-A532-543733CB3AA0}"/>
              </a:ext>
            </a:extLst>
          </p:cNvPr>
          <p:cNvSpPr txBox="1"/>
          <p:nvPr/>
        </p:nvSpPr>
        <p:spPr>
          <a:xfrm>
            <a:off x="1848955" y="2087949"/>
            <a:ext cx="223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Critic network output</a:t>
            </a:r>
            <a:endParaRPr lang="en-DE" sz="14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6512891-2D74-40C3-B92E-1849025214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4"/>
          <a:stretch/>
        </p:blipFill>
        <p:spPr>
          <a:xfrm>
            <a:off x="5189310" y="2041166"/>
            <a:ext cx="2882324" cy="1915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B14099-BB5B-400A-96FD-BACAFB191C23}"/>
              </a:ext>
            </a:extLst>
          </p:cNvPr>
          <p:cNvSpPr txBox="1"/>
          <p:nvPr/>
        </p:nvSpPr>
        <p:spPr>
          <a:xfrm>
            <a:off x="4646260" y="3023197"/>
            <a:ext cx="1620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entropy</a:t>
            </a:r>
            <a:endParaRPr lang="en-D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D17B7-E291-4371-ABC1-620469A234C4}"/>
              </a:ext>
            </a:extLst>
          </p:cNvPr>
          <p:cNvSpPr txBox="1"/>
          <p:nvPr/>
        </p:nvSpPr>
        <p:spPr>
          <a:xfrm>
            <a:off x="6158045" y="3845897"/>
            <a:ext cx="275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steps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81A09-0472-4D26-81F9-6B1136D2B411}"/>
              </a:ext>
            </a:extLst>
          </p:cNvPr>
          <p:cNvSpPr txBox="1"/>
          <p:nvPr/>
        </p:nvSpPr>
        <p:spPr>
          <a:xfrm>
            <a:off x="6059025" y="2098718"/>
            <a:ext cx="202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Actor network output</a:t>
            </a:r>
            <a:endParaRPr lang="en-DE" sz="1400" dirty="0"/>
          </a:p>
        </p:txBody>
      </p:sp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42CBAD4E-DE3A-4AFA-BAA5-E8D54CBB18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4"/>
          <a:stretch/>
        </p:blipFill>
        <p:spPr>
          <a:xfrm>
            <a:off x="1105768" y="4558155"/>
            <a:ext cx="2878941" cy="1916649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C3DD04F7-633C-4D18-B8F5-EE42BE6F2B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4"/>
          <a:stretch/>
        </p:blipFill>
        <p:spPr>
          <a:xfrm>
            <a:off x="5222033" y="4589578"/>
            <a:ext cx="2878941" cy="19166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DCDD2C-861E-42FA-BC4B-35A494DC3505}"/>
              </a:ext>
            </a:extLst>
          </p:cNvPr>
          <p:cNvSpPr txBox="1"/>
          <p:nvPr/>
        </p:nvSpPr>
        <p:spPr>
          <a:xfrm>
            <a:off x="1967755" y="6463784"/>
            <a:ext cx="245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steps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643439-7162-490F-81C8-68E2B4C5153A}"/>
              </a:ext>
            </a:extLst>
          </p:cNvPr>
          <p:cNvSpPr txBox="1"/>
          <p:nvPr/>
        </p:nvSpPr>
        <p:spPr>
          <a:xfrm>
            <a:off x="6148618" y="6419553"/>
            <a:ext cx="275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steps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A580C6-48C8-4AA7-AB30-7BFC2ED54B0F}"/>
              </a:ext>
            </a:extLst>
          </p:cNvPr>
          <p:cNvSpPr txBox="1"/>
          <p:nvPr/>
        </p:nvSpPr>
        <p:spPr>
          <a:xfrm>
            <a:off x="83141" y="5188391"/>
            <a:ext cx="64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78B86D-4A56-4A86-A8E6-D8313DBC1312}"/>
              </a:ext>
            </a:extLst>
          </p:cNvPr>
          <p:cNvSpPr txBox="1"/>
          <p:nvPr/>
        </p:nvSpPr>
        <p:spPr>
          <a:xfrm>
            <a:off x="4159543" y="5209348"/>
            <a:ext cx="120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Target Value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B00D9E-5DEB-4254-86E4-EE62812275EF}"/>
              </a:ext>
            </a:extLst>
          </p:cNvPr>
          <p:cNvSpPr txBox="1"/>
          <p:nvPr/>
        </p:nvSpPr>
        <p:spPr>
          <a:xfrm>
            <a:off x="1981200" y="4589578"/>
            <a:ext cx="223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 network output</a:t>
            </a:r>
            <a:endParaRPr lang="en-DE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627C3A-F5ED-4F6A-8527-B8F7C85B9674}"/>
              </a:ext>
            </a:extLst>
          </p:cNvPr>
          <p:cNvSpPr txBox="1"/>
          <p:nvPr/>
        </p:nvSpPr>
        <p:spPr>
          <a:xfrm>
            <a:off x="6507623" y="4599511"/>
            <a:ext cx="162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 Value network output</a:t>
            </a:r>
            <a:endParaRPr lang="en-DE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BEA771-9CAA-4A9A-A02A-81F8F87D852A}"/>
              </a:ext>
            </a:extLst>
          </p:cNvPr>
          <p:cNvSpPr txBox="1"/>
          <p:nvPr/>
        </p:nvSpPr>
        <p:spPr>
          <a:xfrm>
            <a:off x="4253710" y="1544619"/>
            <a:ext cx="294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1 step = average value over 1 batch</a:t>
            </a:r>
            <a:endParaRPr lang="en-DE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8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A999F431-F95F-4F7F-8276-E66F63268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5"/>
          <a:stretch/>
        </p:blipFill>
        <p:spPr>
          <a:xfrm>
            <a:off x="5354258" y="4419217"/>
            <a:ext cx="3084700" cy="204456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A457071-ED56-4D1A-90AA-8C3B83299E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0"/>
          <a:stretch/>
        </p:blipFill>
        <p:spPr>
          <a:xfrm>
            <a:off x="5486231" y="2045933"/>
            <a:ext cx="2820755" cy="185239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3AD83D0-B5DE-47BB-BFE5-2291B50166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6"/>
          <a:stretch/>
        </p:blipFill>
        <p:spPr>
          <a:xfrm>
            <a:off x="1183089" y="2277512"/>
            <a:ext cx="2824087" cy="184554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2820950" cy="114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25/05/21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738756-B03A-4F53-A3CD-E9AFD3CFE996}"/>
              </a:ext>
            </a:extLst>
          </p:cNvPr>
          <p:cNvSpPr txBox="1"/>
          <p:nvPr/>
        </p:nvSpPr>
        <p:spPr>
          <a:xfrm>
            <a:off x="188912" y="3011448"/>
            <a:ext cx="100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Actor loss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B37CF-FD05-48AF-B628-5DC842D55044}"/>
              </a:ext>
            </a:extLst>
          </p:cNvPr>
          <p:cNvSpPr txBox="1"/>
          <p:nvPr/>
        </p:nvSpPr>
        <p:spPr>
          <a:xfrm>
            <a:off x="1551707" y="3919127"/>
            <a:ext cx="245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steps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14099-BB5B-400A-96FD-BACAFB191C23}"/>
              </a:ext>
            </a:extLst>
          </p:cNvPr>
          <p:cNvSpPr txBox="1"/>
          <p:nvPr/>
        </p:nvSpPr>
        <p:spPr>
          <a:xfrm>
            <a:off x="4646260" y="3023197"/>
            <a:ext cx="106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Critic loss</a:t>
            </a:r>
            <a:endParaRPr lang="en-D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D17B7-E291-4371-ABC1-620469A234C4}"/>
              </a:ext>
            </a:extLst>
          </p:cNvPr>
          <p:cNvSpPr txBox="1"/>
          <p:nvPr/>
        </p:nvSpPr>
        <p:spPr>
          <a:xfrm>
            <a:off x="5619013" y="3845897"/>
            <a:ext cx="275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steps (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DCDD2C-861E-42FA-BC4B-35A494DC3505}"/>
              </a:ext>
            </a:extLst>
          </p:cNvPr>
          <p:cNvSpPr txBox="1"/>
          <p:nvPr/>
        </p:nvSpPr>
        <p:spPr>
          <a:xfrm>
            <a:off x="1428723" y="6463784"/>
            <a:ext cx="245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steps (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A580C6-48C8-4AA7-AB30-7BFC2ED54B0F}"/>
              </a:ext>
            </a:extLst>
          </p:cNvPr>
          <p:cNvSpPr txBox="1"/>
          <p:nvPr/>
        </p:nvSpPr>
        <p:spPr>
          <a:xfrm>
            <a:off x="83141" y="5188391"/>
            <a:ext cx="1006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loss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AAE66-0B0D-4485-8C40-20FBD8BDEB97}"/>
              </a:ext>
            </a:extLst>
          </p:cNvPr>
          <p:cNvSpPr txBox="1"/>
          <p:nvPr/>
        </p:nvSpPr>
        <p:spPr>
          <a:xfrm>
            <a:off x="4253710" y="1544619"/>
            <a:ext cx="294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1 step = loss after 1 batch </a:t>
            </a:r>
            <a:endParaRPr lang="en-DE" sz="1400" i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279F7-DB38-46FA-8561-FAB7673DCEC7}"/>
              </a:ext>
            </a:extLst>
          </p:cNvPr>
          <p:cNvSpPr txBox="1"/>
          <p:nvPr/>
        </p:nvSpPr>
        <p:spPr>
          <a:xfrm>
            <a:off x="5791200" y="6415217"/>
            <a:ext cx="245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steps (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  <a:endParaRPr lang="en-DE" sz="16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F8AFB-F0BB-4780-8526-31E2A0A37F76}"/>
              </a:ext>
            </a:extLst>
          </p:cNvPr>
          <p:cNvSpPr txBox="1"/>
          <p:nvPr/>
        </p:nvSpPr>
        <p:spPr>
          <a:xfrm>
            <a:off x="4085555" y="5102946"/>
            <a:ext cx="1568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Target Value loss</a:t>
            </a:r>
            <a:endParaRPr lang="en-DE" sz="1600" dirty="0">
              <a:solidFill>
                <a:srgbClr val="FF0000"/>
              </a:solidFill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6DF8B0C-D5FE-42F7-80CA-D9FCC4045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5"/>
          <a:stretch/>
        </p:blipFill>
        <p:spPr>
          <a:xfrm>
            <a:off x="1086027" y="4504661"/>
            <a:ext cx="3084700" cy="20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6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  <a:p>
            <a:pPr marL="0" indent="0">
              <a:buNone/>
            </a:pPr>
            <a:endParaRPr lang="en-CA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25/05/21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4C5C495-4272-4826-A773-93563A3BD4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1481" r="30616" b="39630"/>
          <a:stretch/>
        </p:blipFill>
        <p:spPr>
          <a:xfrm>
            <a:off x="613825" y="3562894"/>
            <a:ext cx="5673854" cy="2524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8B6A84-420F-4747-A79F-475C645C69D6}"/>
              </a:ext>
            </a:extLst>
          </p:cNvPr>
          <p:cNvSpPr txBox="1"/>
          <p:nvPr/>
        </p:nvSpPr>
        <p:spPr>
          <a:xfrm>
            <a:off x="261585" y="2057172"/>
            <a:ext cx="5334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baselines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</a:t>
            </a:r>
            <a:r>
              <a:rPr lang="en-US" dirty="0" err="1"/>
              <a:t>DMControlSuite</a:t>
            </a:r>
            <a:r>
              <a:rPr lang="en-US" dirty="0"/>
              <a:t> </a:t>
            </a:r>
            <a:r>
              <a:rPr lang="en-US" dirty="0" err="1"/>
              <a:t>cloth_corner</a:t>
            </a:r>
            <a:r>
              <a:rPr lang="en-US" dirty="0"/>
              <a:t> environment </a:t>
            </a:r>
          </a:p>
          <a:p>
            <a:r>
              <a:rPr lang="en-US" dirty="0"/>
              <a:t>      to </a:t>
            </a:r>
            <a:r>
              <a:rPr lang="en-US" dirty="0" err="1"/>
              <a:t>OpenAI</a:t>
            </a:r>
            <a:r>
              <a:rPr lang="en-US" dirty="0"/>
              <a:t> gym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Memory gets saturated on running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9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378</Words>
  <Application>Microsoft Office PowerPoint</Application>
  <PresentationFormat>On-screen Show (4:3)</PresentationFormat>
  <Paragraphs>125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Calibri</vt:lpstr>
      <vt:lpstr>Google Sans</vt:lpstr>
      <vt:lpstr>Playfair Display</vt:lpstr>
      <vt:lpstr>Wingdings</vt:lpstr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544</cp:revision>
  <dcterms:created xsi:type="dcterms:W3CDTF">2006-08-16T00:00:00Z</dcterms:created>
  <dcterms:modified xsi:type="dcterms:W3CDTF">2021-05-25T09:42:07Z</dcterms:modified>
</cp:coreProperties>
</file>