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81" r:id="rId2"/>
    <p:sldId id="287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81" d="100"/>
          <a:sy n="81" d="100"/>
        </p:scale>
        <p:origin x="109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9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b="1" u="sng" dirty="0"/>
              <a:t>Tasks</a:t>
            </a:r>
            <a:endParaRPr lang="en-CA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CA" dirty="0"/>
              <a:t>Memory gets saturated in Stable Baselines implementation problem - </a:t>
            </a:r>
            <a:r>
              <a:rPr lang="en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</a:t>
            </a:r>
            <a:endParaRPr lang="en-CA" dirty="0"/>
          </a:p>
          <a:p>
            <a:pPr>
              <a:buClr>
                <a:srgbClr val="808080"/>
              </a:buClr>
            </a:pP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Run and log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stable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baselines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implementation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 - </a:t>
            </a:r>
            <a:r>
              <a:rPr lang="en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</a:t>
            </a:r>
            <a:endParaRPr lang="de-DE" dirty="0">
              <a:solidFill>
                <a:srgbClr val="1A1A1A"/>
              </a:solidFill>
              <a:latin typeface="Playfair Display"/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r>
              <a:rPr lang="en-CA" b="1" u="sng" dirty="0"/>
              <a:t>To-Do Items for Next Week</a:t>
            </a:r>
          </a:p>
          <a:p>
            <a:r>
              <a:rPr lang="en-CA" dirty="0"/>
              <a:t>Get results using </a:t>
            </a:r>
            <a:r>
              <a:rPr lang="en-CA" dirty="0" err="1"/>
              <a:t>cloth_corner</a:t>
            </a:r>
            <a:r>
              <a:rPr lang="en-CA" dirty="0"/>
              <a:t> with stable baselines implementation</a:t>
            </a:r>
          </a:p>
          <a:p>
            <a:r>
              <a:rPr lang="en-CA" dirty="0"/>
              <a:t>Get results using </a:t>
            </a:r>
            <a:r>
              <a:rPr lang="en-CA" dirty="0" err="1"/>
              <a:t>cloth_sewts_exp</a:t>
            </a:r>
            <a:r>
              <a:rPr lang="en-CA" dirty="0"/>
              <a:t> with stable baselines implementation</a:t>
            </a:r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01/06/21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01/06/21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6F64707-5C0F-412C-AAED-13FC650E5C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38462" r="4807"/>
          <a:stretch/>
        </p:blipFill>
        <p:spPr>
          <a:xfrm>
            <a:off x="76200" y="1973206"/>
            <a:ext cx="8736658" cy="33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58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546</cp:revision>
  <dcterms:created xsi:type="dcterms:W3CDTF">2006-08-16T00:00:00Z</dcterms:created>
  <dcterms:modified xsi:type="dcterms:W3CDTF">2021-06-01T05:56:12Z</dcterms:modified>
</cp:coreProperties>
</file>