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81" r:id="rId2"/>
    <p:sldId id="287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76AAC-6AB6-4438-A1BA-2726DA1AA2A3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42EE6-A979-4C79-BF56-14A5DB217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2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6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5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2EE6-A979-4C79-BF56-14A5DB2171E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CA" sz="2000" b="1" u="sng" dirty="0"/>
              <a:t>Tasks</a:t>
            </a:r>
            <a:endParaRPr lang="en-CA" sz="2000" b="1" u="sng" dirty="0">
              <a:cs typeface="Calibri"/>
            </a:endParaRPr>
          </a:p>
          <a:p>
            <a:pPr>
              <a:buClr>
                <a:srgbClr val="808080"/>
              </a:buClr>
            </a:pPr>
            <a:r>
              <a:rPr lang="de-DE" sz="2000" dirty="0" err="1">
                <a:ea typeface="+mn-lt"/>
                <a:cs typeface="+mn-lt"/>
              </a:rPr>
              <a:t>Solve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NaN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problem</a:t>
            </a:r>
            <a:r>
              <a:rPr lang="de-DE" sz="2000" dirty="0">
                <a:ea typeface="+mn-lt"/>
                <a:cs typeface="+mn-lt"/>
              </a:rPr>
              <a:t> (Root-</a:t>
            </a:r>
            <a:r>
              <a:rPr lang="de-DE" sz="2000" dirty="0" err="1">
                <a:ea typeface="+mn-lt"/>
                <a:cs typeface="+mn-lt"/>
              </a:rPr>
              <a:t>cause</a:t>
            </a:r>
            <a:r>
              <a:rPr lang="de-DE" sz="2000" dirty="0">
                <a:ea typeface="+mn-lt"/>
                <a:cs typeface="+mn-lt"/>
              </a:rPr>
              <a:t> : </a:t>
            </a:r>
            <a:r>
              <a:rPr lang="de-DE" sz="2000" dirty="0" err="1">
                <a:ea typeface="+mn-lt"/>
                <a:cs typeface="+mn-lt"/>
              </a:rPr>
              <a:t>Entropy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definition</a:t>
            </a:r>
            <a:r>
              <a:rPr lang="de-DE" sz="2000" dirty="0">
                <a:ea typeface="+mn-lt"/>
                <a:cs typeface="+mn-lt"/>
              </a:rPr>
              <a:t>) </a:t>
            </a:r>
            <a:r>
              <a:rPr lang="de-DE" sz="2000" b="1" i="0" dirty="0">
                <a:solidFill>
                  <a:srgbClr val="00B050"/>
                </a:solidFill>
                <a:effectLst/>
                <a:latin typeface="Playfair Display"/>
              </a:rPr>
              <a:t>🗸</a:t>
            </a:r>
          </a:p>
          <a:p>
            <a:pPr>
              <a:buClr>
                <a:srgbClr val="808080"/>
              </a:buClr>
            </a:pPr>
            <a:r>
              <a:rPr lang="de-DE" sz="2000" dirty="0" err="1">
                <a:ea typeface="+mn-lt"/>
                <a:cs typeface="+mn-lt"/>
              </a:rPr>
              <a:t>Make</a:t>
            </a:r>
            <a:r>
              <a:rPr lang="de-DE" sz="2000" dirty="0">
                <a:ea typeface="+mn-lt"/>
                <a:cs typeface="+mn-lt"/>
              </a:rPr>
              <a:t> original </a:t>
            </a:r>
            <a:r>
              <a:rPr lang="de-DE" sz="2000" dirty="0" err="1">
                <a:ea typeface="+mn-lt"/>
                <a:cs typeface="+mn-lt"/>
              </a:rPr>
              <a:t>repository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run</a:t>
            </a:r>
            <a:r>
              <a:rPr lang="de-DE" sz="2000" dirty="0">
                <a:ea typeface="+mn-lt"/>
                <a:cs typeface="+mn-lt"/>
              </a:rPr>
              <a:t> on Gaming </a:t>
            </a:r>
            <a:r>
              <a:rPr lang="de-DE" sz="2000" dirty="0" err="1">
                <a:ea typeface="+mn-lt"/>
                <a:cs typeface="+mn-lt"/>
              </a:rPr>
              <a:t>Machine</a:t>
            </a:r>
            <a:r>
              <a:rPr lang="de-DE" sz="2000" dirty="0">
                <a:ea typeface="+mn-lt"/>
                <a:cs typeface="+mn-lt"/>
              </a:rPr>
              <a:t> (</a:t>
            </a:r>
            <a:r>
              <a:rPr lang="de-DE" sz="2000" dirty="0" err="1">
                <a:ea typeface="+mn-lt"/>
                <a:cs typeface="+mn-lt"/>
              </a:rPr>
              <a:t>Mujoco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standalone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license</a:t>
            </a:r>
            <a:r>
              <a:rPr lang="de-DE" sz="2000" dirty="0">
                <a:ea typeface="+mn-lt"/>
                <a:cs typeface="+mn-lt"/>
              </a:rPr>
              <a:t>) </a:t>
            </a:r>
            <a:r>
              <a:rPr lang="de-DE" sz="2000" i="1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endParaRPr lang="en-US" sz="2000" i="1" dirty="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Clr>
                <a:srgbClr val="808080"/>
              </a:buClr>
            </a:pPr>
            <a:r>
              <a:rPr lang="de-DE" sz="2000" b="1" u="sng" dirty="0">
                <a:solidFill>
                  <a:srgbClr val="1A1A1A"/>
                </a:solidFill>
                <a:latin typeface="Playfair Display"/>
                <a:ea typeface="+mn-lt"/>
                <a:cs typeface="+mn-lt"/>
              </a:rPr>
              <a:t>Problems</a:t>
            </a:r>
          </a:p>
          <a:p>
            <a:endParaRPr lang="en-CA" sz="2000" b="1" u="sng" dirty="0"/>
          </a:p>
          <a:p>
            <a:pPr marL="0" indent="0">
              <a:buNone/>
            </a:pPr>
            <a:endParaRPr lang="en-CA" sz="2000" b="1" u="sng" dirty="0"/>
          </a:p>
          <a:p>
            <a:endParaRPr lang="en-CA" sz="2000" b="1" u="sng" dirty="0"/>
          </a:p>
          <a:p>
            <a:endParaRPr lang="en-CA" sz="2000" b="1" u="sng" dirty="0"/>
          </a:p>
          <a:p>
            <a:endParaRPr lang="en-CA" sz="2000" b="1" u="sng" dirty="0"/>
          </a:p>
          <a:p>
            <a:pPr marL="0" indent="0">
              <a:buNone/>
            </a:pPr>
            <a:endParaRPr lang="en-CA" sz="2000" b="1" u="sng" dirty="0"/>
          </a:p>
          <a:p>
            <a:pPr marL="0" indent="0">
              <a:buNone/>
            </a:pPr>
            <a:endParaRPr lang="en-CA" sz="2000" b="1" u="sng" dirty="0"/>
          </a:p>
          <a:p>
            <a:r>
              <a:rPr lang="en-CA" sz="2000" b="1" u="sng" dirty="0"/>
              <a:t>To-Do Items for Next Week</a:t>
            </a:r>
          </a:p>
          <a:p>
            <a:r>
              <a:rPr lang="en-CA" dirty="0"/>
              <a:t>Get robust implementation on </a:t>
            </a:r>
            <a:r>
              <a:rPr lang="en-CA" i="1" dirty="0" err="1"/>
              <a:t>cloth_corner</a:t>
            </a:r>
            <a:r>
              <a:rPr lang="en-CA" i="1" dirty="0"/>
              <a:t> </a:t>
            </a:r>
            <a:r>
              <a:rPr lang="en-CA" dirty="0"/>
              <a:t>experiment</a:t>
            </a:r>
          </a:p>
          <a:p>
            <a:r>
              <a:rPr lang="en-CA" dirty="0"/>
              <a:t>Test </a:t>
            </a:r>
            <a:r>
              <a:rPr lang="en-CA" i="1" dirty="0" err="1"/>
              <a:t>cloth_sewts</a:t>
            </a:r>
            <a:r>
              <a:rPr lang="en-CA" i="1" dirty="0"/>
              <a:t> </a:t>
            </a:r>
            <a:r>
              <a:rPr lang="en-CA" dirty="0"/>
              <a:t>experiment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869873" y="1828800"/>
            <a:ext cx="3581400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1870866"/>
            <a:ext cx="8812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Weekly Review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04/05/21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397733-0CB3-42DD-BC78-6CDCC2191C00}"/>
              </a:ext>
            </a:extLst>
          </p:cNvPr>
          <p:cNvSpPr txBox="1"/>
          <p:nvPr/>
        </p:nvSpPr>
        <p:spPr>
          <a:xfrm>
            <a:off x="82261" y="382120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SAC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BAB82-010A-4214-9CD2-9B18113DFF9A}"/>
              </a:ext>
            </a:extLst>
          </p:cNvPr>
          <p:cNvSpPr txBox="1"/>
          <p:nvPr/>
        </p:nvSpPr>
        <p:spPr>
          <a:xfrm>
            <a:off x="86510" y="5239326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Experiment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r>
              <a:rPr lang="de-DE" dirty="0" err="1"/>
              <a:t>pre</a:t>
            </a:r>
            <a:r>
              <a:rPr lang="de-DE" dirty="0"/>
              <a:t>-manipulation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31001-1307-4B34-B6DC-18320479CA52}"/>
              </a:ext>
            </a:extLst>
          </p:cNvPr>
          <p:cNvSpPr txBox="1"/>
          <p:nvPr/>
        </p:nvSpPr>
        <p:spPr>
          <a:xfrm>
            <a:off x="2819400" y="3425470"/>
            <a:ext cx="315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 </a:t>
            </a:r>
            <a:r>
              <a:rPr lang="de-DE" dirty="0" err="1"/>
              <a:t>implementation</a:t>
            </a:r>
            <a:r>
              <a:rPr lang="de-DE" dirty="0"/>
              <a:t> (</a:t>
            </a:r>
            <a:r>
              <a:rPr lang="de-DE" dirty="0" err="1"/>
              <a:t>rlpyt</a:t>
            </a:r>
            <a:r>
              <a:rPr lang="de-DE" dirty="0"/>
              <a:t>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09548-72EC-4858-BE12-075C2D00925A}"/>
              </a:ext>
            </a:extLst>
          </p:cNvPr>
          <p:cNvSpPr txBox="1"/>
          <p:nvPr/>
        </p:nvSpPr>
        <p:spPr>
          <a:xfrm>
            <a:off x="6477000" y="3276601"/>
            <a:ext cx="2441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Mujoco</a:t>
            </a:r>
            <a:r>
              <a:rPr lang="de-DE" sz="1400" dirty="0"/>
              <a:t> </a:t>
            </a:r>
            <a:r>
              <a:rPr lang="de-DE" sz="1400" dirty="0" err="1"/>
              <a:t>environments</a:t>
            </a:r>
            <a:r>
              <a:rPr lang="de-DE" sz="1400" dirty="0"/>
              <a:t> </a:t>
            </a:r>
            <a:r>
              <a:rPr lang="de-DE" sz="1400" dirty="0" err="1"/>
              <a:t>running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dm_control</a:t>
            </a:r>
            <a:r>
              <a:rPr lang="de-DE" sz="1400" dirty="0"/>
              <a:t> </a:t>
            </a:r>
            <a:r>
              <a:rPr lang="de-DE" sz="1400" dirty="0" err="1"/>
              <a:t>environment</a:t>
            </a:r>
            <a:r>
              <a:rPr lang="de-DE" sz="1400" dirty="0"/>
              <a:t> </a:t>
            </a:r>
            <a:r>
              <a:rPr lang="de-DE" sz="1400" dirty="0" err="1"/>
              <a:t>gives</a:t>
            </a:r>
            <a:r>
              <a:rPr lang="de-DE" sz="1400" dirty="0"/>
              <a:t> fatal </a:t>
            </a:r>
            <a:r>
              <a:rPr lang="de-DE" sz="1400" dirty="0" err="1"/>
              <a:t>error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3474FF-58BB-42BE-BBCE-C900DBBDDAE0}"/>
              </a:ext>
            </a:extLst>
          </p:cNvPr>
          <p:cNvSpPr txBox="1"/>
          <p:nvPr/>
        </p:nvSpPr>
        <p:spPr>
          <a:xfrm>
            <a:off x="2857115" y="4190137"/>
            <a:ext cx="2350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Custom </a:t>
            </a:r>
            <a:r>
              <a:rPr lang="de-DE" sz="1600" dirty="0" err="1"/>
              <a:t>implementation</a:t>
            </a:r>
            <a:r>
              <a:rPr lang="de-DE" sz="1600" dirty="0"/>
              <a:t> (</a:t>
            </a:r>
            <a:r>
              <a:rPr lang="de-DE" sz="1600" dirty="0" err="1"/>
              <a:t>dm_control</a:t>
            </a:r>
            <a:r>
              <a:rPr lang="de-DE" sz="16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E2F70-4612-455C-A77A-249EF97EE4DA}"/>
              </a:ext>
            </a:extLst>
          </p:cNvPr>
          <p:cNvSpPr txBox="1"/>
          <p:nvPr/>
        </p:nvSpPr>
        <p:spPr>
          <a:xfrm>
            <a:off x="6478595" y="4303057"/>
            <a:ext cx="206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Define</a:t>
            </a:r>
            <a:r>
              <a:rPr lang="de-DE" sz="1400" dirty="0"/>
              <a:t> </a:t>
            </a:r>
            <a:r>
              <a:rPr lang="de-DE" sz="1400" dirty="0" err="1"/>
              <a:t>entropy</a:t>
            </a:r>
            <a:r>
              <a:rPr lang="de-DE" sz="1400" dirty="0"/>
              <a:t> and tune </a:t>
            </a:r>
            <a:r>
              <a:rPr lang="de-DE" sz="1400" dirty="0" err="1"/>
              <a:t>parameters</a:t>
            </a:r>
            <a:endParaRPr lang="de-DE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96B9BC-D558-4979-849C-8A85F587A81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91156" y="4044338"/>
            <a:ext cx="765959" cy="438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BD3FDD-D62F-4211-90CB-A01348AA7D51}"/>
              </a:ext>
            </a:extLst>
          </p:cNvPr>
          <p:cNvCxnSpPr>
            <a:cxnSpLocks/>
          </p:cNvCxnSpPr>
          <p:nvPr/>
        </p:nvCxnSpPr>
        <p:spPr>
          <a:xfrm flipV="1">
            <a:off x="2075114" y="3679630"/>
            <a:ext cx="739268" cy="364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0B58-F5FB-4BB5-A802-806CDCA50F94}"/>
              </a:ext>
            </a:extLst>
          </p:cNvPr>
          <p:cNvCxnSpPr>
            <a:cxnSpLocks/>
          </p:cNvCxnSpPr>
          <p:nvPr/>
        </p:nvCxnSpPr>
        <p:spPr>
          <a:xfrm>
            <a:off x="5937685" y="3675393"/>
            <a:ext cx="486573" cy="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D7E396-B67A-4EDF-9553-DAB0936FEF63}"/>
              </a:ext>
            </a:extLst>
          </p:cNvPr>
          <p:cNvCxnSpPr>
            <a:cxnSpLocks/>
          </p:cNvCxnSpPr>
          <p:nvPr/>
        </p:nvCxnSpPr>
        <p:spPr>
          <a:xfrm>
            <a:off x="5937685" y="4343400"/>
            <a:ext cx="486573" cy="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02B5D8-3700-434E-AB37-B91DEF32C86E}"/>
              </a:ext>
            </a:extLst>
          </p:cNvPr>
          <p:cNvCxnSpPr>
            <a:cxnSpLocks/>
          </p:cNvCxnSpPr>
          <p:nvPr/>
        </p:nvCxnSpPr>
        <p:spPr>
          <a:xfrm>
            <a:off x="1983059" y="5562730"/>
            <a:ext cx="923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547604-4E09-4C52-81AD-2C95CD6C97FE}"/>
              </a:ext>
            </a:extLst>
          </p:cNvPr>
          <p:cNvSpPr txBox="1"/>
          <p:nvPr/>
        </p:nvSpPr>
        <p:spPr>
          <a:xfrm>
            <a:off x="2980049" y="5341203"/>
            <a:ext cx="3496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Test on </a:t>
            </a:r>
            <a:r>
              <a:rPr lang="de-DE" sz="1600" dirty="0" err="1"/>
              <a:t>whichever</a:t>
            </a:r>
            <a:r>
              <a:rPr lang="de-DE" sz="1600" dirty="0"/>
              <a:t> </a:t>
            </a:r>
            <a:r>
              <a:rPr lang="de-DE" sz="1600" dirty="0" err="1"/>
              <a:t>implementation</a:t>
            </a:r>
            <a:r>
              <a:rPr lang="de-DE" sz="1600" dirty="0"/>
              <a:t> </a:t>
            </a:r>
            <a:r>
              <a:rPr lang="de-DE" sz="1600" dirty="0" err="1"/>
              <a:t>gives</a:t>
            </a:r>
            <a:r>
              <a:rPr lang="de-DE" sz="1600" dirty="0"/>
              <a:t> </a:t>
            </a:r>
            <a:r>
              <a:rPr lang="de-DE" sz="1600" dirty="0" err="1"/>
              <a:t>better</a:t>
            </a:r>
            <a:r>
              <a:rPr lang="de-DE" sz="1600" dirty="0"/>
              <a:t> </a:t>
            </a:r>
            <a:r>
              <a:rPr lang="de-DE" sz="1600" dirty="0" err="1"/>
              <a:t>result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i="1" dirty="0" err="1"/>
              <a:t>cloth_corner</a:t>
            </a:r>
            <a:r>
              <a:rPr lang="de-DE" sz="1600" i="1" dirty="0"/>
              <a:t> </a:t>
            </a:r>
            <a:r>
              <a:rPr lang="de-DE" sz="1600" dirty="0" err="1"/>
              <a:t>environment</a:t>
            </a:r>
            <a:endParaRPr lang="de-D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01448-BC7E-42DE-B418-931728172874}"/>
              </a:ext>
            </a:extLst>
          </p:cNvPr>
          <p:cNvSpPr txBox="1"/>
          <p:nvPr/>
        </p:nvSpPr>
        <p:spPr>
          <a:xfrm>
            <a:off x="167753" y="3297418"/>
            <a:ext cx="272975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/>
              <a:t>cloth_corner</a:t>
            </a:r>
            <a:r>
              <a:rPr lang="de-DE" sz="1400" i="1" dirty="0"/>
              <a:t> </a:t>
            </a:r>
            <a:r>
              <a:rPr lang="de-DE" sz="1400" dirty="0" err="1"/>
              <a:t>experiment</a:t>
            </a:r>
            <a:endParaRPr lang="de-DE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7264DB-A65C-484D-B77A-6950A7F04F14}"/>
              </a:ext>
            </a:extLst>
          </p:cNvPr>
          <p:cNvSpPr txBox="1"/>
          <p:nvPr/>
        </p:nvSpPr>
        <p:spPr>
          <a:xfrm>
            <a:off x="167753" y="4960880"/>
            <a:ext cx="202918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/>
              <a:t>cloth_sewts</a:t>
            </a:r>
            <a:r>
              <a:rPr lang="de-DE" sz="1400" i="1" dirty="0"/>
              <a:t> </a:t>
            </a:r>
            <a:r>
              <a:rPr lang="de-DE" sz="1400" dirty="0" err="1"/>
              <a:t>experiment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8664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endParaRPr lang="en-CA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134111" y="1341520"/>
            <a:ext cx="3333750" cy="36665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600" b="1" dirty="0"/>
              <a:t>Plan update</a:t>
            </a:r>
            <a:endParaRPr lang="en-IN" sz="3600" b="1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19C5E966-0C9F-4CE8-BF27-1AD76BBD4096}"/>
              </a:ext>
            </a:extLst>
          </p:cNvPr>
          <p:cNvSpPr txBox="1">
            <a:spLocks/>
          </p:cNvSpPr>
          <p:nvPr/>
        </p:nvSpPr>
        <p:spPr>
          <a:xfrm>
            <a:off x="7285441" y="1341340"/>
            <a:ext cx="1380765" cy="36665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/>
              <a:t>04/05/21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0FC28-D5C4-4444-858A-DC60BB869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" y="1901323"/>
            <a:ext cx="5504689" cy="489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33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1AD8F6E-34BA-485A-AD65-EFF2796631DB}"/>
              </a:ext>
            </a:extLst>
          </p:cNvPr>
          <p:cNvSpPr/>
          <p:nvPr/>
        </p:nvSpPr>
        <p:spPr>
          <a:xfrm>
            <a:off x="0" y="0"/>
            <a:ext cx="8839200" cy="18523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870686"/>
            <a:ext cx="8851768" cy="498731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Google Sans"/>
              <a:cs typeface="Calibri"/>
            </a:endParaRPr>
          </a:p>
          <a:p>
            <a:pPr>
              <a:buClr>
                <a:srgbClr val="808080"/>
              </a:buClr>
            </a:pPr>
            <a:endParaRPr lang="en-US" sz="20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26DB6267-DF04-4C43-B0D2-992395CF1B14}"/>
              </a:ext>
            </a:extLst>
          </p:cNvPr>
          <p:cNvSpPr txBox="1">
            <a:spLocks/>
          </p:cNvSpPr>
          <p:nvPr/>
        </p:nvSpPr>
        <p:spPr>
          <a:xfrm>
            <a:off x="3505200" y="3886200"/>
            <a:ext cx="3124200" cy="366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b="1" dirty="0"/>
              <a:t>THANK YOU</a:t>
            </a:r>
            <a:endParaRPr lang="en-IN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4B489F7-07AF-4BA4-BC86-0FF61BBB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" y="122052"/>
            <a:ext cx="22383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379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0</TotalTime>
  <Words>106</Words>
  <Application>Microsoft Office PowerPoint</Application>
  <PresentationFormat>On-screen Show (4:3)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Google Sans</vt:lpstr>
      <vt:lpstr>Playfair Display</vt:lpstr>
      <vt:lpstr>Wingdings</vt:lpstr>
      <vt:lpstr>Composite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Visuo-tactile Perception Master Thesis Position</dc:title>
  <dc:creator>Dell</dc:creator>
  <cp:lastModifiedBy>Chandandeep Singh</cp:lastModifiedBy>
  <cp:revision>475</cp:revision>
  <dcterms:created xsi:type="dcterms:W3CDTF">2006-08-16T00:00:00Z</dcterms:created>
  <dcterms:modified xsi:type="dcterms:W3CDTF">2021-05-04T07:58:06Z</dcterms:modified>
</cp:coreProperties>
</file>