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6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774B1-1EF0-4675-8351-3DC102F789FB}" v="98" dt="2021-02-02T11:12:27.499"/>
    <p1510:client id="{348614A6-13BA-439E-BB04-1E707B7AB6FD}" v="13" dt="2021-02-08T12:43:55.018"/>
    <p1510:client id="{70E70476-3BFA-4971-A68C-788844D210E9}" v="76" dt="2021-02-08T13:32:0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deep Singh" userId="eKj8NyPcjwvRmtUfxyjV7ukuR/APOseD05gbmKCYW4s=" providerId="None" clId="Web-{348614A6-13BA-439E-BB04-1E707B7AB6FD}"/>
    <pc:docChg chg="modSld">
      <pc:chgData name="Chandandeep Singh" userId="eKj8NyPcjwvRmtUfxyjV7ukuR/APOseD05gbmKCYW4s=" providerId="None" clId="Web-{348614A6-13BA-439E-BB04-1E707B7AB6FD}" dt="2021-02-08T12:43:50.174" v="11" actId="20577"/>
      <pc:docMkLst>
        <pc:docMk/>
      </pc:docMkLst>
      <pc:sldChg chg="modSp">
        <pc:chgData name="Chandandeep Singh" userId="eKj8NyPcjwvRmtUfxyjV7ukuR/APOseD05gbmKCYW4s=" providerId="None" clId="Web-{348614A6-13BA-439E-BB04-1E707B7AB6FD}" dt="2021-02-08T12:43:50.174" v="11" actId="20577"/>
        <pc:sldMkLst>
          <pc:docMk/>
          <pc:sldMk cId="4064170860" sldId="276"/>
        </pc:sldMkLst>
        <pc:spChg chg="mod">
          <ac:chgData name="Chandandeep Singh" userId="eKj8NyPcjwvRmtUfxyjV7ukuR/APOseD05gbmKCYW4s=" providerId="None" clId="Web-{348614A6-13BA-439E-BB04-1E707B7AB6FD}" dt="2021-02-08T12:43:45.205" v="9" actId="20577"/>
          <ac:spMkLst>
            <pc:docMk/>
            <pc:sldMk cId="4064170860" sldId="276"/>
            <ac:spMk id="2" creationId="{00000000-0000-0000-0000-000000000000}"/>
          </ac:spMkLst>
        </pc:spChg>
        <pc:spChg chg="mod">
          <ac:chgData name="Chandandeep Singh" userId="eKj8NyPcjwvRmtUfxyjV7ukuR/APOseD05gbmKCYW4s=" providerId="None" clId="Web-{348614A6-13BA-439E-BB04-1E707B7AB6FD}" dt="2021-02-08T12:43:50.174" v="11" actId="20577"/>
          <ac:spMkLst>
            <pc:docMk/>
            <pc:sldMk cId="4064170860" sldId="276"/>
            <ac:spMk id="29" creationId="{19C5E966-0C9F-4CE8-BF27-1AD76BBD4096}"/>
          </ac:spMkLst>
        </pc:spChg>
      </pc:sldChg>
    </pc:docChg>
  </pc:docChgLst>
  <pc:docChgLst>
    <pc:chgData name="Chandandeep Singh" userId="eKj8NyPcjwvRmtUfxyjV7ukuR/APOseD05gbmKCYW4s=" providerId="None" clId="Web-{70E70476-3BFA-4971-A68C-788844D210E9}"/>
    <pc:docChg chg="addSld modSld">
      <pc:chgData name="Chandandeep Singh" userId="eKj8NyPcjwvRmtUfxyjV7ukuR/APOseD05gbmKCYW4s=" providerId="None" clId="Web-{70E70476-3BFA-4971-A68C-788844D210E9}" dt="2021-02-08T13:32:06.605" v="74" actId="20577"/>
      <pc:docMkLst>
        <pc:docMk/>
      </pc:docMkLst>
      <pc:sldChg chg="modSp">
        <pc:chgData name="Chandandeep Singh" userId="eKj8NyPcjwvRmtUfxyjV7ukuR/APOseD05gbmKCYW4s=" providerId="None" clId="Web-{70E70476-3BFA-4971-A68C-788844D210E9}" dt="2021-02-08T12:45:26.649" v="27" actId="20577"/>
        <pc:sldMkLst>
          <pc:docMk/>
          <pc:sldMk cId="4064170860" sldId="276"/>
        </pc:sldMkLst>
        <pc:spChg chg="mod">
          <ac:chgData name="Chandandeep Singh" userId="eKj8NyPcjwvRmtUfxyjV7ukuR/APOseD05gbmKCYW4s=" providerId="None" clId="Web-{70E70476-3BFA-4971-A68C-788844D210E9}" dt="2021-02-08T12:45:26.649" v="27" actId="20577"/>
          <ac:spMkLst>
            <pc:docMk/>
            <pc:sldMk cId="4064170860" sldId="276"/>
            <ac:spMk id="2" creationId="{00000000-0000-0000-0000-000000000000}"/>
          </ac:spMkLst>
        </pc:spChg>
      </pc:sldChg>
      <pc:sldChg chg="modSp add replId">
        <pc:chgData name="Chandandeep Singh" userId="eKj8NyPcjwvRmtUfxyjV7ukuR/APOseD05gbmKCYW4s=" providerId="None" clId="Web-{70E70476-3BFA-4971-A68C-788844D210E9}" dt="2021-02-08T13:32:06.605" v="74" actId="20577"/>
        <pc:sldMkLst>
          <pc:docMk/>
          <pc:sldMk cId="2502065559" sldId="277"/>
        </pc:sldMkLst>
        <pc:spChg chg="mod">
          <ac:chgData name="Chandandeep Singh" userId="eKj8NyPcjwvRmtUfxyjV7ukuR/APOseD05gbmKCYW4s=" providerId="None" clId="Web-{70E70476-3BFA-4971-A68C-788844D210E9}" dt="2021-02-08T13:32:06.605" v="74" actId="20577"/>
          <ac:spMkLst>
            <pc:docMk/>
            <pc:sldMk cId="2502065559" sldId="27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0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1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2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35BEF45-4F7E-41D0-AF67-C07CC763CA47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Talk to Marvin, Pol about Simulation</a:t>
            </a:r>
            <a:r>
              <a:rPr lang="en-US" sz="20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Check feasibility of model free approach versus model based</a:t>
            </a:r>
            <a:r>
              <a:rPr lang="en-US" sz="18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Run the official repository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❌</a:t>
            </a:r>
          </a:p>
          <a:p>
            <a:pPr marL="0" indent="0">
              <a:buNone/>
            </a:pPr>
            <a:r>
              <a:rPr lang="de-DE" sz="2000" i="1" dirty="0">
                <a:ea typeface="+mn-lt"/>
                <a:cs typeface="+mn-lt"/>
              </a:rPr>
              <a:t>Additional</a:t>
            </a:r>
          </a:p>
          <a:p>
            <a:r>
              <a:rPr lang="en-US" sz="2000" dirty="0">
                <a:ea typeface="+mn-lt"/>
                <a:cs typeface="+mn-lt"/>
              </a:rPr>
              <a:t>Forked the repo and added detailed Installation instructions in Readme </a:t>
            </a:r>
            <a:r>
              <a:rPr lang="en-US" sz="2000" dirty="0"/>
              <a:t>✅</a:t>
            </a:r>
            <a:endParaRPr lang="en-US" sz="2000" dirty="0">
              <a:cs typeface="Calibri"/>
            </a:endParaRPr>
          </a:p>
          <a:p>
            <a:r>
              <a:rPr lang="en-CA" sz="2000" b="1" u="sng" dirty="0"/>
              <a:t>Doubts / Queries</a:t>
            </a:r>
            <a:endParaRPr lang="en-CA" sz="2000" b="1" dirty="0">
              <a:cs typeface="Calibri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ea typeface="+mn-lt"/>
                <a:cs typeface="+mn-lt"/>
              </a:rPr>
              <a:t>Understand the existing repository completely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</a:t>
            </a:r>
          </a:p>
          <a:p>
            <a:pPr>
              <a:buClr>
                <a:srgbClr val="808080"/>
              </a:buClr>
            </a:pPr>
            <a:r>
              <a:rPr lang="en-CA" sz="2000" dirty="0">
                <a:cs typeface="Calibri"/>
              </a:rPr>
              <a:t>Literature Review from other papers</a:t>
            </a:r>
            <a:endParaRPr lang="en-US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/>
              <a:t>09/02/21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30EE2-6ACE-4DB0-84F6-F46EB4BF19D3}"/>
              </a:ext>
            </a:extLst>
          </p:cNvPr>
          <p:cNvSpPr txBox="1"/>
          <p:nvPr/>
        </p:nvSpPr>
        <p:spPr>
          <a:xfrm>
            <a:off x="3571973" y="5934669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6384D9F-CE80-4753-9F83-68B9A73B7DAC}"/>
              </a:ext>
            </a:extLst>
          </p:cNvPr>
          <p:cNvSpPr txBox="1"/>
          <p:nvPr/>
        </p:nvSpPr>
        <p:spPr>
          <a:xfrm>
            <a:off x="3581400" y="5934669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1CD5790-A5E6-42C1-8D74-531BF18260FE}"/>
              </a:ext>
            </a:extLst>
          </p:cNvPr>
          <p:cNvSpPr txBox="1"/>
          <p:nvPr/>
        </p:nvSpPr>
        <p:spPr>
          <a:xfrm>
            <a:off x="3571973" y="5935454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EE84D9-C335-4E9C-816B-347B6AD8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47E9924D-2572-493A-89A5-D8D118493781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641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B427EE6-DF8E-479B-8D43-2E0646D00E7A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0D63E8B-1BEA-4459-BA3A-B420ED3F52ED}"/>
              </a:ext>
            </a:extLst>
          </p:cNvPr>
          <p:cNvSpPr txBox="1">
            <a:spLocks/>
          </p:cNvSpPr>
          <p:nvPr/>
        </p:nvSpPr>
        <p:spPr>
          <a:xfrm>
            <a:off x="1" y="1870686"/>
            <a:ext cx="8851768" cy="4987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545" y="1971779"/>
            <a:ext cx="8583487" cy="47671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 details</a:t>
            </a:r>
            <a:endParaRPr lang="en-CA" sz="2000" b="1" u="sng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Talk to Marvin, Pol about Simulation</a:t>
            </a:r>
            <a:r>
              <a:rPr lang="en-US" sz="2000" dirty="0"/>
              <a:t>✅</a:t>
            </a:r>
            <a:endParaRPr lang="en-US" sz="2000" dirty="0">
              <a:cs typeface="Calibri"/>
            </a:endParaRPr>
          </a:p>
          <a:p>
            <a:pPr marL="0" indent="0">
              <a:buClr>
                <a:srgbClr val="808080"/>
              </a:buClr>
              <a:buNone/>
            </a:pPr>
            <a:endParaRPr lang="en-US" sz="2000" i="1" dirty="0">
              <a:ea typeface="+mn-lt"/>
              <a:cs typeface="+mn-lt"/>
            </a:endParaRPr>
          </a:p>
          <a:p>
            <a:pPr marL="0" indent="0">
              <a:buClr>
                <a:srgbClr val="808080"/>
              </a:buClr>
              <a:buNone/>
            </a:pPr>
            <a:endParaRPr lang="en-US" sz="2000" i="1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/>
              <a:t>09/02/21</a:t>
            </a:r>
            <a:endParaRPr lang="en-US" dirty="0"/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E552F1E-C7F0-4AA7-BFBD-8A9F6E75A9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4" t="20525" r="14165" b="9515"/>
          <a:stretch/>
        </p:blipFill>
        <p:spPr>
          <a:xfrm>
            <a:off x="292231" y="3043970"/>
            <a:ext cx="3202885" cy="2509596"/>
          </a:xfrm>
          <a:prstGeom prst="rect">
            <a:avLst/>
          </a:prstGeom>
        </p:spPr>
      </p:pic>
      <p:pic>
        <p:nvPicPr>
          <p:cNvPr id="7" name="Grafik 6" descr="Ein Bild, das Text, Computer, drinnen, computer enthält.&#10;&#10;Automatisch generierte Beschreibung">
            <a:extLst>
              <a:ext uri="{FF2B5EF4-FFF2-40B4-BE49-F238E27FC236}">
                <a16:creationId xmlns:a16="http://schemas.microsoft.com/office/drawing/2014/main" id="{8615AD21-D9B3-449A-9601-B5CD398431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t="18776" r="27500" b="16588"/>
          <a:stretch/>
        </p:blipFill>
        <p:spPr>
          <a:xfrm>
            <a:off x="5576758" y="3049222"/>
            <a:ext cx="3191663" cy="250959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E675F5-CD71-4AEC-9A6A-B8AC355B097E}"/>
              </a:ext>
            </a:extLst>
          </p:cNvPr>
          <p:cNvSpPr txBox="1"/>
          <p:nvPr/>
        </p:nvSpPr>
        <p:spPr>
          <a:xfrm>
            <a:off x="301129" y="30512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17E7DC-01DE-4C7A-BA1C-E33A0D675EC6}"/>
              </a:ext>
            </a:extLst>
          </p:cNvPr>
          <p:cNvSpPr txBox="1"/>
          <p:nvPr/>
        </p:nvSpPr>
        <p:spPr>
          <a:xfrm>
            <a:off x="5601275" y="3026646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Rendering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AF7D87-852B-4222-A54B-FAC7B6C38B54}"/>
              </a:ext>
            </a:extLst>
          </p:cNvPr>
          <p:cNvSpPr txBox="1"/>
          <p:nvPr/>
        </p:nvSpPr>
        <p:spPr>
          <a:xfrm>
            <a:off x="5505980" y="5607217"/>
            <a:ext cx="333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: </a:t>
            </a:r>
            <a:r>
              <a:rPr lang="de-DE" i="1" dirty="0" err="1"/>
              <a:t>sim</a:t>
            </a:r>
            <a:r>
              <a:rPr lang="de-DE" i="1" dirty="0"/>
              <a:t>-</a:t>
            </a:r>
            <a:r>
              <a:rPr lang="de-DE" i="1" dirty="0" err="1"/>
              <a:t>to</a:t>
            </a:r>
            <a:r>
              <a:rPr lang="de-DE" i="1" dirty="0"/>
              <a:t>-real </a:t>
            </a:r>
            <a:r>
              <a:rPr lang="de-DE" i="1" dirty="0" err="1"/>
              <a:t>transfer</a:t>
            </a:r>
            <a:endParaRPr lang="de-DE" i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2CF6E0-3D9C-4B56-A08E-15B18E925EF7}"/>
              </a:ext>
            </a:extLst>
          </p:cNvPr>
          <p:cNvSpPr txBox="1"/>
          <p:nvPr/>
        </p:nvSpPr>
        <p:spPr>
          <a:xfrm>
            <a:off x="106110" y="5525869"/>
            <a:ext cx="41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needed</a:t>
            </a:r>
            <a:r>
              <a:rPr lang="de-DE" dirty="0"/>
              <a:t> : </a:t>
            </a:r>
            <a:r>
              <a:rPr lang="de-DE" i="1" dirty="0" err="1"/>
              <a:t>use</a:t>
            </a:r>
            <a:r>
              <a:rPr lang="de-DE" i="1" dirty="0"/>
              <a:t> </a:t>
            </a:r>
            <a:r>
              <a:rPr lang="de-DE" i="1" dirty="0" err="1"/>
              <a:t>mujoco</a:t>
            </a:r>
            <a:r>
              <a:rPr lang="de-DE" i="1" dirty="0"/>
              <a:t> </a:t>
            </a:r>
            <a:r>
              <a:rPr lang="de-DE" i="1" dirty="0" err="1"/>
              <a:t>model</a:t>
            </a:r>
            <a:r>
              <a:rPr lang="de-DE" i="1" dirty="0"/>
              <a:t>  </a:t>
            </a:r>
            <a:r>
              <a:rPr lang="de-DE" i="1" dirty="0" err="1"/>
              <a:t>initially</a:t>
            </a:r>
            <a:endParaRPr lang="de-DE" i="1" dirty="0"/>
          </a:p>
          <a:p>
            <a:r>
              <a:rPr lang="de-DE" dirty="0"/>
              <a:t>(Need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and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)</a:t>
            </a:r>
          </a:p>
        </p:txBody>
      </p:sp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F7E321D1-AAD1-4B65-9466-32370742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56" y="3539243"/>
            <a:ext cx="1618944" cy="15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08AE647-C7F3-4515-A210-736F87BDF8F1}"/>
              </a:ext>
            </a:extLst>
          </p:cNvPr>
          <p:cNvSpPr txBox="1"/>
          <p:nvPr/>
        </p:nvSpPr>
        <p:spPr>
          <a:xfrm>
            <a:off x="4055149" y="5214549"/>
            <a:ext cx="95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Mujoco</a:t>
            </a:r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7A5716-9E8B-4B44-8DB2-37798A180896}"/>
              </a:ext>
            </a:extLst>
          </p:cNvPr>
          <p:cNvSpPr/>
          <p:nvPr/>
        </p:nvSpPr>
        <p:spPr>
          <a:xfrm>
            <a:off x="3511842" y="3395977"/>
            <a:ext cx="1874963" cy="18185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48FEA26-5E02-4EC1-8426-9D4AB4B37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4172B705-ADA5-41F2-9895-D2EB3C3B741D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50206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0A1446ED-8C14-46EF-833B-351B4C4C3271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 details</a:t>
            </a:r>
            <a:endParaRPr lang="en-CA" sz="2000" b="1" u="sng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Check feasibility of model free approach versus model based</a:t>
            </a:r>
            <a:r>
              <a:rPr lang="en-US" sz="1800" dirty="0"/>
              <a:t>✅</a:t>
            </a: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/>
              <a:t>09/02/21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FD57AE-A459-4A80-BA8B-147F59D7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5" y="2857169"/>
            <a:ext cx="6016849" cy="223734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F2C1077-D1A2-4BA9-8106-C07359FBBA80}"/>
              </a:ext>
            </a:extLst>
          </p:cNvPr>
          <p:cNvSpPr/>
          <p:nvPr/>
        </p:nvSpPr>
        <p:spPr>
          <a:xfrm>
            <a:off x="1828800" y="3124200"/>
            <a:ext cx="3352800" cy="2732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7BFD25-8861-4B76-9674-E2D503F3A49D}"/>
              </a:ext>
            </a:extLst>
          </p:cNvPr>
          <p:cNvSpPr/>
          <p:nvPr/>
        </p:nvSpPr>
        <p:spPr>
          <a:xfrm>
            <a:off x="4180115" y="3679372"/>
            <a:ext cx="2118079" cy="2732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8B56FB-4161-4B08-B096-18F447708935}"/>
              </a:ext>
            </a:extLst>
          </p:cNvPr>
          <p:cNvSpPr/>
          <p:nvPr/>
        </p:nvSpPr>
        <p:spPr>
          <a:xfrm>
            <a:off x="281345" y="3961863"/>
            <a:ext cx="1928455" cy="2732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7ACF27-60F4-4D53-BB07-F2A3BC98C6EB}"/>
              </a:ext>
            </a:extLst>
          </p:cNvPr>
          <p:cNvSpPr/>
          <p:nvPr/>
        </p:nvSpPr>
        <p:spPr>
          <a:xfrm>
            <a:off x="5291673" y="4504205"/>
            <a:ext cx="1006522" cy="2732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4A81F14-BABA-4130-B37D-20AA4DC07C61}"/>
              </a:ext>
            </a:extLst>
          </p:cNvPr>
          <p:cNvSpPr/>
          <p:nvPr/>
        </p:nvSpPr>
        <p:spPr>
          <a:xfrm>
            <a:off x="292230" y="4798113"/>
            <a:ext cx="6005963" cy="2963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414FC4-0DD2-4F51-81BA-FB62E961B957}"/>
              </a:ext>
            </a:extLst>
          </p:cNvPr>
          <p:cNvSpPr txBox="1"/>
          <p:nvPr/>
        </p:nvSpPr>
        <p:spPr>
          <a:xfrm>
            <a:off x="381000" y="5462678"/>
            <a:ext cx="6719083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Pick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on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cloth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2A5CEE2-3C93-4816-A0F2-E05EBCB06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42A3C2AD-3030-43CC-8C79-E9BF36DFA95E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99551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7AC770-E586-49DF-B9F3-1FA1C8BC6520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 details</a:t>
            </a:r>
            <a:endParaRPr lang="en-CA" sz="2000" b="1" u="sng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Run the official repository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❌</a:t>
            </a: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/>
              <a:t>09/02/21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BD1731-AC62-4FC5-96EB-2365C25E6E82}"/>
              </a:ext>
            </a:extLst>
          </p:cNvPr>
          <p:cNvSpPr txBox="1"/>
          <p:nvPr/>
        </p:nvSpPr>
        <p:spPr>
          <a:xfrm>
            <a:off x="166768" y="2907269"/>
            <a:ext cx="4152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Possible </a:t>
            </a:r>
            <a:r>
              <a:rPr lang="de-DE" sz="2000" b="1" dirty="0" err="1"/>
              <a:t>issues</a:t>
            </a:r>
            <a:r>
              <a:rPr lang="de-DE" sz="2000" b="1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Environment not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correctly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enough</a:t>
            </a:r>
            <a:r>
              <a:rPr lang="de-DE" sz="2000" dirty="0"/>
              <a:t> </a:t>
            </a:r>
            <a:r>
              <a:rPr lang="de-DE" sz="2000" dirty="0" err="1"/>
              <a:t>computation</a:t>
            </a:r>
            <a:r>
              <a:rPr lang="de-DE" sz="2000" dirty="0"/>
              <a:t> on </a:t>
            </a:r>
            <a:r>
              <a:rPr lang="de-DE" sz="2000" dirty="0" err="1"/>
              <a:t>laptop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0326BF-47D8-4462-BADC-43E2472F34EB}"/>
              </a:ext>
            </a:extLst>
          </p:cNvPr>
          <p:cNvSpPr txBox="1"/>
          <p:nvPr/>
        </p:nvSpPr>
        <p:spPr>
          <a:xfrm>
            <a:off x="1510611" y="4557154"/>
            <a:ext cx="6122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i="1" dirty="0">
                <a:solidFill>
                  <a:srgbClr val="FF0000"/>
                </a:solidFill>
              </a:rPr>
              <a:t>Need </a:t>
            </a:r>
            <a:r>
              <a:rPr lang="de-DE" sz="2400" b="1" i="1" dirty="0" err="1">
                <a:solidFill>
                  <a:srgbClr val="FF0000"/>
                </a:solidFill>
              </a:rPr>
              <a:t>better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understanding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of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the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repository</a:t>
            </a:r>
            <a:r>
              <a:rPr lang="de-DE" sz="2400" b="1" i="1" dirty="0">
                <a:solidFill>
                  <a:srgbClr val="FF0000"/>
                </a:solidFill>
              </a:rPr>
              <a:t> !!!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ED9FEF-35C7-4345-80FC-A69C6ABA5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1736326-3818-4B0C-A20D-C832FD299DE3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2352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Talk to Marvin, Pol about Simulation</a:t>
            </a:r>
            <a:r>
              <a:rPr lang="en-US" sz="20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Check feasibility of model free approach versus model based</a:t>
            </a:r>
            <a:r>
              <a:rPr lang="en-US" sz="18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Run the official repository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❌</a:t>
            </a:r>
          </a:p>
          <a:p>
            <a:pPr marL="0" indent="0">
              <a:buNone/>
            </a:pPr>
            <a:r>
              <a:rPr lang="de-DE" sz="2000" i="1" dirty="0">
                <a:ea typeface="+mn-lt"/>
                <a:cs typeface="+mn-lt"/>
              </a:rPr>
              <a:t>Additional</a:t>
            </a:r>
          </a:p>
          <a:p>
            <a:r>
              <a:rPr lang="en-US" sz="2000" dirty="0">
                <a:ea typeface="+mn-lt"/>
                <a:cs typeface="+mn-lt"/>
              </a:rPr>
              <a:t>Forked the repo and added detailed Installation instructions in Readme </a:t>
            </a:r>
            <a:r>
              <a:rPr lang="en-US" sz="2000" dirty="0"/>
              <a:t>✅</a:t>
            </a:r>
            <a:endParaRPr lang="en-US" sz="2000" dirty="0">
              <a:cs typeface="Calibri"/>
            </a:endParaRPr>
          </a:p>
          <a:p>
            <a:r>
              <a:rPr lang="en-CA" sz="2000" b="1" u="sng" dirty="0"/>
              <a:t>Doubts / Queries</a:t>
            </a:r>
            <a:endParaRPr lang="en-CA" sz="2000" b="1" dirty="0">
              <a:cs typeface="Calibri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ea typeface="+mn-lt"/>
                <a:cs typeface="+mn-lt"/>
              </a:rPr>
              <a:t>Understand the existing repository completely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</a:t>
            </a:r>
          </a:p>
          <a:p>
            <a:pPr>
              <a:buClr>
                <a:srgbClr val="808080"/>
              </a:buClr>
            </a:pPr>
            <a:r>
              <a:rPr lang="en-CA" sz="2000" dirty="0">
                <a:cs typeface="Calibri"/>
              </a:rPr>
              <a:t>Literature Review from other papers</a:t>
            </a:r>
            <a:endParaRPr lang="en-US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/>
              <a:t>09/02/21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30EE2-6ACE-4DB0-84F6-F46EB4BF19D3}"/>
              </a:ext>
            </a:extLst>
          </p:cNvPr>
          <p:cNvSpPr txBox="1"/>
          <p:nvPr/>
        </p:nvSpPr>
        <p:spPr>
          <a:xfrm>
            <a:off x="3571973" y="5934669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6384D9F-CE80-4753-9F83-68B9A73B7DAC}"/>
              </a:ext>
            </a:extLst>
          </p:cNvPr>
          <p:cNvSpPr txBox="1"/>
          <p:nvPr/>
        </p:nvSpPr>
        <p:spPr>
          <a:xfrm>
            <a:off x="3581400" y="5934669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1CD5790-A5E6-42C1-8D74-531BF18260FE}"/>
              </a:ext>
            </a:extLst>
          </p:cNvPr>
          <p:cNvSpPr txBox="1"/>
          <p:nvPr/>
        </p:nvSpPr>
        <p:spPr>
          <a:xfrm>
            <a:off x="3571973" y="5935454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3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303</Words>
  <Application>Microsoft Office PowerPoint</Application>
  <PresentationFormat>Bildschirmpräsentation (4:3)</PresentationFormat>
  <Paragraphs>100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Wingdings</vt:lpstr>
      <vt:lpstr>Composite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260</cp:revision>
  <dcterms:created xsi:type="dcterms:W3CDTF">2006-08-16T00:00:00Z</dcterms:created>
  <dcterms:modified xsi:type="dcterms:W3CDTF">2021-02-09T09:20:48Z</dcterms:modified>
</cp:coreProperties>
</file>