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81" r:id="rId2"/>
    <p:sldId id="287" r:id="rId3"/>
    <p:sldId id="288" r:id="rId4"/>
    <p:sldId id="289" r:id="rId5"/>
    <p:sldId id="28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52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76AAC-6AB6-4438-A1BA-2726DA1AA2A3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42EE6-A979-4C79-BF56-14A5DB217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223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65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44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499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293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48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CA" b="1" u="sng" dirty="0"/>
              <a:t>Tasks</a:t>
            </a:r>
            <a:endParaRPr lang="en-CA" b="1" u="sng" dirty="0">
              <a:cs typeface="Calibri"/>
            </a:endParaRPr>
          </a:p>
          <a:p>
            <a:pPr>
              <a:buClr>
                <a:srgbClr val="808080"/>
              </a:buClr>
            </a:pPr>
            <a:r>
              <a:rPr lang="de-DE" dirty="0" err="1">
                <a:ea typeface="+mn-lt"/>
                <a:cs typeface="+mn-lt"/>
              </a:rPr>
              <a:t>Got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Mujoco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license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b="1" i="0" dirty="0">
                <a:solidFill>
                  <a:srgbClr val="00B050"/>
                </a:solidFill>
                <a:effectLst/>
                <a:latin typeface="Playfair Display"/>
              </a:rPr>
              <a:t>🗸</a:t>
            </a:r>
            <a:endParaRPr lang="de-DE" dirty="0">
              <a:ea typeface="+mn-lt"/>
              <a:cs typeface="+mn-lt"/>
            </a:endParaRPr>
          </a:p>
          <a:p>
            <a:pPr>
              <a:buClr>
                <a:srgbClr val="808080"/>
              </a:buClr>
            </a:pPr>
            <a:r>
              <a:rPr lang="de-DE" dirty="0">
                <a:ea typeface="+mn-lt"/>
                <a:cs typeface="+mn-lt"/>
              </a:rPr>
              <a:t>Out </a:t>
            </a:r>
            <a:r>
              <a:rPr lang="de-DE" dirty="0" err="1">
                <a:ea typeface="+mn-lt"/>
                <a:cs typeface="+mn-lt"/>
              </a:rPr>
              <a:t>of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memory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issues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resolved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b="1" i="0" dirty="0">
                <a:solidFill>
                  <a:srgbClr val="00B050"/>
                </a:solidFill>
                <a:effectLst/>
                <a:latin typeface="Playfair Display"/>
              </a:rPr>
              <a:t>🗸</a:t>
            </a:r>
            <a:endParaRPr lang="de-DE" dirty="0">
              <a:ea typeface="+mn-lt"/>
              <a:cs typeface="+mn-lt"/>
            </a:endParaRPr>
          </a:p>
          <a:p>
            <a:pPr>
              <a:buClr>
                <a:srgbClr val="808080"/>
              </a:buClr>
            </a:pPr>
            <a:r>
              <a:rPr lang="de-DE" dirty="0">
                <a:ea typeface="+mn-lt"/>
                <a:cs typeface="+mn-lt"/>
              </a:rPr>
              <a:t>Run on personal </a:t>
            </a:r>
            <a:r>
              <a:rPr lang="de-DE" dirty="0" err="1">
                <a:ea typeface="+mn-lt"/>
                <a:cs typeface="+mn-lt"/>
              </a:rPr>
              <a:t>system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for</a:t>
            </a:r>
            <a:r>
              <a:rPr lang="de-DE" dirty="0">
                <a:ea typeface="+mn-lt"/>
                <a:cs typeface="+mn-lt"/>
              </a:rPr>
              <a:t> large </a:t>
            </a:r>
            <a:r>
              <a:rPr lang="de-DE" dirty="0" err="1">
                <a:ea typeface="+mn-lt"/>
                <a:cs typeface="+mn-lt"/>
              </a:rPr>
              <a:t>no</a:t>
            </a:r>
            <a:r>
              <a:rPr lang="de-DE" dirty="0">
                <a:ea typeface="+mn-lt"/>
                <a:cs typeface="+mn-lt"/>
              </a:rPr>
              <a:t>. </a:t>
            </a:r>
            <a:r>
              <a:rPr lang="de-DE" dirty="0" err="1">
                <a:ea typeface="+mn-lt"/>
                <a:cs typeface="+mn-lt"/>
              </a:rPr>
              <a:t>of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steps</a:t>
            </a:r>
            <a:r>
              <a:rPr lang="de-DE" dirty="0">
                <a:ea typeface="+mn-lt"/>
                <a:cs typeface="+mn-lt"/>
              </a:rPr>
              <a:t> 10000 </a:t>
            </a:r>
            <a:r>
              <a:rPr lang="de-DE" b="1" i="0" dirty="0">
                <a:solidFill>
                  <a:srgbClr val="00B050"/>
                </a:solidFill>
                <a:effectLst/>
                <a:latin typeface="Playfair Display"/>
              </a:rPr>
              <a:t>🗸</a:t>
            </a:r>
            <a:endParaRPr lang="de-DE" dirty="0">
              <a:solidFill>
                <a:srgbClr val="1A1A1A"/>
              </a:solidFill>
              <a:latin typeface="Playfair Display"/>
              <a:ea typeface="+mn-lt"/>
              <a:cs typeface="+mn-lt"/>
            </a:endParaRPr>
          </a:p>
          <a:p>
            <a:pPr>
              <a:buClr>
                <a:srgbClr val="808080"/>
              </a:buClr>
            </a:pPr>
            <a:r>
              <a:rPr lang="de-DE" b="1" u="sng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Problems</a:t>
            </a:r>
          </a:p>
          <a:p>
            <a:r>
              <a:rPr lang="en-CA" dirty="0"/>
              <a:t>Learning results unexpected</a:t>
            </a:r>
            <a:endParaRPr lang="en-CA" b="1" u="sng" dirty="0"/>
          </a:p>
          <a:p>
            <a:r>
              <a:rPr lang="en-CA" b="1" u="sng" dirty="0"/>
              <a:t>To-Do Items for Next Week</a:t>
            </a:r>
          </a:p>
          <a:p>
            <a:endParaRPr lang="en-CA" b="1" u="sng" dirty="0"/>
          </a:p>
          <a:p>
            <a:endParaRPr lang="en-CA" b="1" u="sng" dirty="0"/>
          </a:p>
          <a:p>
            <a:endParaRPr lang="en-CA" b="1" u="sng" dirty="0"/>
          </a:p>
          <a:p>
            <a:endParaRPr lang="en-CA" b="1" u="sng" dirty="0"/>
          </a:p>
          <a:p>
            <a:endParaRPr lang="en-CA" b="1" u="sng" dirty="0"/>
          </a:p>
          <a:p>
            <a:endParaRPr lang="en-CA" b="1" u="sng" dirty="0"/>
          </a:p>
          <a:p>
            <a:endParaRPr lang="en-CA" b="1" u="sng" dirty="0"/>
          </a:p>
          <a:p>
            <a:endParaRPr lang="en-CA" b="1" u="sng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1" y="1341520"/>
            <a:ext cx="333375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Weekly Review</a:t>
            </a:r>
            <a:endParaRPr lang="en-IN" sz="3600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18/05/21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4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CA" b="1" u="sng" dirty="0"/>
          </a:p>
          <a:p>
            <a:pPr marL="0" indent="0">
              <a:buNone/>
            </a:pPr>
            <a:endParaRPr lang="en-CA" b="1" u="sng" dirty="0"/>
          </a:p>
          <a:p>
            <a:pPr marL="0" indent="0">
              <a:buNone/>
            </a:pPr>
            <a:endParaRPr lang="en-CA" b="1" u="sng" dirty="0"/>
          </a:p>
          <a:p>
            <a:pPr marL="0" indent="0">
              <a:buNone/>
            </a:pPr>
            <a:endParaRPr lang="en-CA" b="1" u="sng" dirty="0"/>
          </a:p>
          <a:p>
            <a:endParaRPr lang="en-CA" b="1" u="sng" dirty="0"/>
          </a:p>
          <a:p>
            <a:pPr marL="0" indent="0">
              <a:buNone/>
            </a:pPr>
            <a:endParaRPr lang="en-CA" b="1" u="sng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1" y="1341520"/>
            <a:ext cx="333375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Weekly Review</a:t>
            </a:r>
            <a:endParaRPr lang="en-IN" sz="3600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18/05/21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0CD171-4040-49CF-AD11-DE50B3A5C46E}"/>
              </a:ext>
            </a:extLst>
          </p:cNvPr>
          <p:cNvSpPr/>
          <p:nvPr/>
        </p:nvSpPr>
        <p:spPr>
          <a:xfrm>
            <a:off x="692727" y="2135302"/>
            <a:ext cx="4800600" cy="419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BF8B5F-A28A-4AEF-92A5-116E7E88D546}"/>
              </a:ext>
            </a:extLst>
          </p:cNvPr>
          <p:cNvCxnSpPr>
            <a:cxnSpLocks/>
          </p:cNvCxnSpPr>
          <p:nvPr/>
        </p:nvCxnSpPr>
        <p:spPr>
          <a:xfrm flipV="1">
            <a:off x="3093027" y="3276601"/>
            <a:ext cx="0" cy="844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F8503C-DD3C-4D64-A72C-44AF1BCDEC01}"/>
              </a:ext>
            </a:extLst>
          </p:cNvPr>
          <p:cNvCxnSpPr>
            <a:cxnSpLocks/>
          </p:cNvCxnSpPr>
          <p:nvPr/>
        </p:nvCxnSpPr>
        <p:spPr>
          <a:xfrm>
            <a:off x="3093027" y="4121086"/>
            <a:ext cx="7169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DB9451-5D53-4E07-9499-51E969E3E0C0}"/>
              </a:ext>
            </a:extLst>
          </p:cNvPr>
          <p:cNvSpPr txBox="1"/>
          <p:nvPr/>
        </p:nvSpPr>
        <p:spPr>
          <a:xfrm>
            <a:off x="2438400" y="3776253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(0,0,0)</a:t>
            </a:r>
            <a:endParaRPr lang="en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5C3EE9-AB7F-4D4A-9D13-5CC7F139CCEA}"/>
              </a:ext>
            </a:extLst>
          </p:cNvPr>
          <p:cNvSpPr txBox="1"/>
          <p:nvPr/>
        </p:nvSpPr>
        <p:spPr>
          <a:xfrm>
            <a:off x="2940581" y="297978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32C33D-824C-41C9-9FF2-DF2357B61D32}"/>
              </a:ext>
            </a:extLst>
          </p:cNvPr>
          <p:cNvSpPr txBox="1"/>
          <p:nvPr/>
        </p:nvSpPr>
        <p:spPr>
          <a:xfrm>
            <a:off x="3747655" y="391557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endParaRPr lang="en-DE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70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CA" b="1" u="sng" dirty="0"/>
          </a:p>
          <a:p>
            <a:pPr marL="0" indent="0">
              <a:buNone/>
            </a:pPr>
            <a:endParaRPr lang="en-CA" b="1" u="sng" dirty="0"/>
          </a:p>
          <a:p>
            <a:pPr marL="0" indent="0">
              <a:buNone/>
            </a:pPr>
            <a:endParaRPr lang="en-CA" b="1" u="sng" dirty="0"/>
          </a:p>
          <a:p>
            <a:pPr marL="0" indent="0">
              <a:buNone/>
            </a:pPr>
            <a:endParaRPr lang="en-CA" b="1" u="sng" dirty="0"/>
          </a:p>
          <a:p>
            <a:endParaRPr lang="en-CA" b="1" u="sng" dirty="0"/>
          </a:p>
          <a:p>
            <a:pPr marL="0" indent="0">
              <a:buNone/>
            </a:pPr>
            <a:endParaRPr lang="en-CA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CD171-4040-49CF-AD11-DE50B3A5C46E}"/>
              </a:ext>
            </a:extLst>
          </p:cNvPr>
          <p:cNvSpPr/>
          <p:nvPr/>
        </p:nvSpPr>
        <p:spPr>
          <a:xfrm>
            <a:off x="692727" y="2135302"/>
            <a:ext cx="4800600" cy="419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F5272C-C984-411E-9EAF-A458063279D1}"/>
              </a:ext>
            </a:extLst>
          </p:cNvPr>
          <p:cNvSpPr/>
          <p:nvPr/>
        </p:nvSpPr>
        <p:spPr>
          <a:xfrm>
            <a:off x="2021538" y="3022491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40547B-0009-4E2A-8DE9-D402BD5F0016}"/>
              </a:ext>
            </a:extLst>
          </p:cNvPr>
          <p:cNvSpPr/>
          <p:nvPr/>
        </p:nvSpPr>
        <p:spPr>
          <a:xfrm>
            <a:off x="2265080" y="3031920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976D337-C676-4151-BB27-6C91FDCD73DA}"/>
              </a:ext>
            </a:extLst>
          </p:cNvPr>
          <p:cNvSpPr/>
          <p:nvPr/>
        </p:nvSpPr>
        <p:spPr>
          <a:xfrm>
            <a:off x="2506553" y="3022493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A9CC787-6386-449A-80C6-DC346714CF49}"/>
              </a:ext>
            </a:extLst>
          </p:cNvPr>
          <p:cNvSpPr/>
          <p:nvPr/>
        </p:nvSpPr>
        <p:spPr>
          <a:xfrm>
            <a:off x="2735153" y="3022491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42B5BF0-352E-4213-B143-1405E6DF6FF5}"/>
              </a:ext>
            </a:extLst>
          </p:cNvPr>
          <p:cNvSpPr/>
          <p:nvPr/>
        </p:nvSpPr>
        <p:spPr>
          <a:xfrm>
            <a:off x="2983857" y="3031920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A992086-0FD6-4D77-92B8-063163AD13C3}"/>
              </a:ext>
            </a:extLst>
          </p:cNvPr>
          <p:cNvSpPr/>
          <p:nvPr/>
        </p:nvSpPr>
        <p:spPr>
          <a:xfrm>
            <a:off x="3231311" y="3031920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AA0B94C-69F5-4C9C-A24F-EA5C9A605B9B}"/>
              </a:ext>
            </a:extLst>
          </p:cNvPr>
          <p:cNvSpPr/>
          <p:nvPr/>
        </p:nvSpPr>
        <p:spPr>
          <a:xfrm>
            <a:off x="3487726" y="3031920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6BA60AB-13F5-434C-9D61-71B688F3FF9C}"/>
              </a:ext>
            </a:extLst>
          </p:cNvPr>
          <p:cNvSpPr/>
          <p:nvPr/>
        </p:nvSpPr>
        <p:spPr>
          <a:xfrm>
            <a:off x="3726219" y="3022493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CCC724-CA18-4F46-BAAD-6E294BB1B468}"/>
              </a:ext>
            </a:extLst>
          </p:cNvPr>
          <p:cNvSpPr/>
          <p:nvPr/>
        </p:nvSpPr>
        <p:spPr>
          <a:xfrm>
            <a:off x="2030499" y="3299008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4BAA9A8-4AC1-4D91-84BF-1C6647579CC4}"/>
              </a:ext>
            </a:extLst>
          </p:cNvPr>
          <p:cNvSpPr/>
          <p:nvPr/>
        </p:nvSpPr>
        <p:spPr>
          <a:xfrm>
            <a:off x="2274041" y="3308437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E1C5EC3-BD16-4CF7-B119-85D39DC8CCDE}"/>
              </a:ext>
            </a:extLst>
          </p:cNvPr>
          <p:cNvSpPr/>
          <p:nvPr/>
        </p:nvSpPr>
        <p:spPr>
          <a:xfrm>
            <a:off x="2515514" y="3299010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3C0756D-EAC4-430F-97D0-419C4DC1E29B}"/>
              </a:ext>
            </a:extLst>
          </p:cNvPr>
          <p:cNvSpPr/>
          <p:nvPr/>
        </p:nvSpPr>
        <p:spPr>
          <a:xfrm>
            <a:off x="2744114" y="3299008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5CBC32C-66A8-4BCF-90C7-01E675356D94}"/>
              </a:ext>
            </a:extLst>
          </p:cNvPr>
          <p:cNvSpPr/>
          <p:nvPr/>
        </p:nvSpPr>
        <p:spPr>
          <a:xfrm>
            <a:off x="2992818" y="3308437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8D930C5-3DA5-450D-9064-6730981AB840}"/>
              </a:ext>
            </a:extLst>
          </p:cNvPr>
          <p:cNvSpPr/>
          <p:nvPr/>
        </p:nvSpPr>
        <p:spPr>
          <a:xfrm>
            <a:off x="3240272" y="3308437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E89C325-1E22-45AD-B3C7-C9F74FE71749}"/>
              </a:ext>
            </a:extLst>
          </p:cNvPr>
          <p:cNvSpPr/>
          <p:nvPr/>
        </p:nvSpPr>
        <p:spPr>
          <a:xfrm>
            <a:off x="3496687" y="3308437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4F47C6C-8A00-4A11-BBCD-0D8415FB230C}"/>
              </a:ext>
            </a:extLst>
          </p:cNvPr>
          <p:cNvSpPr/>
          <p:nvPr/>
        </p:nvSpPr>
        <p:spPr>
          <a:xfrm>
            <a:off x="3735180" y="3299010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F34B5F-B7BA-4689-8E95-D1D9CE2257D6}"/>
              </a:ext>
            </a:extLst>
          </p:cNvPr>
          <p:cNvSpPr/>
          <p:nvPr/>
        </p:nvSpPr>
        <p:spPr>
          <a:xfrm>
            <a:off x="2029715" y="3555893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09AE44E-AEF2-48FA-ADC8-D5291042B62E}"/>
              </a:ext>
            </a:extLst>
          </p:cNvPr>
          <p:cNvSpPr/>
          <p:nvPr/>
        </p:nvSpPr>
        <p:spPr>
          <a:xfrm>
            <a:off x="2273257" y="3565322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2D5B271-9043-4162-83F8-64692FD37A9B}"/>
              </a:ext>
            </a:extLst>
          </p:cNvPr>
          <p:cNvSpPr/>
          <p:nvPr/>
        </p:nvSpPr>
        <p:spPr>
          <a:xfrm>
            <a:off x="2514730" y="3555895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C83C985-45E1-4CA8-BBC4-960FDD9FBF2D}"/>
              </a:ext>
            </a:extLst>
          </p:cNvPr>
          <p:cNvSpPr/>
          <p:nvPr/>
        </p:nvSpPr>
        <p:spPr>
          <a:xfrm>
            <a:off x="2743330" y="3555893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84EB6B4-ABB9-4146-8989-39C82CAFE215}"/>
              </a:ext>
            </a:extLst>
          </p:cNvPr>
          <p:cNvSpPr/>
          <p:nvPr/>
        </p:nvSpPr>
        <p:spPr>
          <a:xfrm>
            <a:off x="2992034" y="3565322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34DB101-89BB-4D33-A3C9-7B7EB81EBCA7}"/>
              </a:ext>
            </a:extLst>
          </p:cNvPr>
          <p:cNvSpPr/>
          <p:nvPr/>
        </p:nvSpPr>
        <p:spPr>
          <a:xfrm>
            <a:off x="3239488" y="3565322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932E2C7-50D1-41A7-A689-0688D2C012E4}"/>
              </a:ext>
            </a:extLst>
          </p:cNvPr>
          <p:cNvSpPr/>
          <p:nvPr/>
        </p:nvSpPr>
        <p:spPr>
          <a:xfrm>
            <a:off x="3495903" y="3565322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B0C6C55-BF99-452E-AFDD-6DC5B9AA2F7D}"/>
              </a:ext>
            </a:extLst>
          </p:cNvPr>
          <p:cNvSpPr/>
          <p:nvPr/>
        </p:nvSpPr>
        <p:spPr>
          <a:xfrm>
            <a:off x="3734396" y="3555895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85C861-5909-45FA-9AA0-B9F5E7BE775B}"/>
              </a:ext>
            </a:extLst>
          </p:cNvPr>
          <p:cNvSpPr/>
          <p:nvPr/>
        </p:nvSpPr>
        <p:spPr>
          <a:xfrm>
            <a:off x="2031749" y="3803343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A10F0E2-1C09-4172-AF87-C2FDDE7F02B6}"/>
              </a:ext>
            </a:extLst>
          </p:cNvPr>
          <p:cNvSpPr/>
          <p:nvPr/>
        </p:nvSpPr>
        <p:spPr>
          <a:xfrm>
            <a:off x="2275291" y="3812772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B3D49D7-0A57-47A9-AD65-104A6064395A}"/>
              </a:ext>
            </a:extLst>
          </p:cNvPr>
          <p:cNvSpPr/>
          <p:nvPr/>
        </p:nvSpPr>
        <p:spPr>
          <a:xfrm>
            <a:off x="2516764" y="3803345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574B030-02E2-45B4-B921-C5C8D5E9933B}"/>
              </a:ext>
            </a:extLst>
          </p:cNvPr>
          <p:cNvSpPr/>
          <p:nvPr/>
        </p:nvSpPr>
        <p:spPr>
          <a:xfrm>
            <a:off x="2745364" y="3803343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A780D34-2673-48AD-89F5-100C032A55BE}"/>
              </a:ext>
            </a:extLst>
          </p:cNvPr>
          <p:cNvSpPr/>
          <p:nvPr/>
        </p:nvSpPr>
        <p:spPr>
          <a:xfrm>
            <a:off x="2994068" y="3812772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E026115-7C94-481B-94A1-9BD64B90D6A1}"/>
              </a:ext>
            </a:extLst>
          </p:cNvPr>
          <p:cNvSpPr/>
          <p:nvPr/>
        </p:nvSpPr>
        <p:spPr>
          <a:xfrm>
            <a:off x="3241522" y="3812772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DD21F5C-BC7F-4200-930B-2238EF0D462B}"/>
              </a:ext>
            </a:extLst>
          </p:cNvPr>
          <p:cNvSpPr/>
          <p:nvPr/>
        </p:nvSpPr>
        <p:spPr>
          <a:xfrm>
            <a:off x="3497937" y="3812772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F94A4D7-0B3B-4A07-9F68-A119545B11A8}"/>
              </a:ext>
            </a:extLst>
          </p:cNvPr>
          <p:cNvSpPr/>
          <p:nvPr/>
        </p:nvSpPr>
        <p:spPr>
          <a:xfrm>
            <a:off x="3736430" y="3803345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B2FAFEE-FC06-4918-A78E-60A438473E2F}"/>
              </a:ext>
            </a:extLst>
          </p:cNvPr>
          <p:cNvSpPr/>
          <p:nvPr/>
        </p:nvSpPr>
        <p:spPr>
          <a:xfrm>
            <a:off x="2030499" y="4051581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C15EDF6-D506-4680-9250-79D40CAC8EC9}"/>
              </a:ext>
            </a:extLst>
          </p:cNvPr>
          <p:cNvSpPr/>
          <p:nvPr/>
        </p:nvSpPr>
        <p:spPr>
          <a:xfrm>
            <a:off x="2274041" y="4061010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4C87648-D258-448D-B990-1BB975287AD6}"/>
              </a:ext>
            </a:extLst>
          </p:cNvPr>
          <p:cNvSpPr/>
          <p:nvPr/>
        </p:nvSpPr>
        <p:spPr>
          <a:xfrm>
            <a:off x="2515514" y="4051583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FC831DB-12D2-4CDF-8E75-7C91E9C2D357}"/>
              </a:ext>
            </a:extLst>
          </p:cNvPr>
          <p:cNvSpPr/>
          <p:nvPr/>
        </p:nvSpPr>
        <p:spPr>
          <a:xfrm>
            <a:off x="2744114" y="4051581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8F0066C-E609-498D-B230-3261D27AF84E}"/>
              </a:ext>
            </a:extLst>
          </p:cNvPr>
          <p:cNvSpPr/>
          <p:nvPr/>
        </p:nvSpPr>
        <p:spPr>
          <a:xfrm>
            <a:off x="2992818" y="4061010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9F11850-4495-4D7D-821D-2EFDB9DB35CD}"/>
              </a:ext>
            </a:extLst>
          </p:cNvPr>
          <p:cNvSpPr/>
          <p:nvPr/>
        </p:nvSpPr>
        <p:spPr>
          <a:xfrm>
            <a:off x="3240272" y="4061010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28E4714-72F9-498A-AFF7-70541729FCA0}"/>
              </a:ext>
            </a:extLst>
          </p:cNvPr>
          <p:cNvSpPr/>
          <p:nvPr/>
        </p:nvSpPr>
        <p:spPr>
          <a:xfrm>
            <a:off x="3496687" y="4061010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5954F42-586D-4BE1-86BA-140342F4F5A8}"/>
              </a:ext>
            </a:extLst>
          </p:cNvPr>
          <p:cNvSpPr/>
          <p:nvPr/>
        </p:nvSpPr>
        <p:spPr>
          <a:xfrm>
            <a:off x="3735180" y="4051583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35A4492-7D77-49CC-AF57-011A1BBC1598}"/>
              </a:ext>
            </a:extLst>
          </p:cNvPr>
          <p:cNvSpPr/>
          <p:nvPr/>
        </p:nvSpPr>
        <p:spPr>
          <a:xfrm>
            <a:off x="2050603" y="4260543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4737AC9-5E6E-472E-A41E-D2B74747987B}"/>
              </a:ext>
            </a:extLst>
          </p:cNvPr>
          <p:cNvSpPr/>
          <p:nvPr/>
        </p:nvSpPr>
        <p:spPr>
          <a:xfrm>
            <a:off x="2294145" y="4269972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9F14932-7404-4970-8FD4-690BD5AB6468}"/>
              </a:ext>
            </a:extLst>
          </p:cNvPr>
          <p:cNvSpPr/>
          <p:nvPr/>
        </p:nvSpPr>
        <p:spPr>
          <a:xfrm>
            <a:off x="2535618" y="4260545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A0467A4-4188-4112-807C-5E0373422C66}"/>
              </a:ext>
            </a:extLst>
          </p:cNvPr>
          <p:cNvSpPr/>
          <p:nvPr/>
        </p:nvSpPr>
        <p:spPr>
          <a:xfrm>
            <a:off x="2764218" y="4260543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B992A98-10CE-4192-90FF-9C54C52AD874}"/>
              </a:ext>
            </a:extLst>
          </p:cNvPr>
          <p:cNvSpPr/>
          <p:nvPr/>
        </p:nvSpPr>
        <p:spPr>
          <a:xfrm>
            <a:off x="3012922" y="4269972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1099896-E562-4BDD-91DA-1FC4D8BC41F2}"/>
              </a:ext>
            </a:extLst>
          </p:cNvPr>
          <p:cNvSpPr/>
          <p:nvPr/>
        </p:nvSpPr>
        <p:spPr>
          <a:xfrm>
            <a:off x="3260376" y="4269972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3B57F86-6175-4F50-83E2-C92DA5F090E1}"/>
              </a:ext>
            </a:extLst>
          </p:cNvPr>
          <p:cNvSpPr/>
          <p:nvPr/>
        </p:nvSpPr>
        <p:spPr>
          <a:xfrm>
            <a:off x="3516791" y="4269972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859FC0E-B110-453D-AC99-C0367B38AC31}"/>
              </a:ext>
            </a:extLst>
          </p:cNvPr>
          <p:cNvSpPr/>
          <p:nvPr/>
        </p:nvSpPr>
        <p:spPr>
          <a:xfrm>
            <a:off x="3755284" y="4260545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BD7FDDB-2C07-4C86-A617-759D798130A8}"/>
              </a:ext>
            </a:extLst>
          </p:cNvPr>
          <p:cNvSpPr/>
          <p:nvPr/>
        </p:nvSpPr>
        <p:spPr>
          <a:xfrm>
            <a:off x="2049353" y="4508781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62AA0E9-09CC-4F10-AD43-826580C2EC31}"/>
              </a:ext>
            </a:extLst>
          </p:cNvPr>
          <p:cNvSpPr/>
          <p:nvPr/>
        </p:nvSpPr>
        <p:spPr>
          <a:xfrm>
            <a:off x="2292895" y="4518210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10EEACC-F17F-4F78-BD9E-36E3BF9E9EE1}"/>
              </a:ext>
            </a:extLst>
          </p:cNvPr>
          <p:cNvSpPr/>
          <p:nvPr/>
        </p:nvSpPr>
        <p:spPr>
          <a:xfrm>
            <a:off x="2534368" y="4508783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424C6CE-A553-4C8B-8690-A285DE613949}"/>
              </a:ext>
            </a:extLst>
          </p:cNvPr>
          <p:cNvSpPr/>
          <p:nvPr/>
        </p:nvSpPr>
        <p:spPr>
          <a:xfrm>
            <a:off x="2762968" y="4508781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298CACF-6BDF-4260-BC1D-79F28434ED57}"/>
              </a:ext>
            </a:extLst>
          </p:cNvPr>
          <p:cNvSpPr/>
          <p:nvPr/>
        </p:nvSpPr>
        <p:spPr>
          <a:xfrm>
            <a:off x="3011672" y="4518210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525338B-8CD2-43D5-875E-9EFBC47A337E}"/>
              </a:ext>
            </a:extLst>
          </p:cNvPr>
          <p:cNvSpPr/>
          <p:nvPr/>
        </p:nvSpPr>
        <p:spPr>
          <a:xfrm>
            <a:off x="3259126" y="4518210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E81B9E1-68C5-4D8B-8548-A07E8C7155FB}"/>
              </a:ext>
            </a:extLst>
          </p:cNvPr>
          <p:cNvSpPr/>
          <p:nvPr/>
        </p:nvSpPr>
        <p:spPr>
          <a:xfrm>
            <a:off x="3515541" y="4518210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D6B7741-69BC-4874-870C-C596CBDF8E22}"/>
              </a:ext>
            </a:extLst>
          </p:cNvPr>
          <p:cNvSpPr/>
          <p:nvPr/>
        </p:nvSpPr>
        <p:spPr>
          <a:xfrm>
            <a:off x="3754034" y="4508783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1" y="1341520"/>
            <a:ext cx="333375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Weekly Review</a:t>
            </a:r>
            <a:endParaRPr lang="en-IN" sz="3600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18/05/21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BF8B5F-A28A-4AEF-92A5-116E7E88D546}"/>
              </a:ext>
            </a:extLst>
          </p:cNvPr>
          <p:cNvCxnSpPr>
            <a:cxnSpLocks/>
          </p:cNvCxnSpPr>
          <p:nvPr/>
        </p:nvCxnSpPr>
        <p:spPr>
          <a:xfrm flipH="1" flipV="1">
            <a:off x="3081242" y="2973309"/>
            <a:ext cx="11785" cy="1147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F8503C-DD3C-4D64-A72C-44AF1BCDEC01}"/>
              </a:ext>
            </a:extLst>
          </p:cNvPr>
          <p:cNvCxnSpPr>
            <a:cxnSpLocks/>
            <a:endCxn id="116" idx="1"/>
          </p:cNvCxnSpPr>
          <p:nvPr/>
        </p:nvCxnSpPr>
        <p:spPr>
          <a:xfrm flipV="1">
            <a:off x="3073389" y="4103263"/>
            <a:ext cx="853373" cy="178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348D6C1-D22F-4972-B954-0461ADAD32AC}"/>
              </a:ext>
            </a:extLst>
          </p:cNvPr>
          <p:cNvSpPr txBox="1"/>
          <p:nvPr/>
        </p:nvSpPr>
        <p:spPr>
          <a:xfrm>
            <a:off x="1006741" y="4738300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(-0.09,-0.15,0.007)</a:t>
            </a:r>
            <a:endParaRPr lang="en-D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4FCED38-781A-455D-8473-FFEBA8DBAEDC}"/>
              </a:ext>
            </a:extLst>
          </p:cNvPr>
          <p:cNvSpPr txBox="1"/>
          <p:nvPr/>
        </p:nvSpPr>
        <p:spPr>
          <a:xfrm>
            <a:off x="1648745" y="4903682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(-0.09,-0.12,0.007)</a:t>
            </a:r>
            <a:endParaRPr lang="en-D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E9A2534-39C5-4E39-AB84-0928F6AEF268}"/>
              </a:ext>
            </a:extLst>
          </p:cNvPr>
          <p:cNvSpPr txBox="1"/>
          <p:nvPr/>
        </p:nvSpPr>
        <p:spPr>
          <a:xfrm>
            <a:off x="1745444" y="5199494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(-0.09,-0.09,0.007)</a:t>
            </a:r>
            <a:endParaRPr lang="en-D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1ED1098-47EE-4B3E-B22B-49C074C1AD8B}"/>
              </a:ext>
            </a:extLst>
          </p:cNvPr>
          <p:cNvSpPr txBox="1"/>
          <p:nvPr/>
        </p:nvSpPr>
        <p:spPr>
          <a:xfrm>
            <a:off x="2363364" y="5446558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(-0.09,-0.06,0.007)</a:t>
            </a:r>
            <a:endParaRPr lang="en-D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7398386A-CC1D-4C5D-A063-A685F136A48E}"/>
              </a:ext>
            </a:extLst>
          </p:cNvPr>
          <p:cNvCxnSpPr>
            <a:cxnSpLocks/>
            <a:stCxn id="79" idx="2"/>
            <a:endCxn id="87" idx="0"/>
          </p:cNvCxnSpPr>
          <p:nvPr/>
        </p:nvCxnSpPr>
        <p:spPr>
          <a:xfrm rot="10800000" flipV="1">
            <a:off x="1680965" y="4584982"/>
            <a:ext cx="368389" cy="1533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E48A084B-EB87-463B-AF35-BF99C2C39357}"/>
              </a:ext>
            </a:extLst>
          </p:cNvPr>
          <p:cNvCxnSpPr>
            <a:cxnSpLocks/>
            <a:stCxn id="80" idx="4"/>
            <a:endCxn id="88" idx="0"/>
          </p:cNvCxnSpPr>
          <p:nvPr/>
        </p:nvCxnSpPr>
        <p:spPr>
          <a:xfrm rot="5400000">
            <a:off x="2236451" y="4757130"/>
            <a:ext cx="233070" cy="600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0F0123CF-CBD6-4B55-8B9D-9024348A7D08}"/>
              </a:ext>
            </a:extLst>
          </p:cNvPr>
          <p:cNvCxnSpPr>
            <a:cxnSpLocks/>
            <a:stCxn id="81" idx="3"/>
            <a:endCxn id="89" idx="0"/>
          </p:cNvCxnSpPr>
          <p:nvPr/>
        </p:nvCxnSpPr>
        <p:spPr>
          <a:xfrm rot="5400000">
            <a:off x="2209900" y="4848634"/>
            <a:ext cx="560628" cy="1410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536D4EF9-D7FD-490C-A167-6FB79E7CC2E4}"/>
              </a:ext>
            </a:extLst>
          </p:cNvPr>
          <p:cNvCxnSpPr>
            <a:cxnSpLocks/>
            <a:stCxn id="82" idx="3"/>
            <a:endCxn id="90" idx="0"/>
          </p:cNvCxnSpPr>
          <p:nvPr/>
        </p:nvCxnSpPr>
        <p:spPr>
          <a:xfrm rot="16200000" flipH="1">
            <a:off x="2509626" y="4918597"/>
            <a:ext cx="807694" cy="2482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B95BE9B-BC92-4607-848D-25CC99D606BA}"/>
              </a:ext>
            </a:extLst>
          </p:cNvPr>
          <p:cNvSpPr txBox="1"/>
          <p:nvPr/>
        </p:nvSpPr>
        <p:spPr>
          <a:xfrm>
            <a:off x="2928796" y="266694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1F4B3E0-AE27-49CE-90FD-E7D424188AF0}"/>
              </a:ext>
            </a:extLst>
          </p:cNvPr>
          <p:cNvSpPr txBox="1"/>
          <p:nvPr/>
        </p:nvSpPr>
        <p:spPr>
          <a:xfrm>
            <a:off x="3926762" y="391859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endParaRPr lang="en-DE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0" name="Connector: Curved 119">
            <a:extLst>
              <a:ext uri="{FF2B5EF4-FFF2-40B4-BE49-F238E27FC236}">
                <a16:creationId xmlns:a16="http://schemas.microsoft.com/office/drawing/2014/main" id="{863D69BE-A716-4418-B240-4164B3170388}"/>
              </a:ext>
            </a:extLst>
          </p:cNvPr>
          <p:cNvCxnSpPr>
            <a:cxnSpLocks/>
            <a:stCxn id="65" idx="6"/>
          </p:cNvCxnSpPr>
          <p:nvPr/>
        </p:nvCxnSpPr>
        <p:spPr>
          <a:xfrm>
            <a:off x="3173033" y="4137211"/>
            <a:ext cx="636967" cy="8499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B5E4F50-AE24-4662-883D-B5B1C34CE9B7}"/>
              </a:ext>
            </a:extLst>
          </p:cNvPr>
          <p:cNvSpPr txBox="1"/>
          <p:nvPr/>
        </p:nvSpPr>
        <p:spPr>
          <a:xfrm>
            <a:off x="3130553" y="4933478"/>
            <a:ext cx="1255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(0.00,0.00,0.007)</a:t>
            </a:r>
            <a:endParaRPr lang="en-D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00C6943-6431-4620-95CC-6A90AD21949A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2111645" y="2666943"/>
            <a:ext cx="1" cy="355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41F722D-7429-495F-8E07-C9FB641D4DEC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2355188" y="2680000"/>
            <a:ext cx="0" cy="35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DC9CED4-2261-4500-B125-40EA01018761}"/>
              </a:ext>
            </a:extLst>
          </p:cNvPr>
          <p:cNvCxnSpPr>
            <a:cxnSpLocks/>
          </p:cNvCxnSpPr>
          <p:nvPr/>
        </p:nvCxnSpPr>
        <p:spPr>
          <a:xfrm>
            <a:off x="2119822" y="2872677"/>
            <a:ext cx="252664" cy="2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A8C72C0-6D05-4ACC-AD6A-120293A490A0}"/>
              </a:ext>
            </a:extLst>
          </p:cNvPr>
          <p:cNvCxnSpPr>
            <a:cxnSpLocks/>
          </p:cNvCxnSpPr>
          <p:nvPr/>
        </p:nvCxnSpPr>
        <p:spPr>
          <a:xfrm flipH="1">
            <a:off x="1719326" y="2876589"/>
            <a:ext cx="567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5E98A775-0A3A-4A39-BB69-84BA97306049}"/>
              </a:ext>
            </a:extLst>
          </p:cNvPr>
          <p:cNvSpPr txBox="1"/>
          <p:nvPr/>
        </p:nvSpPr>
        <p:spPr>
          <a:xfrm>
            <a:off x="1359691" y="2729578"/>
            <a:ext cx="7903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0.03</a:t>
            </a:r>
            <a:endParaRPr lang="en-DE" sz="12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262B4CA-FB94-4F58-84A5-C9C26A033389}"/>
              </a:ext>
            </a:extLst>
          </p:cNvPr>
          <p:cNvSpPr txBox="1"/>
          <p:nvPr/>
        </p:nvSpPr>
        <p:spPr>
          <a:xfrm>
            <a:off x="1745444" y="6404369"/>
            <a:ext cx="2776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Defined in cloth_corner.xml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60238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CA" b="1" u="sng" dirty="0"/>
          </a:p>
          <a:p>
            <a:pPr marL="0" indent="0">
              <a:buNone/>
            </a:pPr>
            <a:endParaRPr lang="en-CA" b="1" u="sng" dirty="0"/>
          </a:p>
          <a:p>
            <a:pPr marL="0" indent="0">
              <a:buNone/>
            </a:pPr>
            <a:endParaRPr lang="en-CA" b="1" u="sng" dirty="0"/>
          </a:p>
          <a:p>
            <a:pPr marL="0" indent="0">
              <a:buNone/>
            </a:pPr>
            <a:endParaRPr lang="en-CA" b="1" u="sng" dirty="0"/>
          </a:p>
          <a:p>
            <a:endParaRPr lang="en-CA" b="1" u="sng" dirty="0"/>
          </a:p>
          <a:p>
            <a:pPr marL="0" indent="0">
              <a:buNone/>
            </a:pPr>
            <a:endParaRPr lang="en-CA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CD171-4040-49CF-AD11-DE50B3A5C46E}"/>
              </a:ext>
            </a:extLst>
          </p:cNvPr>
          <p:cNvSpPr/>
          <p:nvPr/>
        </p:nvSpPr>
        <p:spPr>
          <a:xfrm>
            <a:off x="838200" y="2589038"/>
            <a:ext cx="3232560" cy="2398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F5272C-C984-411E-9EAF-A458063279D1}"/>
              </a:ext>
            </a:extLst>
          </p:cNvPr>
          <p:cNvSpPr/>
          <p:nvPr/>
        </p:nvSpPr>
        <p:spPr>
          <a:xfrm>
            <a:off x="1405011" y="2944589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40547B-0009-4E2A-8DE9-D402BD5F0016}"/>
              </a:ext>
            </a:extLst>
          </p:cNvPr>
          <p:cNvSpPr/>
          <p:nvPr/>
        </p:nvSpPr>
        <p:spPr>
          <a:xfrm>
            <a:off x="1648553" y="2954018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976D337-C676-4151-BB27-6C91FDCD73DA}"/>
              </a:ext>
            </a:extLst>
          </p:cNvPr>
          <p:cNvSpPr/>
          <p:nvPr/>
        </p:nvSpPr>
        <p:spPr>
          <a:xfrm>
            <a:off x="1890026" y="2944591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A9CC787-6386-449A-80C6-DC346714CF49}"/>
              </a:ext>
            </a:extLst>
          </p:cNvPr>
          <p:cNvSpPr/>
          <p:nvPr/>
        </p:nvSpPr>
        <p:spPr>
          <a:xfrm>
            <a:off x="2118626" y="2944589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42B5BF0-352E-4213-B143-1405E6DF6FF5}"/>
              </a:ext>
            </a:extLst>
          </p:cNvPr>
          <p:cNvSpPr/>
          <p:nvPr/>
        </p:nvSpPr>
        <p:spPr>
          <a:xfrm>
            <a:off x="2367330" y="2954018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A992086-0FD6-4D77-92B8-063163AD13C3}"/>
              </a:ext>
            </a:extLst>
          </p:cNvPr>
          <p:cNvSpPr/>
          <p:nvPr/>
        </p:nvSpPr>
        <p:spPr>
          <a:xfrm>
            <a:off x="2614784" y="2954018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AA0B94C-69F5-4C9C-A24F-EA5C9A605B9B}"/>
              </a:ext>
            </a:extLst>
          </p:cNvPr>
          <p:cNvSpPr/>
          <p:nvPr/>
        </p:nvSpPr>
        <p:spPr>
          <a:xfrm>
            <a:off x="2871199" y="2954018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6BA60AB-13F5-434C-9D61-71B688F3FF9C}"/>
              </a:ext>
            </a:extLst>
          </p:cNvPr>
          <p:cNvSpPr/>
          <p:nvPr/>
        </p:nvSpPr>
        <p:spPr>
          <a:xfrm>
            <a:off x="3109692" y="2944591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CCC724-CA18-4F46-BAAD-6E294BB1B468}"/>
              </a:ext>
            </a:extLst>
          </p:cNvPr>
          <p:cNvSpPr/>
          <p:nvPr/>
        </p:nvSpPr>
        <p:spPr>
          <a:xfrm>
            <a:off x="1413972" y="3221106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4BAA9A8-4AC1-4D91-84BF-1C6647579CC4}"/>
              </a:ext>
            </a:extLst>
          </p:cNvPr>
          <p:cNvSpPr/>
          <p:nvPr/>
        </p:nvSpPr>
        <p:spPr>
          <a:xfrm>
            <a:off x="1657514" y="3230535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E1C5EC3-BD16-4CF7-B119-85D39DC8CCDE}"/>
              </a:ext>
            </a:extLst>
          </p:cNvPr>
          <p:cNvSpPr/>
          <p:nvPr/>
        </p:nvSpPr>
        <p:spPr>
          <a:xfrm>
            <a:off x="1898987" y="3221108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3C0756D-EAC4-430F-97D0-419C4DC1E29B}"/>
              </a:ext>
            </a:extLst>
          </p:cNvPr>
          <p:cNvSpPr/>
          <p:nvPr/>
        </p:nvSpPr>
        <p:spPr>
          <a:xfrm>
            <a:off x="2127587" y="3221106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5CBC32C-66A8-4BCF-90C7-01E675356D94}"/>
              </a:ext>
            </a:extLst>
          </p:cNvPr>
          <p:cNvSpPr/>
          <p:nvPr/>
        </p:nvSpPr>
        <p:spPr>
          <a:xfrm>
            <a:off x="2376291" y="3230535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8D930C5-3DA5-450D-9064-6730981AB840}"/>
              </a:ext>
            </a:extLst>
          </p:cNvPr>
          <p:cNvSpPr/>
          <p:nvPr/>
        </p:nvSpPr>
        <p:spPr>
          <a:xfrm>
            <a:off x="2623745" y="3230535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E89C325-1E22-45AD-B3C7-C9F74FE71749}"/>
              </a:ext>
            </a:extLst>
          </p:cNvPr>
          <p:cNvSpPr/>
          <p:nvPr/>
        </p:nvSpPr>
        <p:spPr>
          <a:xfrm>
            <a:off x="2880160" y="3230535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4F47C6C-8A00-4A11-BBCD-0D8415FB230C}"/>
              </a:ext>
            </a:extLst>
          </p:cNvPr>
          <p:cNvSpPr/>
          <p:nvPr/>
        </p:nvSpPr>
        <p:spPr>
          <a:xfrm>
            <a:off x="3118653" y="3221108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F34B5F-B7BA-4689-8E95-D1D9CE2257D6}"/>
              </a:ext>
            </a:extLst>
          </p:cNvPr>
          <p:cNvSpPr/>
          <p:nvPr/>
        </p:nvSpPr>
        <p:spPr>
          <a:xfrm>
            <a:off x="1413188" y="3477991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09AE44E-AEF2-48FA-ADC8-D5291042B62E}"/>
              </a:ext>
            </a:extLst>
          </p:cNvPr>
          <p:cNvSpPr/>
          <p:nvPr/>
        </p:nvSpPr>
        <p:spPr>
          <a:xfrm>
            <a:off x="1656730" y="3487420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2D5B271-9043-4162-83F8-64692FD37A9B}"/>
              </a:ext>
            </a:extLst>
          </p:cNvPr>
          <p:cNvSpPr/>
          <p:nvPr/>
        </p:nvSpPr>
        <p:spPr>
          <a:xfrm>
            <a:off x="1898203" y="3477993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C83C985-45E1-4CA8-BBC4-960FDD9FBF2D}"/>
              </a:ext>
            </a:extLst>
          </p:cNvPr>
          <p:cNvSpPr/>
          <p:nvPr/>
        </p:nvSpPr>
        <p:spPr>
          <a:xfrm>
            <a:off x="2126803" y="3477991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84EB6B4-ABB9-4146-8989-39C82CAFE215}"/>
              </a:ext>
            </a:extLst>
          </p:cNvPr>
          <p:cNvSpPr/>
          <p:nvPr/>
        </p:nvSpPr>
        <p:spPr>
          <a:xfrm>
            <a:off x="2375507" y="3487420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34DB101-89BB-4D33-A3C9-7B7EB81EBCA7}"/>
              </a:ext>
            </a:extLst>
          </p:cNvPr>
          <p:cNvSpPr/>
          <p:nvPr/>
        </p:nvSpPr>
        <p:spPr>
          <a:xfrm>
            <a:off x="2622961" y="3487420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932E2C7-50D1-41A7-A689-0688D2C012E4}"/>
              </a:ext>
            </a:extLst>
          </p:cNvPr>
          <p:cNvSpPr/>
          <p:nvPr/>
        </p:nvSpPr>
        <p:spPr>
          <a:xfrm>
            <a:off x="2879376" y="3487420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B0C6C55-BF99-452E-AFDD-6DC5B9AA2F7D}"/>
              </a:ext>
            </a:extLst>
          </p:cNvPr>
          <p:cNvSpPr/>
          <p:nvPr/>
        </p:nvSpPr>
        <p:spPr>
          <a:xfrm>
            <a:off x="3117869" y="3477993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85C861-5909-45FA-9AA0-B9F5E7BE775B}"/>
              </a:ext>
            </a:extLst>
          </p:cNvPr>
          <p:cNvSpPr/>
          <p:nvPr/>
        </p:nvSpPr>
        <p:spPr>
          <a:xfrm>
            <a:off x="1415222" y="3725441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A10F0E2-1C09-4172-AF87-C2FDDE7F02B6}"/>
              </a:ext>
            </a:extLst>
          </p:cNvPr>
          <p:cNvSpPr/>
          <p:nvPr/>
        </p:nvSpPr>
        <p:spPr>
          <a:xfrm>
            <a:off x="1658764" y="3734870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B3D49D7-0A57-47A9-AD65-104A6064395A}"/>
              </a:ext>
            </a:extLst>
          </p:cNvPr>
          <p:cNvSpPr/>
          <p:nvPr/>
        </p:nvSpPr>
        <p:spPr>
          <a:xfrm>
            <a:off x="1900237" y="3725443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574B030-02E2-45B4-B921-C5C8D5E9933B}"/>
              </a:ext>
            </a:extLst>
          </p:cNvPr>
          <p:cNvSpPr/>
          <p:nvPr/>
        </p:nvSpPr>
        <p:spPr>
          <a:xfrm>
            <a:off x="2128837" y="3725441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A780D34-2673-48AD-89F5-100C032A55BE}"/>
              </a:ext>
            </a:extLst>
          </p:cNvPr>
          <p:cNvSpPr/>
          <p:nvPr/>
        </p:nvSpPr>
        <p:spPr>
          <a:xfrm>
            <a:off x="2377541" y="3734870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E026115-7C94-481B-94A1-9BD64B90D6A1}"/>
              </a:ext>
            </a:extLst>
          </p:cNvPr>
          <p:cNvSpPr/>
          <p:nvPr/>
        </p:nvSpPr>
        <p:spPr>
          <a:xfrm>
            <a:off x="2624995" y="3734870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DD21F5C-BC7F-4200-930B-2238EF0D462B}"/>
              </a:ext>
            </a:extLst>
          </p:cNvPr>
          <p:cNvSpPr/>
          <p:nvPr/>
        </p:nvSpPr>
        <p:spPr>
          <a:xfrm>
            <a:off x="2881410" y="3734870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F94A4D7-0B3B-4A07-9F68-A119545B11A8}"/>
              </a:ext>
            </a:extLst>
          </p:cNvPr>
          <p:cNvSpPr/>
          <p:nvPr/>
        </p:nvSpPr>
        <p:spPr>
          <a:xfrm>
            <a:off x="3119903" y="3725443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B2FAFEE-FC06-4918-A78E-60A438473E2F}"/>
              </a:ext>
            </a:extLst>
          </p:cNvPr>
          <p:cNvSpPr/>
          <p:nvPr/>
        </p:nvSpPr>
        <p:spPr>
          <a:xfrm>
            <a:off x="1413972" y="3973679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C15EDF6-D506-4680-9250-79D40CAC8EC9}"/>
              </a:ext>
            </a:extLst>
          </p:cNvPr>
          <p:cNvSpPr/>
          <p:nvPr/>
        </p:nvSpPr>
        <p:spPr>
          <a:xfrm>
            <a:off x="1657514" y="3983108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4C87648-D258-448D-B990-1BB975287AD6}"/>
              </a:ext>
            </a:extLst>
          </p:cNvPr>
          <p:cNvSpPr/>
          <p:nvPr/>
        </p:nvSpPr>
        <p:spPr>
          <a:xfrm>
            <a:off x="1898987" y="3973681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FC831DB-12D2-4CDF-8E75-7C91E9C2D357}"/>
              </a:ext>
            </a:extLst>
          </p:cNvPr>
          <p:cNvSpPr/>
          <p:nvPr/>
        </p:nvSpPr>
        <p:spPr>
          <a:xfrm>
            <a:off x="2127587" y="3973679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8F0066C-E609-498D-B230-3261D27AF84E}"/>
              </a:ext>
            </a:extLst>
          </p:cNvPr>
          <p:cNvSpPr/>
          <p:nvPr/>
        </p:nvSpPr>
        <p:spPr>
          <a:xfrm>
            <a:off x="2376291" y="3983108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9F11850-4495-4D7D-821D-2EFDB9DB35CD}"/>
              </a:ext>
            </a:extLst>
          </p:cNvPr>
          <p:cNvSpPr/>
          <p:nvPr/>
        </p:nvSpPr>
        <p:spPr>
          <a:xfrm>
            <a:off x="2623745" y="3983108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28E4714-72F9-498A-AFF7-70541729FCA0}"/>
              </a:ext>
            </a:extLst>
          </p:cNvPr>
          <p:cNvSpPr/>
          <p:nvPr/>
        </p:nvSpPr>
        <p:spPr>
          <a:xfrm>
            <a:off x="2880160" y="3983108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5954F42-586D-4BE1-86BA-140342F4F5A8}"/>
              </a:ext>
            </a:extLst>
          </p:cNvPr>
          <p:cNvSpPr/>
          <p:nvPr/>
        </p:nvSpPr>
        <p:spPr>
          <a:xfrm>
            <a:off x="3118653" y="3973681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35A4492-7D77-49CC-AF57-011A1BBC1598}"/>
              </a:ext>
            </a:extLst>
          </p:cNvPr>
          <p:cNvSpPr/>
          <p:nvPr/>
        </p:nvSpPr>
        <p:spPr>
          <a:xfrm>
            <a:off x="1434076" y="4182641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4737AC9-5E6E-472E-A41E-D2B74747987B}"/>
              </a:ext>
            </a:extLst>
          </p:cNvPr>
          <p:cNvSpPr/>
          <p:nvPr/>
        </p:nvSpPr>
        <p:spPr>
          <a:xfrm>
            <a:off x="1677618" y="4192070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9F14932-7404-4970-8FD4-690BD5AB6468}"/>
              </a:ext>
            </a:extLst>
          </p:cNvPr>
          <p:cNvSpPr/>
          <p:nvPr/>
        </p:nvSpPr>
        <p:spPr>
          <a:xfrm>
            <a:off x="1919091" y="4182643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A0467A4-4188-4112-807C-5E0373422C66}"/>
              </a:ext>
            </a:extLst>
          </p:cNvPr>
          <p:cNvSpPr/>
          <p:nvPr/>
        </p:nvSpPr>
        <p:spPr>
          <a:xfrm>
            <a:off x="2147691" y="4182641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B992A98-10CE-4192-90FF-9C54C52AD874}"/>
              </a:ext>
            </a:extLst>
          </p:cNvPr>
          <p:cNvSpPr/>
          <p:nvPr/>
        </p:nvSpPr>
        <p:spPr>
          <a:xfrm>
            <a:off x="2396395" y="4192070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1099896-E562-4BDD-91DA-1FC4D8BC41F2}"/>
              </a:ext>
            </a:extLst>
          </p:cNvPr>
          <p:cNvSpPr/>
          <p:nvPr/>
        </p:nvSpPr>
        <p:spPr>
          <a:xfrm>
            <a:off x="2643849" y="4192070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3B57F86-6175-4F50-83E2-C92DA5F090E1}"/>
              </a:ext>
            </a:extLst>
          </p:cNvPr>
          <p:cNvSpPr/>
          <p:nvPr/>
        </p:nvSpPr>
        <p:spPr>
          <a:xfrm>
            <a:off x="2900264" y="4192070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859FC0E-B110-453D-AC99-C0367B38AC31}"/>
              </a:ext>
            </a:extLst>
          </p:cNvPr>
          <p:cNvSpPr/>
          <p:nvPr/>
        </p:nvSpPr>
        <p:spPr>
          <a:xfrm>
            <a:off x="3138757" y="4182643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BD7FDDB-2C07-4C86-A617-759D798130A8}"/>
              </a:ext>
            </a:extLst>
          </p:cNvPr>
          <p:cNvSpPr/>
          <p:nvPr/>
        </p:nvSpPr>
        <p:spPr>
          <a:xfrm>
            <a:off x="1432826" y="4430879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62AA0E9-09CC-4F10-AD43-826580C2EC31}"/>
              </a:ext>
            </a:extLst>
          </p:cNvPr>
          <p:cNvSpPr/>
          <p:nvPr/>
        </p:nvSpPr>
        <p:spPr>
          <a:xfrm>
            <a:off x="1676368" y="4440308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10EEACC-F17F-4F78-BD9E-36E3BF9E9EE1}"/>
              </a:ext>
            </a:extLst>
          </p:cNvPr>
          <p:cNvSpPr/>
          <p:nvPr/>
        </p:nvSpPr>
        <p:spPr>
          <a:xfrm>
            <a:off x="1917841" y="4430881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424C6CE-A553-4C8B-8690-A285DE613949}"/>
              </a:ext>
            </a:extLst>
          </p:cNvPr>
          <p:cNvSpPr/>
          <p:nvPr/>
        </p:nvSpPr>
        <p:spPr>
          <a:xfrm>
            <a:off x="2146441" y="4430879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298CACF-6BDF-4260-BC1D-79F28434ED57}"/>
              </a:ext>
            </a:extLst>
          </p:cNvPr>
          <p:cNvSpPr/>
          <p:nvPr/>
        </p:nvSpPr>
        <p:spPr>
          <a:xfrm>
            <a:off x="2395145" y="4440308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525338B-8CD2-43D5-875E-9EFBC47A337E}"/>
              </a:ext>
            </a:extLst>
          </p:cNvPr>
          <p:cNvSpPr/>
          <p:nvPr/>
        </p:nvSpPr>
        <p:spPr>
          <a:xfrm>
            <a:off x="2642599" y="4440308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E81B9E1-68C5-4D8B-8548-A07E8C7155FB}"/>
              </a:ext>
            </a:extLst>
          </p:cNvPr>
          <p:cNvSpPr/>
          <p:nvPr/>
        </p:nvSpPr>
        <p:spPr>
          <a:xfrm>
            <a:off x="2899014" y="4440308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D6B7741-69BC-4874-870C-C596CBDF8E22}"/>
              </a:ext>
            </a:extLst>
          </p:cNvPr>
          <p:cNvSpPr/>
          <p:nvPr/>
        </p:nvSpPr>
        <p:spPr>
          <a:xfrm>
            <a:off x="3137507" y="4430881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1" y="1341520"/>
            <a:ext cx="333375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Weekly Review</a:t>
            </a:r>
            <a:endParaRPr lang="en-IN" sz="3600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18/05/21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BF8B5F-A28A-4AEF-92A5-116E7E88D546}"/>
              </a:ext>
            </a:extLst>
          </p:cNvPr>
          <p:cNvCxnSpPr>
            <a:cxnSpLocks/>
          </p:cNvCxnSpPr>
          <p:nvPr/>
        </p:nvCxnSpPr>
        <p:spPr>
          <a:xfrm flipH="1" flipV="1">
            <a:off x="2464715" y="2895407"/>
            <a:ext cx="11785" cy="1147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F8503C-DD3C-4D64-A72C-44AF1BCDEC01}"/>
              </a:ext>
            </a:extLst>
          </p:cNvPr>
          <p:cNvCxnSpPr>
            <a:cxnSpLocks/>
            <a:endCxn id="116" idx="1"/>
          </p:cNvCxnSpPr>
          <p:nvPr/>
        </p:nvCxnSpPr>
        <p:spPr>
          <a:xfrm flipV="1">
            <a:off x="2456862" y="4025361"/>
            <a:ext cx="853373" cy="178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B95BE9B-BC92-4607-848D-25CC99D606BA}"/>
              </a:ext>
            </a:extLst>
          </p:cNvPr>
          <p:cNvSpPr txBox="1"/>
          <p:nvPr/>
        </p:nvSpPr>
        <p:spPr>
          <a:xfrm>
            <a:off x="2312269" y="258904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1F4B3E0-AE27-49CE-90FD-E7D424188AF0}"/>
              </a:ext>
            </a:extLst>
          </p:cNvPr>
          <p:cNvSpPr txBox="1"/>
          <p:nvPr/>
        </p:nvSpPr>
        <p:spPr>
          <a:xfrm>
            <a:off x="3310235" y="384069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endParaRPr lang="en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D4128F2-EDD8-490E-B546-63382B4B006B}"/>
              </a:ext>
            </a:extLst>
          </p:cNvPr>
          <p:cNvSpPr/>
          <p:nvPr/>
        </p:nvSpPr>
        <p:spPr>
          <a:xfrm>
            <a:off x="5013666" y="2589041"/>
            <a:ext cx="3097170" cy="239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61E5BD8-DBCF-479F-91B3-27CFA0BA5D64}"/>
              </a:ext>
            </a:extLst>
          </p:cNvPr>
          <p:cNvSpPr/>
          <p:nvPr/>
        </p:nvSpPr>
        <p:spPr>
          <a:xfrm>
            <a:off x="5399012" y="2944589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F8D348C-6AE5-45BD-8E3B-94F924B7B3D6}"/>
              </a:ext>
            </a:extLst>
          </p:cNvPr>
          <p:cNvSpPr/>
          <p:nvPr/>
        </p:nvSpPr>
        <p:spPr>
          <a:xfrm>
            <a:off x="5642554" y="2954018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F3D2F71-9F60-469E-840E-504B30736984}"/>
              </a:ext>
            </a:extLst>
          </p:cNvPr>
          <p:cNvSpPr/>
          <p:nvPr/>
        </p:nvSpPr>
        <p:spPr>
          <a:xfrm>
            <a:off x="5884027" y="2944591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E1900A5-C9C9-4B72-9145-65AC7EAE1C05}"/>
              </a:ext>
            </a:extLst>
          </p:cNvPr>
          <p:cNvSpPr/>
          <p:nvPr/>
        </p:nvSpPr>
        <p:spPr>
          <a:xfrm>
            <a:off x="6112627" y="2944589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427DA88-9852-4F50-A3AA-65C1C49CE30B}"/>
              </a:ext>
            </a:extLst>
          </p:cNvPr>
          <p:cNvSpPr/>
          <p:nvPr/>
        </p:nvSpPr>
        <p:spPr>
          <a:xfrm>
            <a:off x="6361331" y="2954018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9342BD6-53EE-43F2-A1A5-D5A156CBFCC8}"/>
              </a:ext>
            </a:extLst>
          </p:cNvPr>
          <p:cNvSpPr/>
          <p:nvPr/>
        </p:nvSpPr>
        <p:spPr>
          <a:xfrm>
            <a:off x="6608785" y="2954018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2E5CB1B-E09B-4ED5-9FE8-C1A05C918813}"/>
              </a:ext>
            </a:extLst>
          </p:cNvPr>
          <p:cNvSpPr/>
          <p:nvPr/>
        </p:nvSpPr>
        <p:spPr>
          <a:xfrm>
            <a:off x="6865200" y="2954018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B2F1110-587A-4A45-9255-5FA0B34B3CB3}"/>
              </a:ext>
            </a:extLst>
          </p:cNvPr>
          <p:cNvSpPr/>
          <p:nvPr/>
        </p:nvSpPr>
        <p:spPr>
          <a:xfrm>
            <a:off x="7103693" y="2944591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CA62D7F-97FB-40B0-9CBD-ABAB8CE334BD}"/>
              </a:ext>
            </a:extLst>
          </p:cNvPr>
          <p:cNvSpPr/>
          <p:nvPr/>
        </p:nvSpPr>
        <p:spPr>
          <a:xfrm>
            <a:off x="5407973" y="3221106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F3B317E-DA4F-41AF-BCED-FCCF1BC51779}"/>
              </a:ext>
            </a:extLst>
          </p:cNvPr>
          <p:cNvSpPr/>
          <p:nvPr/>
        </p:nvSpPr>
        <p:spPr>
          <a:xfrm>
            <a:off x="5651515" y="3230535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894A3BA9-1D82-4682-87BE-02139BBCBD56}"/>
              </a:ext>
            </a:extLst>
          </p:cNvPr>
          <p:cNvSpPr/>
          <p:nvPr/>
        </p:nvSpPr>
        <p:spPr>
          <a:xfrm>
            <a:off x="5892988" y="3221108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082919B-26D1-4669-99AA-44E287FDD674}"/>
              </a:ext>
            </a:extLst>
          </p:cNvPr>
          <p:cNvSpPr/>
          <p:nvPr/>
        </p:nvSpPr>
        <p:spPr>
          <a:xfrm>
            <a:off x="6121588" y="3221106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5B8667A-DF77-4483-B728-DF042DB9F0F8}"/>
              </a:ext>
            </a:extLst>
          </p:cNvPr>
          <p:cNvSpPr/>
          <p:nvPr/>
        </p:nvSpPr>
        <p:spPr>
          <a:xfrm>
            <a:off x="6370292" y="3230535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F71C7C2-F7EA-4CAD-90CF-54A9215A3C15}"/>
              </a:ext>
            </a:extLst>
          </p:cNvPr>
          <p:cNvSpPr/>
          <p:nvPr/>
        </p:nvSpPr>
        <p:spPr>
          <a:xfrm>
            <a:off x="6617746" y="3230535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5840485-6258-4DEB-9AEE-02730C95B3B5}"/>
              </a:ext>
            </a:extLst>
          </p:cNvPr>
          <p:cNvSpPr/>
          <p:nvPr/>
        </p:nvSpPr>
        <p:spPr>
          <a:xfrm>
            <a:off x="6874161" y="3230535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1E810A8-94E6-40EA-B6B6-83FC7665027C}"/>
              </a:ext>
            </a:extLst>
          </p:cNvPr>
          <p:cNvSpPr/>
          <p:nvPr/>
        </p:nvSpPr>
        <p:spPr>
          <a:xfrm>
            <a:off x="7112654" y="3221108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AAC7D5DF-B41E-464E-BDA3-636A208A08F5}"/>
              </a:ext>
            </a:extLst>
          </p:cNvPr>
          <p:cNvSpPr/>
          <p:nvPr/>
        </p:nvSpPr>
        <p:spPr>
          <a:xfrm>
            <a:off x="5407189" y="3477991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4F58C2E-8327-4CB4-99C4-CD26BB65E7E3}"/>
              </a:ext>
            </a:extLst>
          </p:cNvPr>
          <p:cNvSpPr/>
          <p:nvPr/>
        </p:nvSpPr>
        <p:spPr>
          <a:xfrm>
            <a:off x="5650731" y="3487420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0EB4100-CD3B-4C06-9953-F1F6074757B1}"/>
              </a:ext>
            </a:extLst>
          </p:cNvPr>
          <p:cNvSpPr/>
          <p:nvPr/>
        </p:nvSpPr>
        <p:spPr>
          <a:xfrm>
            <a:off x="5892204" y="3477993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8CD9FF71-B215-46F7-A88D-3947126F96DF}"/>
              </a:ext>
            </a:extLst>
          </p:cNvPr>
          <p:cNvSpPr/>
          <p:nvPr/>
        </p:nvSpPr>
        <p:spPr>
          <a:xfrm>
            <a:off x="6120804" y="3477991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0CF2103-9DB6-4D33-9BA9-E23307426979}"/>
              </a:ext>
            </a:extLst>
          </p:cNvPr>
          <p:cNvSpPr/>
          <p:nvPr/>
        </p:nvSpPr>
        <p:spPr>
          <a:xfrm>
            <a:off x="6369508" y="3487420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91B587F-8B94-479E-8C34-36BD757B7727}"/>
              </a:ext>
            </a:extLst>
          </p:cNvPr>
          <p:cNvSpPr/>
          <p:nvPr/>
        </p:nvSpPr>
        <p:spPr>
          <a:xfrm>
            <a:off x="6616962" y="3487420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5895ECE-AE5F-40C8-85EA-CEF4EA34D841}"/>
              </a:ext>
            </a:extLst>
          </p:cNvPr>
          <p:cNvSpPr/>
          <p:nvPr/>
        </p:nvSpPr>
        <p:spPr>
          <a:xfrm>
            <a:off x="6873377" y="3487420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DAEBF42-451C-49ED-B164-A8AB95D59E1B}"/>
              </a:ext>
            </a:extLst>
          </p:cNvPr>
          <p:cNvSpPr/>
          <p:nvPr/>
        </p:nvSpPr>
        <p:spPr>
          <a:xfrm>
            <a:off x="7111870" y="3477993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3ADEA931-9592-4601-BE91-85947324752B}"/>
              </a:ext>
            </a:extLst>
          </p:cNvPr>
          <p:cNvSpPr/>
          <p:nvPr/>
        </p:nvSpPr>
        <p:spPr>
          <a:xfrm>
            <a:off x="5409223" y="3725441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D84BB174-D6BB-4851-84A8-6C37260432BA}"/>
              </a:ext>
            </a:extLst>
          </p:cNvPr>
          <p:cNvSpPr/>
          <p:nvPr/>
        </p:nvSpPr>
        <p:spPr>
          <a:xfrm>
            <a:off x="5652765" y="3734870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40BFB6C5-AB17-4CE0-B2F3-CD88CA6C3F30}"/>
              </a:ext>
            </a:extLst>
          </p:cNvPr>
          <p:cNvSpPr/>
          <p:nvPr/>
        </p:nvSpPr>
        <p:spPr>
          <a:xfrm>
            <a:off x="5894238" y="3725443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662A78FA-5A33-421C-90CF-D710881B9D6D}"/>
              </a:ext>
            </a:extLst>
          </p:cNvPr>
          <p:cNvSpPr/>
          <p:nvPr/>
        </p:nvSpPr>
        <p:spPr>
          <a:xfrm>
            <a:off x="6122838" y="3725441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97719340-D284-4B9C-9654-FA1904153886}"/>
              </a:ext>
            </a:extLst>
          </p:cNvPr>
          <p:cNvSpPr/>
          <p:nvPr/>
        </p:nvSpPr>
        <p:spPr>
          <a:xfrm>
            <a:off x="6371542" y="3734870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3EA0EBD7-BA60-4D64-906F-1F7BD6971CBA}"/>
              </a:ext>
            </a:extLst>
          </p:cNvPr>
          <p:cNvSpPr/>
          <p:nvPr/>
        </p:nvSpPr>
        <p:spPr>
          <a:xfrm>
            <a:off x="6618996" y="3734870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DDC474E-0D59-4B64-83FB-2AF0CA54F7E4}"/>
              </a:ext>
            </a:extLst>
          </p:cNvPr>
          <p:cNvSpPr/>
          <p:nvPr/>
        </p:nvSpPr>
        <p:spPr>
          <a:xfrm>
            <a:off x="6875411" y="3734870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73EC4EC-7383-43F5-BEC1-E642658CD3D6}"/>
              </a:ext>
            </a:extLst>
          </p:cNvPr>
          <p:cNvSpPr/>
          <p:nvPr/>
        </p:nvSpPr>
        <p:spPr>
          <a:xfrm>
            <a:off x="7113904" y="3725443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1FC65591-9A86-4EE5-9CE8-47842009036F}"/>
              </a:ext>
            </a:extLst>
          </p:cNvPr>
          <p:cNvSpPr/>
          <p:nvPr/>
        </p:nvSpPr>
        <p:spPr>
          <a:xfrm>
            <a:off x="5407973" y="3973679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30E69423-075A-4124-9CDF-E1E17716C679}"/>
              </a:ext>
            </a:extLst>
          </p:cNvPr>
          <p:cNvSpPr/>
          <p:nvPr/>
        </p:nvSpPr>
        <p:spPr>
          <a:xfrm>
            <a:off x="5651515" y="3983108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FF99ED17-DFF3-4862-83FA-7CF97135C2D7}"/>
              </a:ext>
            </a:extLst>
          </p:cNvPr>
          <p:cNvSpPr/>
          <p:nvPr/>
        </p:nvSpPr>
        <p:spPr>
          <a:xfrm>
            <a:off x="5892988" y="3973681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478FADFA-99EA-4F7B-AAE3-2827AE4B8019}"/>
              </a:ext>
            </a:extLst>
          </p:cNvPr>
          <p:cNvSpPr/>
          <p:nvPr/>
        </p:nvSpPr>
        <p:spPr>
          <a:xfrm>
            <a:off x="6121588" y="3973679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58328244-CF8C-4D8C-B77D-1E139059B271}"/>
              </a:ext>
            </a:extLst>
          </p:cNvPr>
          <p:cNvSpPr/>
          <p:nvPr/>
        </p:nvSpPr>
        <p:spPr>
          <a:xfrm>
            <a:off x="6370292" y="3983108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BB3FEC53-B9AD-435F-9D2B-90F8EAEFD604}"/>
              </a:ext>
            </a:extLst>
          </p:cNvPr>
          <p:cNvSpPr/>
          <p:nvPr/>
        </p:nvSpPr>
        <p:spPr>
          <a:xfrm>
            <a:off x="6617746" y="3983108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2A013792-3A1A-4C40-B752-89B8226A0810}"/>
              </a:ext>
            </a:extLst>
          </p:cNvPr>
          <p:cNvSpPr/>
          <p:nvPr/>
        </p:nvSpPr>
        <p:spPr>
          <a:xfrm>
            <a:off x="6874161" y="3983108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6435420-B63C-4B82-AEAB-B4E44D3F29E0}"/>
              </a:ext>
            </a:extLst>
          </p:cNvPr>
          <p:cNvSpPr/>
          <p:nvPr/>
        </p:nvSpPr>
        <p:spPr>
          <a:xfrm>
            <a:off x="7112654" y="3973681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ECC60D79-7FB3-456B-8078-DB9B37E88889}"/>
              </a:ext>
            </a:extLst>
          </p:cNvPr>
          <p:cNvSpPr/>
          <p:nvPr/>
        </p:nvSpPr>
        <p:spPr>
          <a:xfrm>
            <a:off x="5428077" y="4182641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C73E7064-D744-460A-811A-F3BB6C80FE3F}"/>
              </a:ext>
            </a:extLst>
          </p:cNvPr>
          <p:cNvSpPr/>
          <p:nvPr/>
        </p:nvSpPr>
        <p:spPr>
          <a:xfrm>
            <a:off x="5671619" y="4192070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9BD2CD7B-09F9-4690-B42F-5805F0FBF525}"/>
              </a:ext>
            </a:extLst>
          </p:cNvPr>
          <p:cNvSpPr/>
          <p:nvPr/>
        </p:nvSpPr>
        <p:spPr>
          <a:xfrm>
            <a:off x="5913092" y="4182643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3625655B-BADF-40DB-A166-1938C5358663}"/>
              </a:ext>
            </a:extLst>
          </p:cNvPr>
          <p:cNvSpPr/>
          <p:nvPr/>
        </p:nvSpPr>
        <p:spPr>
          <a:xfrm>
            <a:off x="6141692" y="4182641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48F37160-095D-491F-BD35-B6E9FA836A4B}"/>
              </a:ext>
            </a:extLst>
          </p:cNvPr>
          <p:cNvSpPr/>
          <p:nvPr/>
        </p:nvSpPr>
        <p:spPr>
          <a:xfrm>
            <a:off x="6390396" y="4192070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B76B7F20-F98E-4BDA-9AA4-63BDE485DAC6}"/>
              </a:ext>
            </a:extLst>
          </p:cNvPr>
          <p:cNvSpPr/>
          <p:nvPr/>
        </p:nvSpPr>
        <p:spPr>
          <a:xfrm>
            <a:off x="6637850" y="4192070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A2EAD23D-AD79-4AFB-ACB6-B1419FB1804F}"/>
              </a:ext>
            </a:extLst>
          </p:cNvPr>
          <p:cNvSpPr/>
          <p:nvPr/>
        </p:nvSpPr>
        <p:spPr>
          <a:xfrm>
            <a:off x="6894265" y="4192070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26683614-07C0-4027-81C6-508E00585DDC}"/>
              </a:ext>
            </a:extLst>
          </p:cNvPr>
          <p:cNvSpPr/>
          <p:nvPr/>
        </p:nvSpPr>
        <p:spPr>
          <a:xfrm>
            <a:off x="7132758" y="4182643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3999959F-8221-4A47-A0DA-AB12CC383CAB}"/>
              </a:ext>
            </a:extLst>
          </p:cNvPr>
          <p:cNvSpPr/>
          <p:nvPr/>
        </p:nvSpPr>
        <p:spPr>
          <a:xfrm>
            <a:off x="5426827" y="4430879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AAD50AE8-948A-4024-9BF2-DDE9DC44784B}"/>
              </a:ext>
            </a:extLst>
          </p:cNvPr>
          <p:cNvSpPr/>
          <p:nvPr/>
        </p:nvSpPr>
        <p:spPr>
          <a:xfrm>
            <a:off x="5670369" y="4440308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31EE7F43-B0E2-4485-8220-99140181A90F}"/>
              </a:ext>
            </a:extLst>
          </p:cNvPr>
          <p:cNvSpPr/>
          <p:nvPr/>
        </p:nvSpPr>
        <p:spPr>
          <a:xfrm>
            <a:off x="5911842" y="4430881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6ABB85C9-ABCA-4872-8960-E7CB6176B635}"/>
              </a:ext>
            </a:extLst>
          </p:cNvPr>
          <p:cNvSpPr/>
          <p:nvPr/>
        </p:nvSpPr>
        <p:spPr>
          <a:xfrm>
            <a:off x="6140442" y="4430879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CD283C83-1354-41A8-AB13-41195F607010}"/>
              </a:ext>
            </a:extLst>
          </p:cNvPr>
          <p:cNvSpPr/>
          <p:nvPr/>
        </p:nvSpPr>
        <p:spPr>
          <a:xfrm>
            <a:off x="6389146" y="4440308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FE23C6DC-2BB6-4B8A-82A2-A45699B56EEE}"/>
              </a:ext>
            </a:extLst>
          </p:cNvPr>
          <p:cNvSpPr/>
          <p:nvPr/>
        </p:nvSpPr>
        <p:spPr>
          <a:xfrm>
            <a:off x="6636600" y="4440308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B75CC5F4-B7D1-45C9-BAFB-9BBBF0DA1661}"/>
              </a:ext>
            </a:extLst>
          </p:cNvPr>
          <p:cNvSpPr/>
          <p:nvPr/>
        </p:nvSpPr>
        <p:spPr>
          <a:xfrm>
            <a:off x="6893015" y="4440308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9FAAD11A-8332-454F-B1A9-FBEB5C5ED65F}"/>
              </a:ext>
            </a:extLst>
          </p:cNvPr>
          <p:cNvSpPr/>
          <p:nvPr/>
        </p:nvSpPr>
        <p:spPr>
          <a:xfrm>
            <a:off x="7131508" y="4430881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0F73708-075D-4EE6-A46D-F98AFCE9D86E}"/>
              </a:ext>
            </a:extLst>
          </p:cNvPr>
          <p:cNvCxnSpPr>
            <a:cxnSpLocks/>
          </p:cNvCxnSpPr>
          <p:nvPr/>
        </p:nvCxnSpPr>
        <p:spPr>
          <a:xfrm flipH="1" flipV="1">
            <a:off x="6458716" y="2895407"/>
            <a:ext cx="11785" cy="1147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6BAA80D-34B9-4042-9429-DDB556F14F38}"/>
              </a:ext>
            </a:extLst>
          </p:cNvPr>
          <p:cNvCxnSpPr>
            <a:cxnSpLocks/>
            <a:endCxn id="164" idx="1"/>
          </p:cNvCxnSpPr>
          <p:nvPr/>
        </p:nvCxnSpPr>
        <p:spPr>
          <a:xfrm flipV="1">
            <a:off x="6450863" y="4025361"/>
            <a:ext cx="853373" cy="178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E0669638-74AC-4707-9EDA-3C42BA6F246B}"/>
              </a:ext>
            </a:extLst>
          </p:cNvPr>
          <p:cNvSpPr txBox="1"/>
          <p:nvPr/>
        </p:nvSpPr>
        <p:spPr>
          <a:xfrm>
            <a:off x="6306270" y="258904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3A4D50A-6CEA-4486-8897-BFA234DA6928}"/>
              </a:ext>
            </a:extLst>
          </p:cNvPr>
          <p:cNvSpPr txBox="1"/>
          <p:nvPr/>
        </p:nvSpPr>
        <p:spPr>
          <a:xfrm>
            <a:off x="7304236" y="384069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endParaRPr lang="en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89FE64-BB44-44FB-AA09-07B2DAD0B84F}"/>
              </a:ext>
            </a:extLst>
          </p:cNvPr>
          <p:cNvSpPr txBox="1"/>
          <p:nvPr/>
        </p:nvSpPr>
        <p:spPr>
          <a:xfrm>
            <a:off x="1280654" y="2101568"/>
            <a:ext cx="217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 : Cloth_corner.py</a:t>
            </a:r>
            <a:endParaRPr lang="en-DE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C7A3CCB-E8A5-4AD8-AC21-575F2B37F13B}"/>
              </a:ext>
            </a:extLst>
          </p:cNvPr>
          <p:cNvSpPr txBox="1"/>
          <p:nvPr/>
        </p:nvSpPr>
        <p:spPr>
          <a:xfrm>
            <a:off x="5083711" y="2102154"/>
            <a:ext cx="291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 : Cloth_sewts_exp2_2.py</a:t>
            </a:r>
            <a:endParaRPr lang="en-D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946C16-E54E-4612-A72D-DB8AF33AE7CC}"/>
              </a:ext>
            </a:extLst>
          </p:cNvPr>
          <p:cNvCxnSpPr>
            <a:cxnSpLocks/>
            <a:stCxn id="13" idx="2"/>
            <a:endCxn id="2" idx="2"/>
          </p:cNvCxnSpPr>
          <p:nvPr/>
        </p:nvCxnSpPr>
        <p:spPr>
          <a:xfrm>
            <a:off x="4419600" y="1852396"/>
            <a:ext cx="6285" cy="500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3899ABA-C600-403E-87CC-3DED5F6293D0}"/>
              </a:ext>
            </a:extLst>
          </p:cNvPr>
          <p:cNvSpPr txBox="1"/>
          <p:nvPr/>
        </p:nvSpPr>
        <p:spPr>
          <a:xfrm>
            <a:off x="-40411" y="510979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Action</a:t>
            </a:r>
            <a:endParaRPr lang="en-DE" b="1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D773428-D053-4CA3-961E-5CDF3045433B}"/>
              </a:ext>
            </a:extLst>
          </p:cNvPr>
          <p:cNvSpPr txBox="1"/>
          <p:nvPr/>
        </p:nvSpPr>
        <p:spPr>
          <a:xfrm>
            <a:off x="41425" y="1911567"/>
            <a:ext cx="676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State</a:t>
            </a:r>
            <a:endParaRPr lang="en-DE" b="1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64BF2B0-1445-4A39-9963-9213EC770F91}"/>
              </a:ext>
            </a:extLst>
          </p:cNvPr>
          <p:cNvCxnSpPr>
            <a:cxnSpLocks/>
          </p:cNvCxnSpPr>
          <p:nvPr/>
        </p:nvCxnSpPr>
        <p:spPr>
          <a:xfrm>
            <a:off x="-40411" y="5105400"/>
            <a:ext cx="8892180" cy="38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60C68A1A-C4CB-4696-AE7B-7B118A0D2ABE}"/>
              </a:ext>
            </a:extLst>
          </p:cNvPr>
          <p:cNvSpPr txBox="1"/>
          <p:nvPr/>
        </p:nvSpPr>
        <p:spPr>
          <a:xfrm>
            <a:off x="5607042" y="5223977"/>
            <a:ext cx="291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[-1, -1] to [1, 1] </a:t>
            </a:r>
            <a:r>
              <a:rPr lang="en-US" i="1" dirty="0"/>
              <a:t>on corner 1</a:t>
            </a:r>
            <a:endParaRPr lang="en-DE" i="1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ABF721-BBFD-44C7-9D23-0504A89272B0}"/>
              </a:ext>
            </a:extLst>
          </p:cNvPr>
          <p:cNvSpPr txBox="1"/>
          <p:nvPr/>
        </p:nvSpPr>
        <p:spPr>
          <a:xfrm>
            <a:off x="1029738" y="5259295"/>
            <a:ext cx="455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[-1, -1] to [1, 1]</a:t>
            </a:r>
            <a:r>
              <a:rPr lang="en-US" i="1" dirty="0"/>
              <a:t> on 1 random corner</a:t>
            </a:r>
            <a:endParaRPr lang="en-DE" i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E37D8D-1BDF-4C10-88CA-6ECEDA2BA6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45" t="63341" r="56664" b="6362"/>
          <a:stretch/>
        </p:blipFill>
        <p:spPr>
          <a:xfrm>
            <a:off x="7381074" y="5863432"/>
            <a:ext cx="1229526" cy="74064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C566C9B-F6FA-48AC-A92A-31AF6D255F38}"/>
              </a:ext>
            </a:extLst>
          </p:cNvPr>
          <p:cNvSpPr/>
          <p:nvPr/>
        </p:nvSpPr>
        <p:spPr>
          <a:xfrm>
            <a:off x="7381382" y="5888759"/>
            <a:ext cx="748731" cy="740641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FB77B8-4B1C-4870-89AC-10C3ABECC26B}"/>
              </a:ext>
            </a:extLst>
          </p:cNvPr>
          <p:cNvSpPr/>
          <p:nvPr/>
        </p:nvSpPr>
        <p:spPr>
          <a:xfrm>
            <a:off x="7655960" y="6190213"/>
            <a:ext cx="222539" cy="18615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CDC61D-4824-498C-9995-1C4A479B49C8}"/>
              </a:ext>
            </a:extLst>
          </p:cNvPr>
          <p:cNvSpPr txBox="1"/>
          <p:nvPr/>
        </p:nvSpPr>
        <p:spPr>
          <a:xfrm>
            <a:off x="4565848" y="5558723"/>
            <a:ext cx="3146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gency FB" panose="020B0503020202020204" pitchFamily="34" charset="0"/>
              </a:rPr>
              <a:t>To environment scale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= *0.05</a:t>
            </a:r>
          </a:p>
          <a:p>
            <a:r>
              <a:rPr lang="en-US" b="1" dirty="0">
                <a:latin typeface="Agency FB" panose="020B0503020202020204" pitchFamily="34" charset="0"/>
              </a:rPr>
              <a:t>Force applied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= 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proportional to the 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distance to be moved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0BC419-5831-448B-A034-704EAE6C562A}"/>
              </a:ext>
            </a:extLst>
          </p:cNvPr>
          <p:cNvSpPr txBox="1"/>
          <p:nvPr/>
        </p:nvSpPr>
        <p:spPr>
          <a:xfrm>
            <a:off x="6301019" y="6544552"/>
            <a:ext cx="1135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(0.05, 0.05)</a:t>
            </a:r>
            <a:endParaRPr lang="en-DE" sz="16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138CA2B-2EA3-4979-BA4D-5D48D8A7A354}"/>
              </a:ext>
            </a:extLst>
          </p:cNvPr>
          <p:cNvSpPr txBox="1"/>
          <p:nvPr/>
        </p:nvSpPr>
        <p:spPr>
          <a:xfrm>
            <a:off x="7448667" y="5499552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(-0.05, -0.05)</a:t>
            </a:r>
            <a:endParaRPr lang="en-DE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744DE3-0E17-48DD-8825-1A3A40942D3A}"/>
              </a:ext>
            </a:extLst>
          </p:cNvPr>
          <p:cNvSpPr txBox="1"/>
          <p:nvPr/>
        </p:nvSpPr>
        <p:spPr>
          <a:xfrm>
            <a:off x="7975823" y="570114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72335EF-C0D4-4187-9886-D01AFAEB6E7C}"/>
              </a:ext>
            </a:extLst>
          </p:cNvPr>
          <p:cNvSpPr txBox="1"/>
          <p:nvPr/>
        </p:nvSpPr>
        <p:spPr>
          <a:xfrm>
            <a:off x="7239000" y="64124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D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74" name="Picture 173">
            <a:extLst>
              <a:ext uri="{FF2B5EF4-FFF2-40B4-BE49-F238E27FC236}">
                <a16:creationId xmlns:a16="http://schemas.microsoft.com/office/drawing/2014/main" id="{9EC9326F-6AB4-4B31-9D51-2C3CC86FFA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45" t="63341" r="56664" b="6362"/>
          <a:stretch/>
        </p:blipFill>
        <p:spPr>
          <a:xfrm>
            <a:off x="3097665" y="5902267"/>
            <a:ext cx="1229526" cy="740642"/>
          </a:xfrm>
          <a:prstGeom prst="rect">
            <a:avLst/>
          </a:prstGeom>
        </p:spPr>
      </p:pic>
      <p:sp>
        <p:nvSpPr>
          <p:cNvPr id="175" name="Rectangle 174">
            <a:extLst>
              <a:ext uri="{FF2B5EF4-FFF2-40B4-BE49-F238E27FC236}">
                <a16:creationId xmlns:a16="http://schemas.microsoft.com/office/drawing/2014/main" id="{EF78D68F-00D7-4667-A792-9FCB5DE50CCC}"/>
              </a:ext>
            </a:extLst>
          </p:cNvPr>
          <p:cNvSpPr/>
          <p:nvPr/>
        </p:nvSpPr>
        <p:spPr>
          <a:xfrm>
            <a:off x="3097973" y="5927594"/>
            <a:ext cx="748731" cy="740641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DCB4E2EB-3271-4B6E-9124-0C5BE602631C}"/>
              </a:ext>
            </a:extLst>
          </p:cNvPr>
          <p:cNvSpPr/>
          <p:nvPr/>
        </p:nvSpPr>
        <p:spPr>
          <a:xfrm>
            <a:off x="3372551" y="6229048"/>
            <a:ext cx="222539" cy="18615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E89FB3A-83E9-48F4-8CBB-4876B8869984}"/>
              </a:ext>
            </a:extLst>
          </p:cNvPr>
          <p:cNvSpPr txBox="1"/>
          <p:nvPr/>
        </p:nvSpPr>
        <p:spPr>
          <a:xfrm>
            <a:off x="282439" y="5597558"/>
            <a:ext cx="3146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gency FB" panose="020B0503020202020204" pitchFamily="34" charset="0"/>
              </a:rPr>
              <a:t>To environment scale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= *0.05</a:t>
            </a:r>
          </a:p>
          <a:p>
            <a:r>
              <a:rPr lang="en-US" b="1" dirty="0">
                <a:latin typeface="Agency FB" panose="020B0503020202020204" pitchFamily="34" charset="0"/>
              </a:rPr>
              <a:t>Force applied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= 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proportional to the 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distance to be moved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8E4D6A0-92E3-4612-9B80-B7A88D5987A6}"/>
              </a:ext>
            </a:extLst>
          </p:cNvPr>
          <p:cNvSpPr txBox="1"/>
          <p:nvPr/>
        </p:nvSpPr>
        <p:spPr>
          <a:xfrm>
            <a:off x="2017610" y="6583387"/>
            <a:ext cx="1135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(0.05, 0.05)</a:t>
            </a:r>
            <a:endParaRPr lang="en-DE" sz="16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8F93FDE-ABC0-4DA7-894C-1C14C1BE9626}"/>
              </a:ext>
            </a:extLst>
          </p:cNvPr>
          <p:cNvSpPr txBox="1"/>
          <p:nvPr/>
        </p:nvSpPr>
        <p:spPr>
          <a:xfrm>
            <a:off x="3165258" y="5538387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(-0.05, -0.05)</a:t>
            </a:r>
            <a:endParaRPr lang="en-DE" sz="1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6A420CE-66C7-42AF-A523-F69F681B7F78}"/>
              </a:ext>
            </a:extLst>
          </p:cNvPr>
          <p:cNvSpPr txBox="1"/>
          <p:nvPr/>
        </p:nvSpPr>
        <p:spPr>
          <a:xfrm>
            <a:off x="3692414" y="573998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B81DDDB-96FC-4BD2-A15C-29F144DE212F}"/>
              </a:ext>
            </a:extLst>
          </p:cNvPr>
          <p:cNvSpPr txBox="1"/>
          <p:nvPr/>
        </p:nvSpPr>
        <p:spPr>
          <a:xfrm>
            <a:off x="2955591" y="645130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DE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09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3505200" y="3886200"/>
            <a:ext cx="3124200" cy="366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b="1" dirty="0"/>
              <a:t>THANK YOU</a:t>
            </a:r>
            <a:endParaRPr lang="en-IN" b="1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37952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0</TotalTime>
  <Words>200</Words>
  <Application>Microsoft Office PowerPoint</Application>
  <PresentationFormat>On-screen Show (4:3)</PresentationFormat>
  <Paragraphs>86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Agency FB</vt:lpstr>
      <vt:lpstr>Calibri</vt:lpstr>
      <vt:lpstr>Google Sans</vt:lpstr>
      <vt:lpstr>Playfair Display</vt:lpstr>
      <vt:lpstr>Wingdings</vt:lpstr>
      <vt:lpstr>Composite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Visuo-tactile Perception Master Thesis Position</dc:title>
  <dc:creator>Dell</dc:creator>
  <cp:lastModifiedBy>Chandandeep Singh</cp:lastModifiedBy>
  <cp:revision>498</cp:revision>
  <dcterms:created xsi:type="dcterms:W3CDTF">2006-08-16T00:00:00Z</dcterms:created>
  <dcterms:modified xsi:type="dcterms:W3CDTF">2021-05-17T15:51:20Z</dcterms:modified>
</cp:coreProperties>
</file>