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signs/ti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 algn="l"/>
            <a:r>
              <a:rPr lang="en-US" sz="2000" dirty="0">
                <a:cs typeface="Calibri"/>
              </a:rPr>
              <a:t>Custom implementation using DM-Control </a:t>
            </a:r>
            <a:r>
              <a:rPr lang="en-US" sz="2400" b="0" i="0" u="sng" dirty="0">
                <a:solidFill>
                  <a:srgbClr val="660099"/>
                </a:solidFill>
                <a:effectLst/>
                <a:latin typeface="Google Sans"/>
                <a:hlinkClick r:id="rId3"/>
              </a:rPr>
              <a:t>✅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 </a:t>
            </a:r>
            <a:r>
              <a:rPr lang="en-US" sz="2400" dirty="0">
                <a:cs typeface="Calibri"/>
              </a:rPr>
              <a:t>⚠️</a:t>
            </a:r>
            <a:r>
              <a:rPr lang="de-DE" sz="2000" i="1" dirty="0">
                <a:solidFill>
                  <a:srgbClr val="00B050"/>
                </a:solidFill>
                <a:latin typeface="Roboto"/>
              </a:rPr>
              <a:t>In progress</a:t>
            </a:r>
            <a:endParaRPr lang="en-US" sz="2000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the existing repository completely </a:t>
            </a:r>
            <a:r>
              <a:rPr lang="en-US" sz="2400" dirty="0">
                <a:cs typeface="Calibri"/>
              </a:rPr>
              <a:t>⚠️</a:t>
            </a:r>
            <a:r>
              <a:rPr lang="de-DE" sz="2000" i="1" dirty="0">
                <a:solidFill>
                  <a:srgbClr val="00B050"/>
                </a:solidFill>
                <a:latin typeface="Roboto"/>
              </a:rPr>
              <a:t>In progress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Doubts / Queries</a:t>
            </a:r>
            <a:endParaRPr lang="en-CA" sz="2000" b="1" dirty="0"/>
          </a:p>
          <a:p>
            <a:r>
              <a:rPr lang="en-CA" sz="2000" b="1" u="sng" dirty="0"/>
              <a:t>To-Do Items for Next Week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Expand custom implementation to include </a:t>
            </a:r>
            <a:r>
              <a:rPr lang="en-US" sz="2000" dirty="0" err="1">
                <a:ea typeface="+mn-lt"/>
                <a:cs typeface="+mn-lt"/>
              </a:rPr>
              <a:t>Pytorch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SAC implementation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computational requirements</a:t>
            </a:r>
            <a:endParaRPr lang="en-CA" sz="2000" dirty="0">
              <a:cs typeface="Calibri"/>
            </a:endParaRPr>
          </a:p>
          <a:p>
            <a:endParaRPr lang="en-CA" sz="2000" b="1" u="sng" dirty="0"/>
          </a:p>
          <a:p>
            <a:pPr marL="0" indent="0">
              <a:buNone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23/02/21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</TotalTime>
  <Words>83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Google Sans</vt:lpstr>
      <vt:lpstr>Roboto</vt:lpstr>
      <vt:lpstr>Wingdings</vt:lpstr>
      <vt:lpstr>Composite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297</cp:revision>
  <dcterms:created xsi:type="dcterms:W3CDTF">2006-08-16T00:00:00Z</dcterms:created>
  <dcterms:modified xsi:type="dcterms:W3CDTF">2021-02-23T07:23:19Z</dcterms:modified>
</cp:coreProperties>
</file>