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9" r:id="rId4"/>
    <p:sldId id="267" r:id="rId5"/>
    <p:sldId id="260" r:id="rId6"/>
    <p:sldId id="268" r:id="rId7"/>
    <p:sldId id="261" r:id="rId8"/>
    <p:sldId id="262" r:id="rId9"/>
    <p:sldId id="269"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96"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45FC767-A149-438F-B0D4-1F65AEB41AB8}"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192409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5FC767-A149-438F-B0D4-1F65AEB41AB8}"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105547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5FC767-A149-438F-B0D4-1F65AEB41AB8}"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326851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5FC767-A149-438F-B0D4-1F65AEB41AB8}"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230466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5FC767-A149-438F-B0D4-1F65AEB41AB8}" type="datetimeFigureOut">
              <a:rPr lang="en-IN" smtClean="0"/>
              <a:t>20-10-2023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9090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5FC767-A149-438F-B0D4-1F65AEB41AB8}"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346528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5FC767-A149-438F-B0D4-1F65AEB41AB8}" type="datetimeFigureOut">
              <a:rPr lang="en-IN" smtClean="0"/>
              <a:t>20-10-2023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234333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5FC767-A149-438F-B0D4-1F65AEB41AB8}" type="datetimeFigureOut">
              <a:rPr lang="en-IN" smtClean="0"/>
              <a:t>20-10-2023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317988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FC767-A149-438F-B0D4-1F65AEB41AB8}" type="datetimeFigureOut">
              <a:rPr lang="en-IN" smtClean="0"/>
              <a:t>20-10-2023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133501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FC767-A149-438F-B0D4-1F65AEB41AB8}"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115955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FC767-A149-438F-B0D4-1F65AEB41AB8}" type="datetimeFigureOut">
              <a:rPr lang="en-IN" smtClean="0"/>
              <a:t>20-10-2023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95BA6D-5BA8-41FF-8942-F015A83CF3C5}" type="slidenum">
              <a:rPr lang="en-IN" smtClean="0"/>
              <a:t>‹#›</a:t>
            </a:fld>
            <a:endParaRPr lang="en-IN"/>
          </a:p>
        </p:txBody>
      </p:sp>
    </p:spTree>
    <p:extLst>
      <p:ext uri="{BB962C8B-B14F-4D97-AF65-F5344CB8AC3E}">
        <p14:creationId xmlns:p14="http://schemas.microsoft.com/office/powerpoint/2010/main" val="286505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FC767-A149-438F-B0D4-1F65AEB41AB8}" type="datetimeFigureOut">
              <a:rPr lang="en-IN" smtClean="0"/>
              <a:t>20-10-2023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5BA6D-5BA8-41FF-8942-F015A83CF3C5}" type="slidenum">
              <a:rPr lang="en-IN" smtClean="0"/>
              <a:t>‹#›</a:t>
            </a:fld>
            <a:endParaRPr lang="en-IN"/>
          </a:p>
        </p:txBody>
      </p:sp>
    </p:spTree>
    <p:extLst>
      <p:ext uri="{BB962C8B-B14F-4D97-AF65-F5344CB8AC3E}">
        <p14:creationId xmlns:p14="http://schemas.microsoft.com/office/powerpoint/2010/main" val="372377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Blocking and Non-blocking Assignment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5202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1143000"/>
          </a:xfrm>
        </p:spPr>
        <p:txBody>
          <a:bodyPr/>
          <a:lstStyle/>
          <a:p>
            <a:pPr algn="l"/>
            <a:r>
              <a:rPr lang="en-IN" dirty="0" smtClean="0"/>
              <a:t>Non blocking</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8915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764704"/>
            <a:ext cx="475252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56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517" t="16410" r="29039" b="5641"/>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Word</a:t>
            </a:r>
            <a:endParaRPr lang="en-IN" dirty="0"/>
          </a:p>
        </p:txBody>
      </p:sp>
      <p:sp>
        <p:nvSpPr>
          <p:cNvPr id="3" name="Content Placeholder 2"/>
          <p:cNvSpPr>
            <a:spLocks noGrp="1"/>
          </p:cNvSpPr>
          <p:nvPr>
            <p:ph idx="1"/>
          </p:nvPr>
        </p:nvSpPr>
        <p:spPr/>
        <p:txBody>
          <a:bodyPr>
            <a:normAutofit fontScale="85000" lnSpcReduction="20000"/>
          </a:bodyPr>
          <a:lstStyle/>
          <a:p>
            <a:r>
              <a:rPr lang="en-US" dirty="0"/>
              <a:t>For blocking and non-blocking </a:t>
            </a:r>
            <a:r>
              <a:rPr lang="en-US" dirty="0" smtClean="0"/>
              <a:t>assignments, </a:t>
            </a:r>
            <a:r>
              <a:rPr lang="en-US" dirty="0"/>
              <a:t>the general rule is to use blocking assignments when dealing with purely combinatorial logic and to use non-blocking assignments when dealing with sequential logic with storage such as latches or flip-flops. </a:t>
            </a:r>
            <a:endParaRPr lang="en-US" dirty="0" smtClean="0"/>
          </a:p>
          <a:p>
            <a:r>
              <a:rPr lang="en-US" dirty="0" smtClean="0"/>
              <a:t>The </a:t>
            </a:r>
            <a:r>
              <a:rPr lang="en-US" dirty="0"/>
              <a:t>reason for the latter is that a non-blocking assignment, when executed, captures the current values of all of the variables on the RHS ( Right Hand Side ) of the assignment and then, at the end of the current simulation cycle, those captured values are assigned to the variables on the LHS. This mimics the behavior of latches and flip-flops w.r.t. their internal propagation delay in the real world.</a:t>
            </a:r>
            <a:endParaRPr lang="en-IN" dirty="0"/>
          </a:p>
        </p:txBody>
      </p:sp>
    </p:spTree>
    <p:extLst>
      <p:ext uri="{BB962C8B-B14F-4D97-AF65-F5344CB8AC3E}">
        <p14:creationId xmlns:p14="http://schemas.microsoft.com/office/powerpoint/2010/main" val="349157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Assignment</a:t>
            </a:r>
            <a:endParaRPr lang="en-IN" dirty="0"/>
          </a:p>
        </p:txBody>
      </p:sp>
      <p:sp>
        <p:nvSpPr>
          <p:cNvPr id="3" name="Content Placeholder 2"/>
          <p:cNvSpPr>
            <a:spLocks noGrp="1"/>
          </p:cNvSpPr>
          <p:nvPr>
            <p:ph idx="1"/>
          </p:nvPr>
        </p:nvSpPr>
        <p:spPr/>
        <p:txBody>
          <a:bodyPr/>
          <a:lstStyle/>
          <a:p>
            <a:r>
              <a:rPr lang="en-US" i="1" dirty="0" smtClean="0"/>
              <a:t>Blocking </a:t>
            </a:r>
            <a:r>
              <a:rPr lang="en-US" dirty="0"/>
              <a:t>assignment statements are assigned using = and </a:t>
            </a:r>
            <a:r>
              <a:rPr lang="en-US" dirty="0" smtClean="0"/>
              <a:t>are executed </a:t>
            </a:r>
            <a:r>
              <a:rPr lang="en-US" dirty="0"/>
              <a:t>one after the other in a procedural block. However</a:t>
            </a:r>
            <a:r>
              <a:rPr lang="en-US" dirty="0" smtClean="0"/>
              <a:t>, this </a:t>
            </a:r>
            <a:r>
              <a:rPr lang="en-US" dirty="0"/>
              <a:t>will not prevent execution of </a:t>
            </a:r>
            <a:r>
              <a:rPr lang="en-US" dirty="0" smtClean="0"/>
              <a:t>statements </a:t>
            </a:r>
            <a:r>
              <a:rPr lang="en-US" dirty="0"/>
              <a:t>that run in a </a:t>
            </a:r>
            <a:r>
              <a:rPr lang="en-US" dirty="0" smtClean="0"/>
              <a:t>parallel block</a:t>
            </a:r>
            <a:r>
              <a:rPr lang="en-US" dirty="0"/>
              <a:t>.</a:t>
            </a:r>
            <a:endParaRPr lang="en-IN" dirty="0"/>
          </a:p>
        </p:txBody>
      </p:sp>
    </p:spTree>
    <p:extLst>
      <p:ext uri="{BB962C8B-B14F-4D97-AF65-F5344CB8AC3E}">
        <p14:creationId xmlns:p14="http://schemas.microsoft.com/office/powerpoint/2010/main" val="303728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IN" dirty="0" smtClean="0"/>
              <a:t>Blocking</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66800"/>
            <a:ext cx="8867775"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432" y="0"/>
            <a:ext cx="49149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15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normAutofit fontScale="92500" lnSpcReduction="20000"/>
          </a:bodyPr>
          <a:lstStyle/>
          <a:p>
            <a:pPr algn="just"/>
            <a:r>
              <a:rPr lang="en-US" dirty="0" smtClean="0"/>
              <a:t>Note </a:t>
            </a:r>
            <a:r>
              <a:rPr lang="en-US" dirty="0"/>
              <a:t>that there are two initial blocks which are </a:t>
            </a:r>
            <a:r>
              <a:rPr lang="en-US" dirty="0" smtClean="0"/>
              <a:t>executed in </a:t>
            </a:r>
            <a:r>
              <a:rPr lang="en-US" dirty="0"/>
              <a:t>parallel when simulation starts</a:t>
            </a:r>
            <a:r>
              <a:rPr lang="en-US" dirty="0" smtClean="0"/>
              <a:t>.</a:t>
            </a:r>
          </a:p>
          <a:p>
            <a:pPr algn="just"/>
            <a:r>
              <a:rPr lang="en-US" dirty="0" smtClean="0"/>
              <a:t> </a:t>
            </a:r>
            <a:r>
              <a:rPr lang="en-US" dirty="0"/>
              <a:t>Statements are </a:t>
            </a:r>
            <a:r>
              <a:rPr lang="en-US" dirty="0" smtClean="0"/>
              <a:t>executed sequentially </a:t>
            </a:r>
            <a:r>
              <a:rPr lang="en-US" dirty="0"/>
              <a:t>in each block and both blocks finish at time 0ns. </a:t>
            </a:r>
            <a:endParaRPr lang="en-US" dirty="0" smtClean="0"/>
          </a:p>
          <a:p>
            <a:pPr algn="just"/>
            <a:r>
              <a:rPr lang="en-US" dirty="0" smtClean="0"/>
              <a:t>To be </a:t>
            </a:r>
            <a:r>
              <a:rPr lang="en-US" dirty="0"/>
              <a:t>more specific, variable </a:t>
            </a:r>
            <a:r>
              <a:rPr lang="en-US" i="1" dirty="0"/>
              <a:t>a </a:t>
            </a:r>
            <a:r>
              <a:rPr lang="en-US" dirty="0"/>
              <a:t>gets assigned first, followed by </a:t>
            </a:r>
            <a:r>
              <a:rPr lang="en-US" dirty="0" smtClean="0"/>
              <a:t>the display </a:t>
            </a:r>
            <a:r>
              <a:rPr lang="en-US" dirty="0"/>
              <a:t>statement which is then followed by all </a:t>
            </a:r>
            <a:r>
              <a:rPr lang="en-US" dirty="0" smtClean="0"/>
              <a:t>other statements</a:t>
            </a:r>
            <a:r>
              <a:rPr lang="en-US" dirty="0"/>
              <a:t>. This is visible in the output where variable </a:t>
            </a:r>
            <a:r>
              <a:rPr lang="en-US" i="1" dirty="0"/>
              <a:t>b </a:t>
            </a:r>
            <a:r>
              <a:rPr lang="en-US" dirty="0"/>
              <a:t>and </a:t>
            </a:r>
            <a:r>
              <a:rPr lang="en-US" i="1" dirty="0"/>
              <a:t>c</a:t>
            </a:r>
            <a:r>
              <a:rPr lang="en-US" dirty="0"/>
              <a:t>are 8'hxx in the first display statement. This is because </a:t>
            </a:r>
            <a:r>
              <a:rPr lang="en-US" dirty="0" smtClean="0"/>
              <a:t>variable </a:t>
            </a:r>
            <a:r>
              <a:rPr lang="en-US" i="1" dirty="0" smtClean="0"/>
              <a:t>b </a:t>
            </a:r>
            <a:r>
              <a:rPr lang="en-US" dirty="0"/>
              <a:t>and </a:t>
            </a:r>
            <a:r>
              <a:rPr lang="en-US" i="1" dirty="0"/>
              <a:t>c </a:t>
            </a:r>
            <a:r>
              <a:rPr lang="en-US" dirty="0"/>
              <a:t>assignments have not been executed yet when the </a:t>
            </a:r>
            <a:r>
              <a:rPr lang="en-US" dirty="0" smtClean="0"/>
              <a:t>first $</a:t>
            </a:r>
            <a:r>
              <a:rPr lang="en-US" dirty="0"/>
              <a:t>display is called. </a:t>
            </a:r>
            <a:endParaRPr lang="en-IN" dirty="0"/>
          </a:p>
        </p:txBody>
      </p:sp>
    </p:spTree>
    <p:extLst>
      <p:ext uri="{BB962C8B-B14F-4D97-AF65-F5344CB8AC3E}">
        <p14:creationId xmlns:p14="http://schemas.microsoft.com/office/powerpoint/2010/main" val="3853044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602"/>
          </a:xfrm>
        </p:spPr>
        <p:txBody>
          <a:bodyPr>
            <a:normAutofit fontScale="90000"/>
          </a:bodyPr>
          <a:lstStyle/>
          <a:p>
            <a:pPr algn="l"/>
            <a:r>
              <a:rPr lang="en-IN" dirty="0" smtClean="0"/>
              <a:t>blocking</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5" y="1347787"/>
            <a:ext cx="8915400" cy="550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0"/>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01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Assignment</a:t>
            </a:r>
            <a:endParaRPr lang="en-IN" dirty="0"/>
          </a:p>
        </p:txBody>
      </p:sp>
      <p:sp>
        <p:nvSpPr>
          <p:cNvPr id="5" name="Content Placeholder 4"/>
          <p:cNvSpPr>
            <a:spLocks noGrp="1"/>
          </p:cNvSpPr>
          <p:nvPr>
            <p:ph idx="1"/>
          </p:nvPr>
        </p:nvSpPr>
        <p:spPr/>
        <p:txBody>
          <a:bodyPr>
            <a:normAutofit fontScale="85000" lnSpcReduction="10000"/>
          </a:bodyPr>
          <a:lstStyle/>
          <a:p>
            <a:endParaRPr lang="en-IN" dirty="0"/>
          </a:p>
          <a:p>
            <a:r>
              <a:rPr lang="en-US" i="1" dirty="0" smtClean="0"/>
              <a:t>Non-blocking </a:t>
            </a:r>
            <a:r>
              <a:rPr lang="en-US" dirty="0"/>
              <a:t>assignment allows assignments to be </a:t>
            </a:r>
            <a:r>
              <a:rPr lang="en-US" dirty="0" smtClean="0"/>
              <a:t>scheduled without </a:t>
            </a:r>
            <a:r>
              <a:rPr lang="en-US" dirty="0"/>
              <a:t>blocking the execution of following statements and </a:t>
            </a:r>
            <a:r>
              <a:rPr lang="en-US" dirty="0" smtClean="0"/>
              <a:t>is specified </a:t>
            </a:r>
            <a:r>
              <a:rPr lang="en-US" dirty="0"/>
              <a:t>by a </a:t>
            </a:r>
            <a:r>
              <a:rPr lang="en-US" dirty="0" smtClean="0"/>
              <a:t>“&lt;=“ </a:t>
            </a:r>
            <a:r>
              <a:rPr lang="en-US" dirty="0"/>
              <a:t>symbol. </a:t>
            </a:r>
            <a:endParaRPr lang="en-US" dirty="0" smtClean="0"/>
          </a:p>
          <a:p>
            <a:r>
              <a:rPr lang="en-US" dirty="0" smtClean="0"/>
              <a:t>It's </a:t>
            </a:r>
            <a:r>
              <a:rPr lang="en-US" dirty="0"/>
              <a:t>interesting to note that </a:t>
            </a:r>
            <a:r>
              <a:rPr lang="en-US" dirty="0" smtClean="0"/>
              <a:t>the same </a:t>
            </a:r>
            <a:r>
              <a:rPr lang="en-US" dirty="0"/>
              <a:t>symbol is used as a relational operator in expressions, </a:t>
            </a:r>
            <a:r>
              <a:rPr lang="en-US" dirty="0" smtClean="0"/>
              <a:t>and as </a:t>
            </a:r>
            <a:r>
              <a:rPr lang="en-US" dirty="0"/>
              <a:t>an assignment operator in the context of a </a:t>
            </a:r>
            <a:r>
              <a:rPr lang="en-US" dirty="0" smtClean="0"/>
              <a:t>non-blocking assignment</a:t>
            </a:r>
            <a:r>
              <a:rPr lang="en-US" dirty="0"/>
              <a:t>. </a:t>
            </a:r>
            <a:endParaRPr lang="en-US" dirty="0" smtClean="0"/>
          </a:p>
          <a:p>
            <a:r>
              <a:rPr lang="en-US" dirty="0" smtClean="0"/>
              <a:t>If </a:t>
            </a:r>
            <a:r>
              <a:rPr lang="en-US" dirty="0"/>
              <a:t>we take the first example from above, replace </a:t>
            </a:r>
            <a:r>
              <a:rPr lang="en-US" dirty="0" smtClean="0"/>
              <a:t>all “=“ symbols </a:t>
            </a:r>
            <a:r>
              <a:rPr lang="en-US" dirty="0"/>
              <a:t>with a non-blocking assignment operator &lt;=,we'll see some difference in the output</a:t>
            </a:r>
            <a:r>
              <a:rPr lang="en-US" dirty="0" smtClean="0"/>
              <a:t>.</a:t>
            </a:r>
            <a:endParaRPr lang="en-US" dirty="0"/>
          </a:p>
        </p:txBody>
      </p:sp>
    </p:spTree>
    <p:extLst>
      <p:ext uri="{BB962C8B-B14F-4D97-AF65-F5344CB8AC3E}">
        <p14:creationId xmlns:p14="http://schemas.microsoft.com/office/powerpoint/2010/main" val="70469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IN" dirty="0" smtClean="0"/>
              <a:t>Non blocking</a:t>
            </a:r>
            <a:endParaRPr lang="en-IN"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346" t="21246" r="26594" b="19707"/>
          <a:stretch/>
        </p:blipFill>
        <p:spPr bwMode="auto">
          <a:xfrm>
            <a:off x="0" y="1219200"/>
            <a:ext cx="9144000" cy="5604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199" y="0"/>
            <a:ext cx="50768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56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698"/>
            <a:ext cx="9144000" cy="677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00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normAutofit/>
          </a:bodyPr>
          <a:lstStyle/>
          <a:p>
            <a:r>
              <a:rPr lang="en-US" dirty="0" smtClean="0"/>
              <a:t>See </a:t>
            </a:r>
            <a:r>
              <a:rPr lang="en-US" dirty="0"/>
              <a:t>that all the $display statements printed '</a:t>
            </a:r>
            <a:r>
              <a:rPr lang="en-US" dirty="0" err="1"/>
              <a:t>h'x</a:t>
            </a:r>
            <a:r>
              <a:rPr lang="en-US" dirty="0"/>
              <a:t>. </a:t>
            </a:r>
            <a:r>
              <a:rPr lang="en-US" dirty="0" smtClean="0"/>
              <a:t>The reason </a:t>
            </a:r>
            <a:r>
              <a:rPr lang="en-US" dirty="0"/>
              <a:t>for this behavior lies in the way </a:t>
            </a:r>
            <a:r>
              <a:rPr lang="en-US" dirty="0" smtClean="0"/>
              <a:t>non-blocking assignments </a:t>
            </a:r>
            <a:r>
              <a:rPr lang="en-US" dirty="0"/>
              <a:t>are executed. The RHS of every </a:t>
            </a:r>
            <a:r>
              <a:rPr lang="en-US" dirty="0" smtClean="0"/>
              <a:t>non-blocking statement </a:t>
            </a:r>
            <a:r>
              <a:rPr lang="en-US" dirty="0"/>
              <a:t>of a particular time-step is captured, and moves </a:t>
            </a:r>
            <a:r>
              <a:rPr lang="en-US" dirty="0" smtClean="0"/>
              <a:t>on to the </a:t>
            </a:r>
            <a:r>
              <a:rPr lang="en-US" dirty="0"/>
              <a:t>next statement. </a:t>
            </a:r>
            <a:endParaRPr lang="en-US" dirty="0" smtClean="0"/>
          </a:p>
          <a:p>
            <a:r>
              <a:rPr lang="en-US" dirty="0" smtClean="0"/>
              <a:t>The </a:t>
            </a:r>
            <a:r>
              <a:rPr lang="en-US" dirty="0"/>
              <a:t>captured RHS value is assigned to </a:t>
            </a:r>
            <a:r>
              <a:rPr lang="en-US" dirty="0" smtClean="0"/>
              <a:t>the LHS </a:t>
            </a:r>
            <a:r>
              <a:rPr lang="en-US" dirty="0"/>
              <a:t>variable only at the end of the time-step. </a:t>
            </a:r>
            <a:endParaRPr lang="en-IN" dirty="0"/>
          </a:p>
        </p:txBody>
      </p:sp>
    </p:spTree>
    <p:extLst>
      <p:ext uri="{BB962C8B-B14F-4D97-AF65-F5344CB8AC3E}">
        <p14:creationId xmlns:p14="http://schemas.microsoft.com/office/powerpoint/2010/main" val="246648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404</Words>
  <Application>Microsoft Office PowerPoint</Application>
  <PresentationFormat>On-screen Show (4:3)</PresentationFormat>
  <Paragraphs>20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Blocking and Non-blocking Assignment</vt:lpstr>
      <vt:lpstr>Blocking Assignment</vt:lpstr>
      <vt:lpstr>Blocking</vt:lpstr>
      <vt:lpstr>PowerPoint Presentation</vt:lpstr>
      <vt:lpstr>blocking</vt:lpstr>
      <vt:lpstr>Non-blocking Assignment</vt:lpstr>
      <vt:lpstr>Non blocking</vt:lpstr>
      <vt:lpstr>PowerPoint Presentation</vt:lpstr>
      <vt:lpstr>PowerPoint Presentation</vt:lpstr>
      <vt:lpstr>Non blocking</vt:lpstr>
      <vt:lpstr>PowerPoint Presentation</vt:lpstr>
      <vt:lpstr>Final 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Blocking and Non-blocking Assignment</dc:title>
  <dc:creator>Lenovo</dc:creator>
  <cp:lastModifiedBy>Lenovo</cp:lastModifiedBy>
  <cp:revision>3</cp:revision>
  <dcterms:created xsi:type="dcterms:W3CDTF">2023-10-09T08:54:49Z</dcterms:created>
  <dcterms:modified xsi:type="dcterms:W3CDTF">2023-10-20T03:52:02Z</dcterms:modified>
</cp:coreProperties>
</file>