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JK FF and Counter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5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Test-bench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module</a:t>
            </a:r>
            <a:r>
              <a:rPr lang="en-IN" sz="1600" dirty="0"/>
              <a:t> </a:t>
            </a:r>
            <a:r>
              <a:rPr lang="en-IN" sz="1600" dirty="0" err="1" smtClean="0"/>
              <a:t>updowncounter_testbench</a:t>
            </a:r>
            <a:r>
              <a:rPr lang="en-IN" sz="1600" dirty="0" smtClean="0"/>
              <a:t>; </a:t>
            </a:r>
          </a:p>
          <a:p>
            <a:pPr marL="0" indent="0">
              <a:buNone/>
            </a:pPr>
            <a:r>
              <a:rPr lang="en-IN" sz="1600" b="1" dirty="0" err="1" smtClean="0"/>
              <a:t>reg</a:t>
            </a:r>
            <a:r>
              <a:rPr lang="en-IN" sz="1600" dirty="0" smtClean="0"/>
              <a:t> </a:t>
            </a:r>
            <a:r>
              <a:rPr lang="en-IN" sz="1600" dirty="0" err="1"/>
              <a:t>clk</a:t>
            </a:r>
            <a:r>
              <a:rPr lang="en-IN" sz="1600" dirty="0"/>
              <a:t>, </a:t>
            </a:r>
            <a:r>
              <a:rPr lang="en-IN" sz="1600" dirty="0" err="1"/>
              <a:t>reset,up_down</a:t>
            </a:r>
            <a:r>
              <a:rPr lang="en-IN" sz="1600" dirty="0"/>
              <a:t>; </a:t>
            </a:r>
            <a:r>
              <a:rPr lang="en-IN" sz="1600" dirty="0" smtClean="0"/>
              <a:t>                      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wire</a:t>
            </a:r>
            <a:r>
              <a:rPr lang="en-IN" sz="1600" dirty="0" smtClean="0"/>
              <a:t> </a:t>
            </a:r>
            <a:r>
              <a:rPr lang="en-IN" sz="1600" dirty="0"/>
              <a:t>[</a:t>
            </a:r>
            <a:r>
              <a:rPr lang="en-IN" sz="1600" b="1" dirty="0"/>
              <a:t>3</a:t>
            </a:r>
            <a:r>
              <a:rPr lang="en-IN" sz="1600" dirty="0"/>
              <a:t>:</a:t>
            </a:r>
            <a:r>
              <a:rPr lang="en-IN" sz="1600" b="1" dirty="0"/>
              <a:t>0</a:t>
            </a:r>
            <a:r>
              <a:rPr lang="en-IN" sz="1600" dirty="0"/>
              <a:t>] counter</a:t>
            </a:r>
            <a:r>
              <a:rPr lang="en-IN" sz="1600"/>
              <a:t>; </a:t>
            </a:r>
            <a:r>
              <a:rPr lang="en-IN" sz="1600" smtClean="0"/>
              <a:t>integer a;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err="1" smtClean="0"/>
              <a:t>up_down_counter</a:t>
            </a:r>
            <a:r>
              <a:rPr lang="en-IN" sz="1600" dirty="0" smtClean="0"/>
              <a:t> </a:t>
            </a:r>
            <a:r>
              <a:rPr lang="en-IN" sz="1600" dirty="0" err="1"/>
              <a:t>dut</a:t>
            </a:r>
            <a:r>
              <a:rPr lang="en-IN" sz="1600" dirty="0"/>
              <a:t>(</a:t>
            </a:r>
            <a:r>
              <a:rPr lang="en-IN" sz="1600" dirty="0" err="1"/>
              <a:t>clk</a:t>
            </a:r>
            <a:r>
              <a:rPr lang="en-IN" sz="1600" dirty="0"/>
              <a:t>, </a:t>
            </a:r>
            <a:r>
              <a:rPr lang="en-IN" sz="1600" dirty="0" err="1"/>
              <a:t>reset,up_down</a:t>
            </a:r>
            <a:r>
              <a:rPr lang="en-IN" sz="1600" dirty="0"/>
              <a:t>, counter); </a:t>
            </a:r>
            <a:endParaRPr lang="en-IN" sz="1600" dirty="0" smtClean="0"/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initial</a:t>
            </a:r>
            <a:r>
              <a:rPr lang="en-IN" sz="1600" dirty="0" smtClean="0"/>
              <a:t> </a:t>
            </a:r>
            <a:r>
              <a:rPr lang="en-IN" sz="1600" b="1" dirty="0"/>
              <a:t>begin</a:t>
            </a:r>
            <a:r>
              <a:rPr lang="en-IN" sz="1600" dirty="0"/>
              <a:t>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err="1" smtClean="0"/>
              <a:t>clk</a:t>
            </a:r>
            <a:r>
              <a:rPr lang="en-IN" sz="1600" dirty="0" smtClean="0"/>
              <a:t>=</a:t>
            </a:r>
            <a:r>
              <a:rPr lang="en-IN" sz="1600" b="1" dirty="0" smtClean="0"/>
              <a:t>0</a:t>
            </a:r>
            <a:r>
              <a:rPr lang="en-IN" sz="1600" dirty="0" smtClean="0"/>
              <a:t>;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US" sz="1600" dirty="0"/>
              <a:t>for( a=0;a&lt;10;a++) </a:t>
            </a:r>
          </a:p>
          <a:p>
            <a:pPr marL="0" indent="0">
              <a:buNone/>
            </a:pPr>
            <a:r>
              <a:rPr lang="en-US" sz="1600" dirty="0"/>
              <a:t>#10 </a:t>
            </a:r>
            <a:r>
              <a:rPr lang="en-US" sz="1600" dirty="0" err="1"/>
              <a:t>clk</a:t>
            </a:r>
            <a:r>
              <a:rPr lang="en-US" sz="1600" dirty="0"/>
              <a:t> = ~</a:t>
            </a:r>
            <a:r>
              <a:rPr lang="en-US" sz="1600" dirty="0" err="1"/>
              <a:t>clk</a:t>
            </a:r>
            <a:r>
              <a:rPr lang="en-US" sz="1600" dirty="0"/>
              <a:t>; </a:t>
            </a:r>
            <a:r>
              <a:rPr lang="en-IN" sz="1600" dirty="0" smtClean="0"/>
              <a:t>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end</a:t>
            </a:r>
            <a:r>
              <a:rPr lang="en-IN" sz="1600" dirty="0" smtClean="0"/>
              <a:t> 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initial</a:t>
            </a:r>
            <a:r>
              <a:rPr lang="en-IN" sz="1600" dirty="0" smtClean="0"/>
              <a:t> </a:t>
            </a:r>
            <a:r>
              <a:rPr lang="en-IN" sz="1600" b="1" dirty="0"/>
              <a:t>begin</a:t>
            </a:r>
            <a:r>
              <a:rPr lang="en-IN" sz="1600" dirty="0"/>
              <a:t> </a:t>
            </a:r>
            <a:endParaRPr lang="en-IN" sz="1600" dirty="0" smtClean="0"/>
          </a:p>
          <a:p>
            <a:pPr marL="0" indent="0">
              <a:buNone/>
            </a:pPr>
            <a:r>
              <a:rPr lang="en-US" sz="1600" dirty="0"/>
              <a:t>$display("</a:t>
            </a:r>
            <a:r>
              <a:rPr lang="en-US" sz="1600" dirty="0" smtClean="0"/>
              <a:t>time\</a:t>
            </a:r>
            <a:r>
              <a:rPr lang="en-US" sz="1600" dirty="0" err="1" smtClean="0"/>
              <a:t>tclk</a:t>
            </a:r>
            <a:r>
              <a:rPr lang="en-US" sz="1600" dirty="0" smtClean="0"/>
              <a:t>\</a:t>
            </a:r>
            <a:r>
              <a:rPr lang="en-US" sz="1600" dirty="0" err="1" smtClean="0"/>
              <a:t>treset</a:t>
            </a:r>
            <a:r>
              <a:rPr lang="en-US" sz="1600" dirty="0" smtClean="0"/>
              <a:t>\</a:t>
            </a:r>
            <a:r>
              <a:rPr lang="en-US" sz="1600" dirty="0" err="1" smtClean="0"/>
              <a:t>tup_down</a:t>
            </a:r>
            <a:r>
              <a:rPr lang="en-US" sz="1600" dirty="0" smtClean="0"/>
              <a:t>\</a:t>
            </a:r>
            <a:r>
              <a:rPr lang="en-US" sz="1600" dirty="0" err="1"/>
              <a:t>t</a:t>
            </a:r>
            <a:r>
              <a:rPr lang="en-US" sz="1600" dirty="0" err="1" smtClean="0"/>
              <a:t>counter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$monitor("%</a:t>
            </a:r>
            <a:r>
              <a:rPr lang="en-US" sz="1600" dirty="0" smtClean="0"/>
              <a:t>0t\</a:t>
            </a:r>
            <a:r>
              <a:rPr lang="en-US" sz="1600" dirty="0" err="1" smtClean="0"/>
              <a:t>t%b</a:t>
            </a:r>
            <a:r>
              <a:rPr lang="en-US" sz="1600" dirty="0" smtClean="0"/>
              <a:t>\</a:t>
            </a:r>
            <a:r>
              <a:rPr lang="en-US" sz="1600" dirty="0" err="1" smtClean="0"/>
              <a:t>t%b</a:t>
            </a:r>
            <a:r>
              <a:rPr lang="en-US" sz="1600" dirty="0" smtClean="0"/>
              <a:t>\</a:t>
            </a:r>
            <a:r>
              <a:rPr lang="en-US" sz="1600" dirty="0" err="1" smtClean="0"/>
              <a:t>t%b</a:t>
            </a:r>
            <a:r>
              <a:rPr lang="en-US" sz="1600" dirty="0" smtClean="0"/>
              <a:t>\</a:t>
            </a:r>
            <a:r>
              <a:rPr lang="en-US" sz="1600" dirty="0" err="1" smtClean="0"/>
              <a:t>t%b</a:t>
            </a:r>
            <a:r>
              <a:rPr lang="en-US" sz="1600" dirty="0" smtClean="0"/>
              <a:t>",$</a:t>
            </a:r>
            <a:r>
              <a:rPr lang="en-US" sz="1600" dirty="0" err="1" smtClean="0"/>
              <a:t>time,clk,reset,up_down,counter</a:t>
            </a:r>
            <a:r>
              <a:rPr lang="en-US" sz="1600" dirty="0"/>
              <a:t>);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reset=</a:t>
            </a:r>
            <a:r>
              <a:rPr lang="en-IN" sz="1600" b="1" dirty="0" smtClean="0"/>
              <a:t>1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err="1" smtClean="0"/>
              <a:t>up_down</a:t>
            </a:r>
            <a:r>
              <a:rPr lang="en-IN" sz="1600" dirty="0" smtClean="0"/>
              <a:t>=</a:t>
            </a:r>
            <a:r>
              <a:rPr lang="en-IN" sz="1600" b="1" dirty="0" smtClean="0"/>
              <a:t>0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#</a:t>
            </a:r>
            <a:r>
              <a:rPr lang="en-IN" sz="1600" b="1" dirty="0"/>
              <a:t>20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reset=</a:t>
            </a:r>
            <a:r>
              <a:rPr lang="en-IN" sz="1600" b="1" dirty="0" smtClean="0"/>
              <a:t>0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#</a:t>
            </a:r>
            <a:r>
              <a:rPr lang="en-IN" sz="1600" b="1" dirty="0" smtClean="0"/>
              <a:t>20</a:t>
            </a:r>
            <a:r>
              <a:rPr lang="en-IN" sz="1600" dirty="0" smtClean="0"/>
              <a:t>; </a:t>
            </a:r>
            <a:r>
              <a:rPr lang="en-IN" sz="1600" dirty="0" err="1"/>
              <a:t>up_down</a:t>
            </a:r>
            <a:r>
              <a:rPr lang="en-IN" sz="1600" dirty="0"/>
              <a:t>=</a:t>
            </a:r>
            <a:r>
              <a:rPr lang="en-IN" sz="1600" b="1" dirty="0"/>
              <a:t>1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end</a:t>
            </a:r>
            <a:r>
              <a:rPr lang="en-IN" sz="1600" dirty="0" smtClean="0"/>
              <a:t> </a:t>
            </a:r>
          </a:p>
          <a:p>
            <a:pPr marL="0" indent="0">
              <a:buNone/>
            </a:pPr>
            <a:r>
              <a:rPr lang="en-IN" sz="1600" b="1" dirty="0" err="1" smtClean="0"/>
              <a:t>endmodule</a:t>
            </a:r>
            <a:r>
              <a:rPr lang="en-IN" sz="1600" dirty="0" smtClean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417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 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JK flip-flop is the most versatile of the basic flip flops. A JK flip-flop is used in clocked </a:t>
            </a:r>
            <a:r>
              <a:rPr lang="en-US" b="1" i="1" dirty="0"/>
              <a:t>sequential</a:t>
            </a:r>
            <a:r>
              <a:rPr lang="en-US" dirty="0"/>
              <a:t> logic circuits to store one bit of data.</a:t>
            </a:r>
          </a:p>
          <a:p>
            <a:r>
              <a:rPr lang="en-US" dirty="0"/>
              <a:t>It is almost identical in function to an SR flip flop. The only difference is eliminating the undefined state where both S and R are 1. Due to this additional clocked input, a JK flip-flop has four possible input combinations, such as "logic 1", "logic 0", "no change" and "toggle".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62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JK </a:t>
            </a:r>
            <a:r>
              <a:rPr lang="en-IN" dirty="0"/>
              <a:t>F</a:t>
            </a:r>
            <a:r>
              <a:rPr lang="en-IN" dirty="0" smtClean="0"/>
              <a:t>lip Flop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951678"/>
              </p:ext>
            </p:extLst>
          </p:nvPr>
        </p:nvGraphicFramePr>
        <p:xfrm>
          <a:off x="228600" y="2057400"/>
          <a:ext cx="3429000" cy="3352800"/>
        </p:xfrm>
        <a:graphic>
          <a:graphicData uri="http://schemas.openxmlformats.org/drawingml/2006/table">
            <a:tbl>
              <a:tblPr/>
              <a:tblGrid>
                <a:gridCol w="877661"/>
                <a:gridCol w="836839"/>
                <a:gridCol w="1714500"/>
              </a:tblGrid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  <a:latin typeface="arial"/>
                        </a:rPr>
                        <a:t>J</a:t>
                      </a:r>
                      <a:endParaRPr lang="en-IN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D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  <a:latin typeface="arial"/>
                        </a:rPr>
                        <a:t>K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D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  <a:latin typeface="arial"/>
                        </a:rPr>
                        <a:t>Q</a:t>
                      </a:r>
                      <a:r>
                        <a:rPr lang="en-IN" sz="1200" b="1">
                          <a:effectLst/>
                          <a:latin typeface="arial"/>
                        </a:rPr>
                        <a:t>(next)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D2AD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0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0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arial"/>
                        </a:rPr>
                        <a:t>Q</a:t>
                      </a:r>
                      <a:endParaRPr lang="en-IN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0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1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arial"/>
                        </a:rPr>
                        <a:t>0</a:t>
                      </a:r>
                      <a:endParaRPr lang="en-IN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1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0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arial"/>
                        </a:rPr>
                        <a:t>1</a:t>
                      </a:r>
                      <a:endParaRPr lang="en-IN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1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arial"/>
                        </a:rPr>
                        <a:t>1</a:t>
                      </a:r>
                      <a:endParaRPr lang="en-IN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arial"/>
                        </a:rPr>
                        <a:t>Q'(toggle)</a:t>
                      </a:r>
                      <a:endParaRPr lang="en-IN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EE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1.bp.blogspot.com/-OQvDaZs1L48/Ui83CvDKRII/AAAAAAAAAds/AQ6PtTWiA7I/s1600/JK-FlipFlop_(4-NAND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219200"/>
            <a:ext cx="5029201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3860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378700" cy="609600"/>
          </a:xfrm>
        </p:spPr>
        <p:txBody>
          <a:bodyPr>
            <a:normAutofit fontScale="90000"/>
          </a:bodyPr>
          <a:lstStyle/>
          <a:p>
            <a:r>
              <a:rPr lang="en-US" sz="3600"/>
              <a:t>J-K Flip-Flop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5029200" y="1143000"/>
            <a:ext cx="3733800" cy="5159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sz="2000">
                <a:latin typeface="Helvetica" pitchFamily="34" charset="0"/>
              </a:rPr>
              <a:t> </a:t>
            </a:r>
            <a:r>
              <a:rPr lang="en-US" sz="2400">
                <a:latin typeface="Helvetica" pitchFamily="34" charset="0"/>
              </a:rPr>
              <a:t>Here the flip-flop is described using the characteristic table rather than the characteristic equation.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sz="2400">
                <a:latin typeface="Helvetica" pitchFamily="34" charset="0"/>
              </a:rPr>
              <a:t> The </a:t>
            </a:r>
            <a:r>
              <a:rPr lang="en-US" sz="2400" b="1">
                <a:latin typeface="Helvetica" pitchFamily="34" charset="0"/>
              </a:rPr>
              <a:t>case </a:t>
            </a:r>
            <a:r>
              <a:rPr lang="en-US" sz="2400">
                <a:latin typeface="Helvetica" pitchFamily="34" charset="0"/>
              </a:rPr>
              <a:t>multiway branch condition checks the 2-bit number obtained by concatenating the bits of J and K.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sz="2400">
                <a:latin typeface="Helvetica" pitchFamily="34" charset="0"/>
              </a:rPr>
              <a:t> The </a:t>
            </a:r>
            <a:r>
              <a:rPr lang="en-US" sz="2400" b="1">
                <a:latin typeface="Helvetica" pitchFamily="34" charset="0"/>
              </a:rPr>
              <a:t>case</a:t>
            </a:r>
            <a:r>
              <a:rPr lang="en-US" sz="2400">
                <a:latin typeface="Helvetica" pitchFamily="34" charset="0"/>
              </a:rPr>
              <a:t> value ({J,K}) is evaluated and compared with the values in the list of statements that follow.</a:t>
            </a:r>
            <a:endParaRPr lang="en-US" sz="2400" b="1"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240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jkff</a:t>
            </a:r>
            <a:r>
              <a:rPr lang="en-IN" dirty="0"/>
              <a:t>(input [1:0] </a:t>
            </a:r>
            <a:r>
              <a:rPr lang="en-IN" dirty="0" err="1"/>
              <a:t>jk,input</a:t>
            </a:r>
            <a:r>
              <a:rPr lang="en-IN" dirty="0"/>
              <a:t> </a:t>
            </a:r>
            <a:r>
              <a:rPr lang="en-IN" dirty="0" err="1"/>
              <a:t>clk,output</a:t>
            </a:r>
            <a:r>
              <a:rPr lang="en-IN" dirty="0"/>
              <a:t> </a:t>
            </a:r>
            <a:r>
              <a:rPr lang="en-IN" dirty="0" err="1"/>
              <a:t>q,output</a:t>
            </a:r>
            <a:r>
              <a:rPr lang="en-IN" dirty="0"/>
              <a:t> </a:t>
            </a:r>
            <a:r>
              <a:rPr lang="en-IN" dirty="0" err="1"/>
              <a:t>qb</a:t>
            </a:r>
            <a:r>
              <a:rPr lang="en-IN" dirty="0"/>
              <a:t>);</a:t>
            </a:r>
          </a:p>
          <a:p>
            <a:r>
              <a:rPr lang="en-IN" dirty="0"/>
              <a:t>	</a:t>
            </a:r>
            <a:r>
              <a:rPr lang="en-IN" dirty="0" err="1"/>
              <a:t>reg</a:t>
            </a:r>
            <a:r>
              <a:rPr lang="en-IN" dirty="0"/>
              <a:t> </a:t>
            </a:r>
            <a:r>
              <a:rPr lang="en-IN" dirty="0" err="1"/>
              <a:t>q,qb</a:t>
            </a:r>
            <a:r>
              <a:rPr lang="en-IN" dirty="0"/>
              <a:t>;</a:t>
            </a:r>
          </a:p>
          <a:p>
            <a:r>
              <a:rPr lang="en-IN" dirty="0"/>
              <a:t>	always@(</a:t>
            </a:r>
            <a:r>
              <a:rPr lang="en-IN" dirty="0" err="1"/>
              <a:t>posedge</a:t>
            </a:r>
            <a:r>
              <a:rPr lang="en-IN" dirty="0"/>
              <a:t> </a:t>
            </a:r>
            <a:r>
              <a:rPr lang="en-IN" dirty="0" err="1"/>
              <a:t>clk</a:t>
            </a:r>
            <a:r>
              <a:rPr lang="en-IN" dirty="0"/>
              <a:t>)</a:t>
            </a:r>
          </a:p>
          <a:p>
            <a:r>
              <a:rPr lang="en-IN" dirty="0"/>
              <a:t>	begin</a:t>
            </a:r>
          </a:p>
          <a:p>
            <a:r>
              <a:rPr lang="en-IN" dirty="0"/>
              <a:t>		case(</a:t>
            </a:r>
            <a:r>
              <a:rPr lang="en-IN" dirty="0" err="1"/>
              <a:t>jk</a:t>
            </a:r>
            <a:r>
              <a:rPr lang="en-IN" dirty="0"/>
              <a:t>)</a:t>
            </a:r>
          </a:p>
          <a:p>
            <a:r>
              <a:rPr lang="en-IN" dirty="0"/>
              <a:t>		        2'b00:    q=q;</a:t>
            </a:r>
          </a:p>
          <a:p>
            <a:r>
              <a:rPr lang="en-IN" dirty="0"/>
              <a:t>		        2'b01:     q=0;</a:t>
            </a:r>
          </a:p>
          <a:p>
            <a:r>
              <a:rPr lang="en-IN" dirty="0"/>
              <a:t>		        2'b10:     q=1;</a:t>
            </a:r>
          </a:p>
          <a:p>
            <a:r>
              <a:rPr lang="en-IN" dirty="0"/>
              <a:t>		         2'b11:     q=~q;</a:t>
            </a:r>
          </a:p>
          <a:p>
            <a:r>
              <a:rPr lang="en-IN" dirty="0"/>
              <a:t>		</a:t>
            </a:r>
            <a:r>
              <a:rPr lang="en-IN" dirty="0" err="1"/>
              <a:t>endcase</a:t>
            </a:r>
            <a:endParaRPr lang="en-IN" dirty="0"/>
          </a:p>
          <a:p>
            <a:r>
              <a:rPr lang="en-IN" dirty="0"/>
              <a:t>		</a:t>
            </a:r>
            <a:r>
              <a:rPr lang="en-IN" dirty="0" err="1"/>
              <a:t>qb</a:t>
            </a:r>
            <a:r>
              <a:rPr lang="en-IN" dirty="0"/>
              <a:t>=~q;</a:t>
            </a:r>
          </a:p>
          <a:p>
            <a:r>
              <a:rPr lang="en-IN" dirty="0"/>
              <a:t>	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26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//</a:t>
            </a:r>
            <a:r>
              <a:rPr lang="en-US" sz="1400" dirty="0" err="1" smtClean="0"/>
              <a:t>testbench</a:t>
            </a:r>
            <a:r>
              <a:rPr lang="en-US" sz="1400" dirty="0" smtClean="0"/>
              <a:t> for JK FF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module </a:t>
            </a:r>
            <a:r>
              <a:rPr lang="en-IN" sz="1400" dirty="0"/>
              <a:t>test;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reg</a:t>
            </a:r>
            <a:r>
              <a:rPr lang="en-IN" sz="1400" dirty="0"/>
              <a:t> [1:0] </a:t>
            </a:r>
            <a:r>
              <a:rPr lang="en-IN" sz="1400" dirty="0" err="1"/>
              <a:t>jk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reg</a:t>
            </a:r>
            <a:r>
              <a:rPr lang="en-IN" sz="1400" dirty="0"/>
              <a:t> </a:t>
            </a:r>
            <a:r>
              <a:rPr lang="en-IN" sz="1400" dirty="0" err="1"/>
              <a:t>clk,i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wire </a:t>
            </a:r>
            <a:r>
              <a:rPr lang="en-IN" sz="1400" dirty="0" err="1"/>
              <a:t>q,qb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jkff</a:t>
            </a:r>
            <a:r>
              <a:rPr lang="en-IN" sz="1400" dirty="0"/>
              <a:t> </a:t>
            </a:r>
            <a:r>
              <a:rPr lang="en-IN" sz="1400" dirty="0" err="1"/>
              <a:t>ob</a:t>
            </a:r>
            <a:r>
              <a:rPr lang="en-IN" sz="1400" dirty="0"/>
              <a:t>(</a:t>
            </a:r>
            <a:r>
              <a:rPr lang="en-IN" sz="1400" dirty="0" err="1"/>
              <a:t>jk,clk,q,qb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  <a:p>
            <a:pPr marL="0" indent="0">
              <a:buNone/>
            </a:pPr>
            <a:r>
              <a:rPr lang="en-IN" sz="1400" dirty="0"/>
              <a:t>	initial begin</a:t>
            </a:r>
          </a:p>
          <a:p>
            <a:pPr marL="0" indent="0">
              <a:buNone/>
            </a:pPr>
            <a:r>
              <a:rPr lang="en-IN" sz="1400" dirty="0"/>
              <a:t>		$</a:t>
            </a:r>
            <a:r>
              <a:rPr lang="en-IN" sz="1400" dirty="0" err="1"/>
              <a:t>dumpfile</a:t>
            </a:r>
            <a:r>
              <a:rPr lang="en-IN" sz="1400" dirty="0"/>
              <a:t>("</a:t>
            </a:r>
            <a:r>
              <a:rPr lang="en-IN" sz="1400" dirty="0" err="1"/>
              <a:t>first.vcd</a:t>
            </a:r>
            <a:r>
              <a:rPr lang="en-IN" sz="1400" dirty="0"/>
              <a:t>");</a:t>
            </a:r>
          </a:p>
          <a:p>
            <a:pPr marL="0" indent="0">
              <a:buNone/>
            </a:pPr>
            <a:r>
              <a:rPr lang="en-IN" sz="1400" dirty="0"/>
              <a:t>		$</a:t>
            </a:r>
            <a:r>
              <a:rPr lang="en-IN" sz="1400" dirty="0" err="1"/>
              <a:t>dumpvars</a:t>
            </a:r>
            <a:r>
              <a:rPr lang="en-IN" sz="1400" dirty="0"/>
              <a:t>(1,test);</a:t>
            </a:r>
          </a:p>
          <a:p>
            <a:pPr marL="0" indent="0">
              <a:buNone/>
            </a:pPr>
            <a:r>
              <a:rPr lang="en-IN" sz="1400" dirty="0"/>
              <a:t>		$display("time\</a:t>
            </a:r>
            <a:r>
              <a:rPr lang="en-IN" sz="1400" dirty="0" err="1"/>
              <a:t>tclk</a:t>
            </a:r>
            <a:r>
              <a:rPr lang="en-IN" sz="1400" dirty="0"/>
              <a:t>\tjk1\tjk0\</a:t>
            </a:r>
            <a:r>
              <a:rPr lang="en-IN" sz="1400" dirty="0" err="1"/>
              <a:t>tq</a:t>
            </a:r>
            <a:r>
              <a:rPr lang="en-IN" sz="1400" dirty="0"/>
              <a:t>\</a:t>
            </a:r>
            <a:r>
              <a:rPr lang="en-IN" sz="1400" dirty="0" err="1"/>
              <a:t>t~q</a:t>
            </a:r>
            <a:r>
              <a:rPr lang="en-IN" sz="1400" dirty="0"/>
              <a:t>");</a:t>
            </a:r>
          </a:p>
          <a:p>
            <a:pPr marL="0" indent="0">
              <a:buNone/>
            </a:pPr>
            <a:r>
              <a:rPr lang="en-IN" sz="1400" dirty="0"/>
              <a:t>		$monitor("%0t\</a:t>
            </a:r>
            <a:r>
              <a:rPr lang="en-IN" sz="1400" dirty="0" err="1"/>
              <a:t>t%b</a:t>
            </a:r>
            <a:r>
              <a:rPr lang="en-IN" sz="1400" dirty="0"/>
              <a:t>\</a:t>
            </a:r>
            <a:r>
              <a:rPr lang="en-IN" sz="1400" dirty="0" err="1"/>
              <a:t>t%b</a:t>
            </a:r>
            <a:r>
              <a:rPr lang="en-IN" sz="1400" dirty="0"/>
              <a:t>\</a:t>
            </a:r>
            <a:r>
              <a:rPr lang="en-IN" sz="1400" dirty="0" err="1"/>
              <a:t>t%b</a:t>
            </a:r>
            <a:r>
              <a:rPr lang="en-IN" sz="1400" dirty="0"/>
              <a:t>\</a:t>
            </a:r>
            <a:r>
              <a:rPr lang="en-IN" sz="1400" dirty="0" err="1"/>
              <a:t>t%b</a:t>
            </a:r>
            <a:r>
              <a:rPr lang="en-IN" sz="1400" dirty="0"/>
              <a:t>\</a:t>
            </a:r>
            <a:r>
              <a:rPr lang="en-IN" sz="1400" dirty="0" err="1"/>
              <a:t>t%b</a:t>
            </a:r>
            <a:r>
              <a:rPr lang="en-IN" sz="1400" dirty="0"/>
              <a:t>",$</a:t>
            </a:r>
            <a:r>
              <a:rPr lang="en-IN" sz="1400" dirty="0" err="1"/>
              <a:t>time,clk,jk</a:t>
            </a:r>
            <a:r>
              <a:rPr lang="en-IN" sz="1400" dirty="0"/>
              <a:t>[1],</a:t>
            </a:r>
            <a:r>
              <a:rPr lang="en-IN" sz="1400" dirty="0" err="1"/>
              <a:t>jk</a:t>
            </a:r>
            <a:r>
              <a:rPr lang="en-IN" sz="1400" dirty="0"/>
              <a:t>[0],</a:t>
            </a:r>
            <a:r>
              <a:rPr lang="en-IN" sz="1400" dirty="0" err="1"/>
              <a:t>q,qb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jk</a:t>
            </a:r>
            <a:r>
              <a:rPr lang="en-IN" sz="1400" dirty="0"/>
              <a:t>=2'b00;   #10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jk</a:t>
            </a:r>
            <a:r>
              <a:rPr lang="en-IN" sz="1400" dirty="0"/>
              <a:t>=2'b01;    #10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jk</a:t>
            </a:r>
            <a:r>
              <a:rPr lang="en-IN" sz="1400" dirty="0"/>
              <a:t>=2'b10;    #10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jk</a:t>
            </a:r>
            <a:r>
              <a:rPr lang="en-IN" sz="1400" dirty="0"/>
              <a:t>=2'b11;     #10</a:t>
            </a:r>
          </a:p>
          <a:p>
            <a:pPr marL="0" indent="0">
              <a:buNone/>
            </a:pPr>
            <a:r>
              <a:rPr lang="en-IN" sz="1400" dirty="0"/>
              <a:t>		$finish;</a:t>
            </a:r>
          </a:p>
          <a:p>
            <a:pPr marL="0" indent="0">
              <a:buNone/>
            </a:pPr>
            <a:r>
              <a:rPr lang="en-IN" sz="1400" dirty="0"/>
              <a:t>	end</a:t>
            </a:r>
          </a:p>
          <a:p>
            <a:pPr marL="0" indent="0">
              <a:buNone/>
            </a:pPr>
            <a:r>
              <a:rPr lang="en-IN" sz="1400" dirty="0"/>
              <a:t>	initial begin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clk</a:t>
            </a:r>
            <a:r>
              <a:rPr lang="en-IN" sz="1400" dirty="0"/>
              <a:t>=0;</a:t>
            </a:r>
          </a:p>
          <a:p>
            <a:pPr marL="0" indent="0">
              <a:buNone/>
            </a:pPr>
            <a:r>
              <a:rPr lang="en-IN" sz="1400" dirty="0"/>
              <a:t>		for(i=0;i&lt;=20;i++)</a:t>
            </a:r>
          </a:p>
          <a:p>
            <a:pPr marL="0" indent="0">
              <a:buNone/>
            </a:pPr>
            <a:r>
              <a:rPr lang="en-IN" sz="1400" dirty="0"/>
              <a:t>		#5 </a:t>
            </a:r>
            <a:r>
              <a:rPr lang="en-IN" sz="1400" dirty="0" err="1"/>
              <a:t>clk</a:t>
            </a:r>
            <a:r>
              <a:rPr lang="en-IN" sz="1400" dirty="0"/>
              <a:t>=~</a:t>
            </a:r>
            <a:r>
              <a:rPr lang="en-IN" sz="1400" dirty="0" err="1"/>
              <a:t>clk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end</a:t>
            </a:r>
          </a:p>
          <a:p>
            <a:pPr marL="0" indent="0">
              <a:buNone/>
            </a:pPr>
            <a:r>
              <a:rPr lang="en-IN" sz="1400" dirty="0" err="1"/>
              <a:t>endmodule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636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up/down counter is a digital counter which can be set to count either from 0 to MAX_VALUE or MAX_VALUE to 0. The direction of the count(mode) is selected using a single bit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We can have </a:t>
            </a:r>
          </a:p>
          <a:p>
            <a:pPr lvl="1"/>
            <a:r>
              <a:rPr lang="en-US" dirty="0" smtClean="0"/>
              <a:t>Up counter</a:t>
            </a:r>
          </a:p>
          <a:p>
            <a:pPr lvl="1"/>
            <a:r>
              <a:rPr lang="en-US" dirty="0" smtClean="0"/>
              <a:t>Down counter</a:t>
            </a:r>
          </a:p>
          <a:p>
            <a:pPr lvl="1"/>
            <a:r>
              <a:rPr lang="en-US" dirty="0" err="1" smtClean="0"/>
              <a:t>Updown</a:t>
            </a:r>
            <a:r>
              <a:rPr lang="en-US" dirty="0" smtClean="0"/>
              <a:t> counter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5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counter / down counter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module</a:t>
            </a:r>
            <a:r>
              <a:rPr lang="en-US" sz="2400" dirty="0"/>
              <a:t> </a:t>
            </a:r>
            <a:r>
              <a:rPr lang="en-US" sz="2400" dirty="0" err="1"/>
              <a:t>up_counter</a:t>
            </a:r>
            <a:r>
              <a:rPr lang="en-US" sz="2400" dirty="0"/>
              <a:t>(</a:t>
            </a:r>
            <a:r>
              <a:rPr lang="en-US" sz="2400" b="1" dirty="0"/>
              <a:t>input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, reset, </a:t>
            </a:r>
            <a:r>
              <a:rPr lang="en-US" sz="2400" b="1" dirty="0"/>
              <a:t>output</a:t>
            </a:r>
            <a:r>
              <a:rPr lang="en-US" sz="2400" dirty="0"/>
              <a:t>[</a:t>
            </a:r>
            <a:r>
              <a:rPr lang="en-US" sz="2400" b="1" dirty="0"/>
              <a:t>3</a:t>
            </a:r>
            <a:r>
              <a:rPr lang="en-US" sz="2400" dirty="0"/>
              <a:t>:</a:t>
            </a:r>
            <a:r>
              <a:rPr lang="en-US" sz="2400" b="1" dirty="0"/>
              <a:t>0</a:t>
            </a:r>
            <a:r>
              <a:rPr lang="en-US" sz="2400" dirty="0"/>
              <a:t>] counter 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reg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b="1" dirty="0"/>
              <a:t>3</a:t>
            </a:r>
            <a:r>
              <a:rPr lang="en-US" sz="2400" dirty="0"/>
              <a:t>:</a:t>
            </a:r>
            <a:r>
              <a:rPr lang="en-US" sz="2400" b="1" dirty="0"/>
              <a:t>0</a:t>
            </a:r>
            <a:r>
              <a:rPr lang="en-US" sz="2400" dirty="0"/>
              <a:t>] </a:t>
            </a:r>
            <a:r>
              <a:rPr lang="en-US" sz="2400" dirty="0" err="1"/>
              <a:t>counter_up</a:t>
            </a:r>
            <a:r>
              <a:rPr lang="en-US" sz="2400" dirty="0"/>
              <a:t>; // up </a:t>
            </a:r>
            <a:r>
              <a:rPr lang="en-US" sz="2400" dirty="0" smtClean="0"/>
              <a:t>counter </a:t>
            </a:r>
          </a:p>
          <a:p>
            <a:pPr marL="0" indent="0">
              <a:buNone/>
            </a:pPr>
            <a:r>
              <a:rPr lang="en-US" sz="2400" b="1" dirty="0" smtClean="0"/>
              <a:t>always</a:t>
            </a:r>
            <a:r>
              <a:rPr lang="en-US" sz="2400" dirty="0" smtClean="0"/>
              <a:t> </a:t>
            </a:r>
            <a:r>
              <a:rPr lang="en-US" sz="2400" dirty="0"/>
              <a:t>@(</a:t>
            </a:r>
            <a:r>
              <a:rPr lang="en-US" sz="2400" b="1" dirty="0" err="1"/>
              <a:t>posedge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b="1" dirty="0" err="1"/>
              <a:t>posedge</a:t>
            </a:r>
            <a:r>
              <a:rPr lang="en-US" sz="2400" dirty="0"/>
              <a:t> reset)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begin</a:t>
            </a:r>
            <a:r>
              <a:rPr lang="en-US" sz="2400" dirty="0" smtClean="0"/>
              <a:t> 	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(reset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counter_up</a:t>
            </a:r>
            <a:r>
              <a:rPr lang="en-US" sz="2400" dirty="0" smtClean="0"/>
              <a:t> </a:t>
            </a:r>
            <a:r>
              <a:rPr lang="en-US" sz="2400" dirty="0"/>
              <a:t>&lt;= </a:t>
            </a:r>
            <a:r>
              <a:rPr lang="en-US" sz="2400" b="1" dirty="0"/>
              <a:t>4'd0</a:t>
            </a:r>
            <a:r>
              <a:rPr lang="en-US" sz="2400" dirty="0"/>
              <a:t>; </a:t>
            </a:r>
            <a:r>
              <a:rPr lang="en-US" sz="2400" dirty="0" smtClean="0"/>
              <a:t>   //</a:t>
            </a:r>
            <a:r>
              <a:rPr lang="en-US" sz="2400" dirty="0"/>
              <a:t> </a:t>
            </a:r>
            <a:r>
              <a:rPr lang="en-US" sz="2400" dirty="0" err="1" smtClean="0"/>
              <a:t>counter_down</a:t>
            </a:r>
            <a:r>
              <a:rPr lang="en-US" sz="2400" dirty="0" smtClean="0"/>
              <a:t> </a:t>
            </a:r>
            <a:r>
              <a:rPr lang="en-US" sz="2400" dirty="0"/>
              <a:t>&lt;= </a:t>
            </a:r>
            <a:r>
              <a:rPr lang="en-US" sz="2400" b="1" dirty="0" smtClean="0"/>
              <a:t>4‘hf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else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counter_up</a:t>
            </a:r>
            <a:r>
              <a:rPr lang="en-US" sz="2400" dirty="0" smtClean="0"/>
              <a:t> </a:t>
            </a:r>
            <a:r>
              <a:rPr lang="en-US" sz="2400" dirty="0"/>
              <a:t>&lt;= </a:t>
            </a:r>
            <a:r>
              <a:rPr lang="en-US" sz="2400" dirty="0" err="1"/>
              <a:t>counter_up</a:t>
            </a:r>
            <a:r>
              <a:rPr lang="en-US" sz="2400" dirty="0"/>
              <a:t> + </a:t>
            </a:r>
            <a:r>
              <a:rPr lang="en-US" sz="2400" b="1" dirty="0"/>
              <a:t>4'd1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  // </a:t>
            </a:r>
            <a:r>
              <a:rPr lang="en-US" sz="2400" dirty="0" err="1" smtClean="0"/>
              <a:t>counter_down</a:t>
            </a:r>
            <a:r>
              <a:rPr lang="en-US" sz="2400" dirty="0" smtClean="0"/>
              <a:t> </a:t>
            </a:r>
            <a:r>
              <a:rPr lang="en-US" sz="2400" dirty="0"/>
              <a:t>&lt;= </a:t>
            </a:r>
            <a:r>
              <a:rPr lang="en-US" sz="2400" dirty="0" err="1" smtClean="0"/>
              <a:t>counter_down</a:t>
            </a:r>
            <a:r>
              <a:rPr lang="en-US" sz="2400" dirty="0" smtClean="0"/>
              <a:t> - </a:t>
            </a:r>
            <a:r>
              <a:rPr lang="en-US" sz="2400" b="1" dirty="0" smtClean="0"/>
              <a:t>4‘f1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assign</a:t>
            </a:r>
            <a:r>
              <a:rPr lang="en-US" sz="2400" dirty="0" smtClean="0"/>
              <a:t> </a:t>
            </a:r>
            <a:r>
              <a:rPr lang="en-US" sz="2400" dirty="0"/>
              <a:t>counter = </a:t>
            </a:r>
            <a:r>
              <a:rPr lang="en-US" sz="2400" dirty="0" err="1"/>
              <a:t>counter_up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endmodule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574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Test-bench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module</a:t>
            </a:r>
            <a:r>
              <a:rPr lang="en-IN" sz="1600" dirty="0"/>
              <a:t> </a:t>
            </a:r>
            <a:r>
              <a:rPr lang="en-IN" sz="1600" dirty="0" err="1" smtClean="0"/>
              <a:t>upcounter_testbench</a:t>
            </a:r>
            <a:r>
              <a:rPr lang="en-IN" sz="1600" dirty="0" smtClean="0"/>
              <a:t>; </a:t>
            </a:r>
          </a:p>
          <a:p>
            <a:pPr marL="0" indent="0">
              <a:buNone/>
            </a:pPr>
            <a:r>
              <a:rPr lang="en-IN" sz="1600" b="1" dirty="0" err="1" smtClean="0"/>
              <a:t>reg</a:t>
            </a:r>
            <a:r>
              <a:rPr lang="en-IN" sz="1600" dirty="0" smtClean="0"/>
              <a:t> </a:t>
            </a:r>
            <a:r>
              <a:rPr lang="en-IN" sz="1600" dirty="0" err="1"/>
              <a:t>clk</a:t>
            </a:r>
            <a:r>
              <a:rPr lang="en-IN" sz="1600" dirty="0"/>
              <a:t>, reset;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wire</a:t>
            </a:r>
            <a:r>
              <a:rPr lang="en-IN" sz="1600" dirty="0" smtClean="0"/>
              <a:t> </a:t>
            </a:r>
            <a:r>
              <a:rPr lang="en-IN" sz="1600" dirty="0"/>
              <a:t>[</a:t>
            </a:r>
            <a:r>
              <a:rPr lang="en-IN" sz="1600" b="1" dirty="0"/>
              <a:t>3</a:t>
            </a:r>
            <a:r>
              <a:rPr lang="en-IN" sz="1600" dirty="0"/>
              <a:t>:</a:t>
            </a:r>
            <a:r>
              <a:rPr lang="en-IN" sz="1600" b="1" dirty="0"/>
              <a:t>0</a:t>
            </a:r>
            <a:r>
              <a:rPr lang="en-IN" sz="1600" dirty="0"/>
              <a:t>] counter; </a:t>
            </a:r>
            <a:endParaRPr lang="en-IN" sz="1600" dirty="0" smtClean="0"/>
          </a:p>
          <a:p>
            <a:pPr marL="0" indent="0">
              <a:buNone/>
            </a:pPr>
            <a:r>
              <a:rPr lang="en-US" sz="1600" dirty="0"/>
              <a:t>i</a:t>
            </a:r>
            <a:r>
              <a:rPr lang="en-US" sz="1600" dirty="0" smtClean="0"/>
              <a:t>nteger a;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err="1" smtClean="0"/>
              <a:t>up_counter</a:t>
            </a:r>
            <a:r>
              <a:rPr lang="en-IN" sz="1600" dirty="0" smtClean="0"/>
              <a:t> </a:t>
            </a:r>
            <a:r>
              <a:rPr lang="en-IN" sz="1600" dirty="0" err="1"/>
              <a:t>dut</a:t>
            </a:r>
            <a:r>
              <a:rPr lang="en-IN" sz="1600" dirty="0"/>
              <a:t>(</a:t>
            </a:r>
            <a:r>
              <a:rPr lang="en-IN" sz="1600" dirty="0" err="1"/>
              <a:t>clk</a:t>
            </a:r>
            <a:r>
              <a:rPr lang="en-IN" sz="1600" dirty="0"/>
              <a:t>, reset, counter); </a:t>
            </a:r>
            <a:endParaRPr lang="en-IN" sz="1600" dirty="0" smtClean="0"/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initial</a:t>
            </a:r>
            <a:r>
              <a:rPr lang="en-IN" sz="1600" dirty="0" smtClean="0"/>
              <a:t> </a:t>
            </a:r>
            <a:r>
              <a:rPr lang="en-IN" sz="1600" b="1" dirty="0"/>
              <a:t>begin</a:t>
            </a:r>
            <a:r>
              <a:rPr lang="en-IN" sz="1600" dirty="0"/>
              <a:t>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err="1" smtClean="0"/>
              <a:t>clk</a:t>
            </a:r>
            <a:r>
              <a:rPr lang="en-IN" sz="1600" dirty="0" smtClean="0"/>
              <a:t>=</a:t>
            </a:r>
            <a:r>
              <a:rPr lang="en-IN" sz="1600" b="1" dirty="0" smtClean="0"/>
              <a:t>0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US" sz="1600" dirty="0"/>
              <a:t>for( a=0;a&lt;10;a++) </a:t>
            </a:r>
          </a:p>
          <a:p>
            <a:pPr marL="0" indent="0">
              <a:buNone/>
            </a:pPr>
            <a:r>
              <a:rPr lang="en-US" sz="1600" dirty="0"/>
              <a:t>#10 </a:t>
            </a:r>
            <a:r>
              <a:rPr lang="en-US" sz="1600" dirty="0" err="1"/>
              <a:t>clk</a:t>
            </a:r>
            <a:r>
              <a:rPr lang="en-US" sz="1600" dirty="0"/>
              <a:t> = ~</a:t>
            </a:r>
            <a:r>
              <a:rPr lang="en-US" sz="1600" dirty="0" err="1"/>
              <a:t>clk</a:t>
            </a:r>
            <a:r>
              <a:rPr lang="en-US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end</a:t>
            </a:r>
            <a:r>
              <a:rPr lang="en-IN" sz="1600" dirty="0" smtClean="0"/>
              <a:t> 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initial</a:t>
            </a:r>
            <a:r>
              <a:rPr lang="en-IN" sz="1600" dirty="0" smtClean="0"/>
              <a:t> </a:t>
            </a:r>
            <a:r>
              <a:rPr lang="en-IN" sz="1600" b="1" dirty="0"/>
              <a:t>begin</a:t>
            </a:r>
            <a:r>
              <a:rPr lang="en-IN" sz="1600" dirty="0"/>
              <a:t> </a:t>
            </a:r>
            <a:endParaRPr lang="en-IN" sz="1600" dirty="0" smtClean="0"/>
          </a:p>
          <a:p>
            <a:pPr marL="0" indent="0">
              <a:buNone/>
            </a:pPr>
            <a:r>
              <a:rPr lang="en-US" sz="1600" dirty="0"/>
              <a:t>$display("time\</a:t>
            </a:r>
            <a:r>
              <a:rPr lang="en-US" sz="1600" dirty="0" err="1"/>
              <a:t>tclk</a:t>
            </a:r>
            <a:r>
              <a:rPr lang="en-US" sz="1600" dirty="0"/>
              <a:t>\</a:t>
            </a:r>
            <a:r>
              <a:rPr lang="en-US" sz="1600" dirty="0" err="1"/>
              <a:t>treset</a:t>
            </a:r>
            <a:r>
              <a:rPr lang="en-US" sz="1600" dirty="0"/>
              <a:t>\</a:t>
            </a:r>
            <a:r>
              <a:rPr lang="en-US" sz="1600" dirty="0" err="1"/>
              <a:t>tcounter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$monitor("%0t\</a:t>
            </a:r>
            <a:r>
              <a:rPr lang="en-US" sz="1600" dirty="0" err="1"/>
              <a:t>t%b</a:t>
            </a:r>
            <a:r>
              <a:rPr lang="en-US" sz="1600" dirty="0"/>
              <a:t>\</a:t>
            </a:r>
            <a:r>
              <a:rPr lang="en-US" sz="1600" dirty="0" err="1"/>
              <a:t>t%b</a:t>
            </a:r>
            <a:r>
              <a:rPr lang="en-US" sz="1600" dirty="0"/>
              <a:t>\</a:t>
            </a:r>
            <a:r>
              <a:rPr lang="en-US" sz="1600" dirty="0" err="1"/>
              <a:t>t%b</a:t>
            </a:r>
            <a:r>
              <a:rPr lang="en-US" sz="1600" dirty="0"/>
              <a:t>",$</a:t>
            </a:r>
            <a:r>
              <a:rPr lang="en-US" sz="1600" dirty="0" err="1"/>
              <a:t>time,clk,reset,counter</a:t>
            </a:r>
            <a:r>
              <a:rPr lang="en-US" sz="1600" dirty="0"/>
              <a:t>);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reset=</a:t>
            </a:r>
            <a:r>
              <a:rPr lang="en-IN" sz="1600" b="1" dirty="0" smtClean="0"/>
              <a:t>1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#</a:t>
            </a:r>
            <a:r>
              <a:rPr lang="en-IN" sz="1600" b="1" dirty="0" smtClean="0"/>
              <a:t>20</a:t>
            </a:r>
            <a:r>
              <a:rPr lang="en-IN" sz="1600" dirty="0" smtClean="0"/>
              <a:t> </a:t>
            </a:r>
          </a:p>
          <a:p>
            <a:pPr marL="0" indent="0">
              <a:buNone/>
            </a:pPr>
            <a:r>
              <a:rPr lang="en-IN" sz="1600" dirty="0" smtClean="0"/>
              <a:t>reset=</a:t>
            </a:r>
            <a:r>
              <a:rPr lang="en-IN" sz="1600" b="1" dirty="0" smtClean="0"/>
              <a:t>0</a:t>
            </a:r>
            <a:r>
              <a:rPr lang="en-IN" sz="1600" dirty="0"/>
              <a:t>;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end</a:t>
            </a:r>
            <a:r>
              <a:rPr lang="en-IN" sz="1600" dirty="0" smtClean="0"/>
              <a:t> </a:t>
            </a:r>
          </a:p>
          <a:p>
            <a:pPr marL="0" indent="0">
              <a:buNone/>
            </a:pPr>
            <a:r>
              <a:rPr lang="en-IN" sz="1600" b="1" dirty="0" err="1" smtClean="0"/>
              <a:t>endmodule</a:t>
            </a:r>
            <a:r>
              <a:rPr lang="en-IN" sz="1600" dirty="0" smtClean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0153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Up_Down_counter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module</a:t>
            </a:r>
            <a:r>
              <a:rPr lang="en-US" sz="2400" dirty="0"/>
              <a:t> </a:t>
            </a:r>
            <a:r>
              <a:rPr lang="en-US" sz="2400" dirty="0" err="1"/>
              <a:t>up_down_counter</a:t>
            </a:r>
            <a:r>
              <a:rPr lang="en-US" sz="2400" dirty="0"/>
              <a:t>(</a:t>
            </a:r>
            <a:r>
              <a:rPr lang="en-US" sz="2400" b="1" dirty="0"/>
              <a:t>input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, </a:t>
            </a:r>
            <a:r>
              <a:rPr lang="en-US" sz="2400" dirty="0" err="1"/>
              <a:t>reset,up_down</a:t>
            </a:r>
            <a:r>
              <a:rPr lang="en-US" sz="2400" dirty="0"/>
              <a:t>, </a:t>
            </a:r>
            <a:r>
              <a:rPr lang="en-US" sz="2400" b="1" dirty="0"/>
              <a:t>output</a:t>
            </a:r>
            <a:r>
              <a:rPr lang="en-US" sz="2400" dirty="0"/>
              <a:t>[</a:t>
            </a:r>
            <a:r>
              <a:rPr lang="en-US" sz="2400" b="1" dirty="0"/>
              <a:t>3</a:t>
            </a:r>
            <a:r>
              <a:rPr lang="en-US" sz="2400" dirty="0"/>
              <a:t>:</a:t>
            </a:r>
            <a:r>
              <a:rPr lang="en-US" sz="2400" b="1" dirty="0"/>
              <a:t>0</a:t>
            </a:r>
            <a:r>
              <a:rPr lang="en-US" sz="2400" dirty="0"/>
              <a:t>] counter 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reg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b="1" dirty="0"/>
              <a:t>3</a:t>
            </a:r>
            <a:r>
              <a:rPr lang="en-US" sz="2400" dirty="0"/>
              <a:t>:</a:t>
            </a:r>
            <a:r>
              <a:rPr lang="en-US" sz="2400" b="1" dirty="0"/>
              <a:t>0</a:t>
            </a:r>
            <a:r>
              <a:rPr lang="en-US" sz="2400" dirty="0"/>
              <a:t>] </a:t>
            </a:r>
            <a:r>
              <a:rPr lang="en-US" sz="2400" dirty="0" err="1"/>
              <a:t>counter_up_down</a:t>
            </a:r>
            <a:r>
              <a:rPr lang="en-US" sz="2400" dirty="0"/>
              <a:t>; // down counter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always</a:t>
            </a:r>
            <a:r>
              <a:rPr lang="en-US" sz="2400" dirty="0" smtClean="0"/>
              <a:t> </a:t>
            </a:r>
            <a:r>
              <a:rPr lang="en-US" sz="2400" dirty="0"/>
              <a:t>@(</a:t>
            </a:r>
            <a:r>
              <a:rPr lang="en-US" sz="2400" b="1" dirty="0" err="1"/>
              <a:t>posedge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b="1" dirty="0" err="1"/>
              <a:t>posedge</a:t>
            </a:r>
            <a:r>
              <a:rPr lang="en-US" sz="2400" dirty="0"/>
              <a:t> reset)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begin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(reset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counter_up_down</a:t>
            </a:r>
            <a:r>
              <a:rPr lang="en-US" sz="2400" dirty="0" smtClean="0"/>
              <a:t> </a:t>
            </a:r>
            <a:r>
              <a:rPr lang="en-US" sz="2400" dirty="0"/>
              <a:t>&lt;= </a:t>
            </a:r>
            <a:r>
              <a:rPr lang="en-US" sz="2400" b="1" dirty="0" smtClean="0"/>
              <a:t>4‘h0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b="1" dirty="0" smtClean="0"/>
              <a:t>if </a:t>
            </a:r>
            <a:r>
              <a:rPr lang="en-US" sz="2400" dirty="0" smtClean="0"/>
              <a:t>(~</a:t>
            </a:r>
            <a:r>
              <a:rPr lang="en-US" sz="2400" dirty="0" err="1"/>
              <a:t>up_down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counter_up_down</a:t>
            </a:r>
            <a:r>
              <a:rPr lang="en-US" sz="2400" dirty="0" smtClean="0"/>
              <a:t> </a:t>
            </a:r>
            <a:r>
              <a:rPr lang="en-US" sz="2400" dirty="0"/>
              <a:t>&lt;= </a:t>
            </a:r>
            <a:r>
              <a:rPr lang="en-US" sz="2400" dirty="0" err="1"/>
              <a:t>counter_up_down</a:t>
            </a:r>
            <a:r>
              <a:rPr lang="en-US" sz="2400" dirty="0"/>
              <a:t> + </a:t>
            </a:r>
            <a:r>
              <a:rPr lang="en-US" sz="2400" b="1" dirty="0" smtClean="0"/>
              <a:t>4‘h1</a:t>
            </a:r>
            <a:r>
              <a:rPr lang="en-US" sz="2400" dirty="0"/>
              <a:t>; </a:t>
            </a:r>
            <a:r>
              <a:rPr lang="en-US" sz="2400" dirty="0" smtClean="0"/>
              <a:t>	</a:t>
            </a:r>
            <a:r>
              <a:rPr lang="en-US" sz="2400" b="1" dirty="0" smtClean="0"/>
              <a:t>else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counter_up_down</a:t>
            </a:r>
            <a:r>
              <a:rPr lang="en-US" sz="2400" dirty="0" smtClean="0"/>
              <a:t> </a:t>
            </a:r>
            <a:r>
              <a:rPr lang="en-US" sz="2400" dirty="0"/>
              <a:t>&lt;= </a:t>
            </a:r>
            <a:r>
              <a:rPr lang="en-US" sz="2400" dirty="0" err="1"/>
              <a:t>counter_up_down</a:t>
            </a:r>
            <a:r>
              <a:rPr lang="en-US" sz="2400" dirty="0"/>
              <a:t> - </a:t>
            </a:r>
            <a:r>
              <a:rPr lang="en-US" sz="2400" b="1" dirty="0" smtClean="0"/>
              <a:t>4‘h1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assign</a:t>
            </a:r>
            <a:r>
              <a:rPr lang="en-US" sz="2400" dirty="0" smtClean="0"/>
              <a:t> </a:t>
            </a:r>
            <a:r>
              <a:rPr lang="en-US" sz="2400" dirty="0"/>
              <a:t>counter = </a:t>
            </a:r>
            <a:r>
              <a:rPr lang="en-US" sz="2400" dirty="0" err="1"/>
              <a:t>counter_up_down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endmodule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011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371</Words>
  <Application>Microsoft Office PowerPoint</Application>
  <PresentationFormat>On-screen Show (4:3)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JK FF and Counter</vt:lpstr>
      <vt:lpstr>JK flip flop</vt:lpstr>
      <vt:lpstr>JK Flip Flop</vt:lpstr>
      <vt:lpstr>J-K Flip-Flop</vt:lpstr>
      <vt:lpstr>PowerPoint Presentation</vt:lpstr>
      <vt:lpstr>Counter</vt:lpstr>
      <vt:lpstr>Up counter / down counter</vt:lpstr>
      <vt:lpstr>Test-bench </vt:lpstr>
      <vt:lpstr>Up_Down_counter</vt:lpstr>
      <vt:lpstr>                                                 Test-bench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 FF and Counter</dc:title>
  <dc:creator>Lenovo</dc:creator>
  <cp:lastModifiedBy>Lenovo</cp:lastModifiedBy>
  <cp:revision>10</cp:revision>
  <dcterms:created xsi:type="dcterms:W3CDTF">2006-08-16T00:00:00Z</dcterms:created>
  <dcterms:modified xsi:type="dcterms:W3CDTF">2023-10-20T03:49:33Z</dcterms:modified>
</cp:coreProperties>
</file>