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971800" cy="1600200"/>
  <p:notesSz cx="6858000" cy="9144000"/>
  <p:defaultTextStyle>
    <a:defPPr>
      <a:defRPr lang="en-US"/>
    </a:defPPr>
    <a:lvl1pPr marL="0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15214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230429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345643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460858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576072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691286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806501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921715" algn="l" defTabSz="230429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4505"/>
  </p:normalViewPr>
  <p:slideViewPr>
    <p:cSldViewPr snapToGrid="0" snapToObjects="1">
      <p:cViewPr>
        <p:scale>
          <a:sx n="294" d="100"/>
          <a:sy n="294" d="100"/>
        </p:scale>
        <p:origin x="231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1F0E-C573-4841-B831-9DF4F4A03F3B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B7B97-A9EC-4247-BE3D-2EB154B5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3563" y="1143000"/>
            <a:ext cx="573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7B97-A9EC-4247-BE3D-2EB154B51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3563" y="1143000"/>
            <a:ext cx="573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7B97-A9EC-4247-BE3D-2EB154B51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261885"/>
            <a:ext cx="2228850" cy="557107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840476"/>
            <a:ext cx="2228850" cy="386344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85196"/>
            <a:ext cx="640794" cy="1356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85196"/>
            <a:ext cx="1885236" cy="1356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398939"/>
            <a:ext cx="2563178" cy="665639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1070875"/>
            <a:ext cx="2563178" cy="350044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425979"/>
            <a:ext cx="1263015" cy="101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425979"/>
            <a:ext cx="1263015" cy="101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85196"/>
            <a:ext cx="2563178" cy="3092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392271"/>
            <a:ext cx="1257211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584518"/>
            <a:ext cx="1257211" cy="85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392271"/>
            <a:ext cx="1263402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584518"/>
            <a:ext cx="1263402" cy="85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6680"/>
            <a:ext cx="958483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230399"/>
            <a:ext cx="1504474" cy="1137179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80060"/>
            <a:ext cx="958483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106680"/>
            <a:ext cx="958483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230399"/>
            <a:ext cx="1504474" cy="1137179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480060"/>
            <a:ext cx="958483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85196"/>
            <a:ext cx="2563178" cy="30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425979"/>
            <a:ext cx="2563178" cy="101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1483148"/>
            <a:ext cx="66865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7C10-5928-7742-94A4-06DCFFA77C28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1483148"/>
            <a:ext cx="1002983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1483148"/>
            <a:ext cx="66865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AD40-2BCE-2D46-A6B4-4507CF96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eft Brace 91"/>
          <p:cNvSpPr/>
          <p:nvPr/>
        </p:nvSpPr>
        <p:spPr>
          <a:xfrm>
            <a:off x="126821" y="126906"/>
            <a:ext cx="62619" cy="10312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Brace 92"/>
          <p:cNvSpPr/>
          <p:nvPr/>
        </p:nvSpPr>
        <p:spPr>
          <a:xfrm flipH="1">
            <a:off x="838501" y="126906"/>
            <a:ext cx="62619" cy="10312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/>
          <p:cNvSpPr/>
          <p:nvPr/>
        </p:nvSpPr>
        <p:spPr>
          <a:xfrm>
            <a:off x="1520733" y="126906"/>
            <a:ext cx="62619" cy="10312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Left Brace 118"/>
          <p:cNvSpPr/>
          <p:nvPr/>
        </p:nvSpPr>
        <p:spPr>
          <a:xfrm flipH="1">
            <a:off x="2232413" y="126906"/>
            <a:ext cx="62619" cy="10312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1060250" y="641511"/>
            <a:ext cx="263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31638" y="126906"/>
            <a:ext cx="595711" cy="1403074"/>
            <a:chOff x="2331638" y="126906"/>
            <a:chExt cx="595711" cy="1403074"/>
          </a:xfrm>
        </p:grpSpPr>
        <p:grpSp>
          <p:nvGrpSpPr>
            <p:cNvPr id="94" name="Group 93"/>
            <p:cNvGrpSpPr/>
            <p:nvPr/>
          </p:nvGrpSpPr>
          <p:grpSpPr>
            <a:xfrm>
              <a:off x="2631243" y="126906"/>
              <a:ext cx="189623" cy="255710"/>
              <a:chOff x="198379" y="107856"/>
              <a:chExt cx="167289" cy="211455"/>
            </a:xfrm>
          </p:grpSpPr>
          <p:sp>
            <p:nvSpPr>
              <p:cNvPr id="95" name="Oval 9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flipV="1">
              <a:off x="2631243" y="902484"/>
              <a:ext cx="189623" cy="255710"/>
              <a:chOff x="198379" y="107856"/>
              <a:chExt cx="167289" cy="211455"/>
            </a:xfrm>
          </p:grpSpPr>
          <p:sp>
            <p:nvSpPr>
              <p:cNvPr id="99" name="Oval 98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Plus 121"/>
            <p:cNvSpPr/>
            <p:nvPr/>
          </p:nvSpPr>
          <p:spPr>
            <a:xfrm>
              <a:off x="2331638" y="554573"/>
              <a:ext cx="162980" cy="173876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2564019" y="1264561"/>
                  <a:ext cx="363330" cy="265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0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019" y="1264561"/>
                  <a:ext cx="363330" cy="2654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/>
            <p:cNvCxnSpPr>
              <a:stCxn id="96" idx="3"/>
            </p:cNvCxnSpPr>
            <p:nvPr/>
          </p:nvCxnSpPr>
          <p:spPr>
            <a:xfrm flipH="1">
              <a:off x="2653629" y="174097"/>
              <a:ext cx="47821" cy="1532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96" idx="5"/>
            </p:cNvCxnSpPr>
            <p:nvPr/>
          </p:nvCxnSpPr>
          <p:spPr>
            <a:xfrm>
              <a:off x="2738096" y="174097"/>
              <a:ext cx="53333" cy="1532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432306" y="126906"/>
            <a:ext cx="662410" cy="1408815"/>
            <a:chOff x="1432306" y="126906"/>
            <a:chExt cx="662410" cy="1408815"/>
          </a:xfrm>
        </p:grpSpPr>
        <p:grpSp>
          <p:nvGrpSpPr>
            <p:cNvPr id="102" name="Group 101"/>
            <p:cNvGrpSpPr/>
            <p:nvPr/>
          </p:nvGrpSpPr>
          <p:grpSpPr>
            <a:xfrm>
              <a:off x="1606710" y="126906"/>
              <a:ext cx="189623" cy="255710"/>
              <a:chOff x="198379" y="107856"/>
              <a:chExt cx="167289" cy="211455"/>
            </a:xfrm>
          </p:grpSpPr>
          <p:sp>
            <p:nvSpPr>
              <p:cNvPr id="103" name="Oval 102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 flipV="1">
              <a:off x="1606710" y="902484"/>
              <a:ext cx="189623" cy="255710"/>
              <a:chOff x="198379" y="107856"/>
              <a:chExt cx="167289" cy="211455"/>
            </a:xfrm>
          </p:grpSpPr>
          <p:sp>
            <p:nvSpPr>
              <p:cNvPr id="107" name="Oval 106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1432306" y="1235642"/>
                  <a:ext cx="662410" cy="300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charset="0"/>
                                      </a:rPr>
                                      <m:t>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i="1">
                                <a:latin typeface="Cambria Math" charset="0"/>
                              </a:rPr>
                              <m:t>𝐴𝑢𝑡𝑖𝑠𝑚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306" y="1235642"/>
                  <a:ext cx="662410" cy="3000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09" idx="0"/>
              <a:endCxn id="108" idx="3"/>
            </p:cNvCxnSpPr>
            <p:nvPr/>
          </p:nvCxnSpPr>
          <p:spPr>
            <a:xfrm>
              <a:off x="1632622" y="957772"/>
              <a:ext cx="44296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07" idx="0"/>
              <a:endCxn id="108" idx="5"/>
            </p:cNvCxnSpPr>
            <p:nvPr/>
          </p:nvCxnSpPr>
          <p:spPr>
            <a:xfrm flipH="1">
              <a:off x="1713563" y="957772"/>
              <a:ext cx="56858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92123" y="126906"/>
            <a:ext cx="680580" cy="1419319"/>
            <a:chOff x="1892123" y="126906"/>
            <a:chExt cx="680580" cy="1419319"/>
          </a:xfrm>
        </p:grpSpPr>
        <p:grpSp>
          <p:nvGrpSpPr>
            <p:cNvPr id="110" name="Group 109"/>
            <p:cNvGrpSpPr/>
            <p:nvPr/>
          </p:nvGrpSpPr>
          <p:grpSpPr>
            <a:xfrm>
              <a:off x="2006185" y="126906"/>
              <a:ext cx="189623" cy="255710"/>
              <a:chOff x="198379" y="107856"/>
              <a:chExt cx="167289" cy="211455"/>
            </a:xfrm>
          </p:grpSpPr>
          <p:sp>
            <p:nvSpPr>
              <p:cNvPr id="111" name="Oval 110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2006185" y="902484"/>
              <a:ext cx="189623" cy="255710"/>
              <a:chOff x="198379" y="107856"/>
              <a:chExt cx="167289" cy="211455"/>
            </a:xfrm>
          </p:grpSpPr>
          <p:sp>
            <p:nvSpPr>
              <p:cNvPr id="115" name="Oval 11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1892123" y="1248318"/>
                  <a:ext cx="680580" cy="297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charset="0"/>
                                      </a:rPr>
                                      <m:t>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𝐶𝑜𝑛𝑡𝑟𝑜𝑙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23" y="1248318"/>
                  <a:ext cx="680580" cy="29790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/>
            <p:cNvCxnSpPr/>
            <p:nvPr/>
          </p:nvCxnSpPr>
          <p:spPr>
            <a:xfrm flipH="1">
              <a:off x="2058924" y="930128"/>
              <a:ext cx="85977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877" y="126906"/>
            <a:ext cx="365961" cy="1361910"/>
            <a:chOff x="77877" y="126906"/>
            <a:chExt cx="365961" cy="1361910"/>
          </a:xfrm>
        </p:grpSpPr>
        <p:grpSp>
          <p:nvGrpSpPr>
            <p:cNvPr id="79" name="Group 78"/>
            <p:cNvGrpSpPr/>
            <p:nvPr/>
          </p:nvGrpSpPr>
          <p:grpSpPr>
            <a:xfrm>
              <a:off x="212798" y="126906"/>
              <a:ext cx="189623" cy="255710"/>
              <a:chOff x="198379" y="107856"/>
              <a:chExt cx="167289" cy="211455"/>
            </a:xfrm>
          </p:grpSpPr>
          <p:sp>
            <p:nvSpPr>
              <p:cNvPr id="4" name="Oval 3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flipV="1">
              <a:off x="212798" y="902484"/>
              <a:ext cx="189623" cy="255710"/>
              <a:chOff x="198379" y="107856"/>
              <a:chExt cx="167289" cy="211455"/>
            </a:xfrm>
          </p:grpSpPr>
          <p:sp>
            <p:nvSpPr>
              <p:cNvPr id="81" name="Oval 80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77877" y="1269333"/>
                  <a:ext cx="365961" cy="219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1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𝐴𝑢𝑡𝑖𝑠𝑚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77" y="1269333"/>
                  <a:ext cx="365961" cy="2194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/>
            <p:cNvCxnSpPr>
              <a:stCxn id="7" idx="3"/>
              <a:endCxn id="8" idx="0"/>
            </p:cNvCxnSpPr>
            <p:nvPr/>
          </p:nvCxnSpPr>
          <p:spPr>
            <a:xfrm flipH="1">
              <a:off x="238710" y="174097"/>
              <a:ext cx="44296" cy="1532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7" idx="5"/>
              <a:endCxn id="4" idx="0"/>
            </p:cNvCxnSpPr>
            <p:nvPr/>
          </p:nvCxnSpPr>
          <p:spPr>
            <a:xfrm>
              <a:off x="319651" y="174097"/>
              <a:ext cx="56858" cy="1532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83" idx="0"/>
              <a:endCxn id="82" idx="3"/>
            </p:cNvCxnSpPr>
            <p:nvPr/>
          </p:nvCxnSpPr>
          <p:spPr>
            <a:xfrm>
              <a:off x="238710" y="957772"/>
              <a:ext cx="44296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81" idx="0"/>
              <a:endCxn id="82" idx="5"/>
            </p:cNvCxnSpPr>
            <p:nvPr/>
          </p:nvCxnSpPr>
          <p:spPr>
            <a:xfrm flipH="1">
              <a:off x="319651" y="957772"/>
              <a:ext cx="56858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235111" y="382616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5364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3105" y="126906"/>
            <a:ext cx="365961" cy="1361910"/>
            <a:chOff x="563105" y="126906"/>
            <a:chExt cx="365961" cy="1361910"/>
          </a:xfrm>
        </p:grpSpPr>
        <p:grpSp>
          <p:nvGrpSpPr>
            <p:cNvPr id="84" name="Group 83"/>
            <p:cNvGrpSpPr/>
            <p:nvPr/>
          </p:nvGrpSpPr>
          <p:grpSpPr>
            <a:xfrm>
              <a:off x="612273" y="126906"/>
              <a:ext cx="189623" cy="255710"/>
              <a:chOff x="198379" y="107856"/>
              <a:chExt cx="167289" cy="211455"/>
            </a:xfrm>
          </p:grpSpPr>
          <p:sp>
            <p:nvSpPr>
              <p:cNvPr id="85" name="Oval 8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flipV="1">
              <a:off x="612273" y="902484"/>
              <a:ext cx="189623" cy="255710"/>
              <a:chOff x="198379" y="107856"/>
              <a:chExt cx="167289" cy="211455"/>
            </a:xfrm>
          </p:grpSpPr>
          <p:sp>
            <p:nvSpPr>
              <p:cNvPr id="89" name="Oval 88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63105" y="1266832"/>
                  <a:ext cx="365961" cy="221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0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𝐶𝑜𝑛𝑡𝑟𝑜𝑙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05" y="1266832"/>
                  <a:ext cx="365961" cy="221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Connector 132"/>
            <p:cNvCxnSpPr>
              <a:stCxn id="86" idx="3"/>
            </p:cNvCxnSpPr>
            <p:nvPr/>
          </p:nvCxnSpPr>
          <p:spPr>
            <a:xfrm flipH="1">
              <a:off x="637539" y="174097"/>
              <a:ext cx="44942" cy="1532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86" idx="5"/>
            </p:cNvCxnSpPr>
            <p:nvPr/>
          </p:nvCxnSpPr>
          <p:spPr>
            <a:xfrm>
              <a:off x="719126" y="174097"/>
              <a:ext cx="53920" cy="14997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89" idx="6"/>
              <a:endCxn id="91" idx="6"/>
            </p:cNvCxnSpPr>
            <p:nvPr/>
          </p:nvCxnSpPr>
          <p:spPr>
            <a:xfrm flipH="1">
              <a:off x="664096" y="930128"/>
              <a:ext cx="85977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2149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75500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877" y="126906"/>
            <a:ext cx="2849472" cy="1419319"/>
            <a:chOff x="77877" y="126906"/>
            <a:chExt cx="2849472" cy="1419319"/>
          </a:xfrm>
        </p:grpSpPr>
        <p:grpSp>
          <p:nvGrpSpPr>
            <p:cNvPr id="79" name="Group 78"/>
            <p:cNvGrpSpPr/>
            <p:nvPr/>
          </p:nvGrpSpPr>
          <p:grpSpPr>
            <a:xfrm>
              <a:off x="212798" y="126906"/>
              <a:ext cx="189623" cy="255710"/>
              <a:chOff x="198379" y="107856"/>
              <a:chExt cx="167289" cy="211455"/>
            </a:xfrm>
          </p:grpSpPr>
          <p:sp>
            <p:nvSpPr>
              <p:cNvPr id="4" name="Oval 3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flipV="1">
              <a:off x="212798" y="902484"/>
              <a:ext cx="189623" cy="255710"/>
              <a:chOff x="198379" y="107856"/>
              <a:chExt cx="167289" cy="211455"/>
            </a:xfrm>
          </p:grpSpPr>
          <p:sp>
            <p:nvSpPr>
              <p:cNvPr id="81" name="Oval 80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12273" y="126906"/>
              <a:ext cx="189623" cy="255710"/>
              <a:chOff x="198379" y="107856"/>
              <a:chExt cx="167289" cy="211455"/>
            </a:xfrm>
          </p:grpSpPr>
          <p:sp>
            <p:nvSpPr>
              <p:cNvPr id="85" name="Oval 8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flipV="1">
              <a:off x="612273" y="902484"/>
              <a:ext cx="189623" cy="255710"/>
              <a:chOff x="198379" y="107856"/>
              <a:chExt cx="167289" cy="211455"/>
            </a:xfrm>
          </p:grpSpPr>
          <p:sp>
            <p:nvSpPr>
              <p:cNvPr id="89" name="Oval 88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Left Brace 91"/>
            <p:cNvSpPr/>
            <p:nvPr/>
          </p:nvSpPr>
          <p:spPr>
            <a:xfrm>
              <a:off x="126821" y="126906"/>
              <a:ext cx="62619" cy="10312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eft Brace 92"/>
            <p:cNvSpPr/>
            <p:nvPr/>
          </p:nvSpPr>
          <p:spPr>
            <a:xfrm flipH="1">
              <a:off x="838501" y="126906"/>
              <a:ext cx="62619" cy="10312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631243" y="126906"/>
              <a:ext cx="189623" cy="255710"/>
              <a:chOff x="198379" y="107856"/>
              <a:chExt cx="167289" cy="211455"/>
            </a:xfrm>
          </p:grpSpPr>
          <p:sp>
            <p:nvSpPr>
              <p:cNvPr id="95" name="Oval 9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flipV="1">
              <a:off x="2631243" y="902484"/>
              <a:ext cx="189623" cy="255710"/>
              <a:chOff x="198379" y="107856"/>
              <a:chExt cx="167289" cy="211455"/>
            </a:xfrm>
          </p:grpSpPr>
          <p:sp>
            <p:nvSpPr>
              <p:cNvPr id="99" name="Oval 98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606710" y="126906"/>
              <a:ext cx="189623" cy="255710"/>
              <a:chOff x="198379" y="107856"/>
              <a:chExt cx="167289" cy="211455"/>
            </a:xfrm>
          </p:grpSpPr>
          <p:sp>
            <p:nvSpPr>
              <p:cNvPr id="103" name="Oval 102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 flipV="1">
              <a:off x="1606710" y="902484"/>
              <a:ext cx="189623" cy="255710"/>
              <a:chOff x="198379" y="107856"/>
              <a:chExt cx="167289" cy="211455"/>
            </a:xfrm>
          </p:grpSpPr>
          <p:sp>
            <p:nvSpPr>
              <p:cNvPr id="107" name="Oval 106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006185" y="126906"/>
              <a:ext cx="189623" cy="255710"/>
              <a:chOff x="198379" y="107856"/>
              <a:chExt cx="167289" cy="211455"/>
            </a:xfrm>
          </p:grpSpPr>
          <p:sp>
            <p:nvSpPr>
              <p:cNvPr id="111" name="Oval 110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2006185" y="902484"/>
              <a:ext cx="189623" cy="255710"/>
              <a:chOff x="198379" y="107856"/>
              <a:chExt cx="167289" cy="211455"/>
            </a:xfrm>
          </p:grpSpPr>
          <p:sp>
            <p:nvSpPr>
              <p:cNvPr id="115" name="Oval 11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Left Brace 117"/>
            <p:cNvSpPr/>
            <p:nvPr/>
          </p:nvSpPr>
          <p:spPr>
            <a:xfrm>
              <a:off x="1520733" y="126906"/>
              <a:ext cx="62619" cy="10312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Left Brace 118"/>
            <p:cNvSpPr/>
            <p:nvPr/>
          </p:nvSpPr>
          <p:spPr>
            <a:xfrm flipH="1">
              <a:off x="2232413" y="126906"/>
              <a:ext cx="62619" cy="103128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1060250" y="641511"/>
              <a:ext cx="263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lus 121"/>
            <p:cNvSpPr/>
            <p:nvPr/>
          </p:nvSpPr>
          <p:spPr>
            <a:xfrm>
              <a:off x="2331638" y="554573"/>
              <a:ext cx="162980" cy="173876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77877" y="1269333"/>
                  <a:ext cx="365961" cy="219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1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𝐴𝑢𝑡𝑖𝑠𝑚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77" y="1269333"/>
                  <a:ext cx="365961" cy="21948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63105" y="1266832"/>
                  <a:ext cx="365961" cy="221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0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𝐶𝑜𝑛𝑡𝑟𝑜𝑙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05" y="1266832"/>
                  <a:ext cx="365961" cy="2219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1432306" y="1235642"/>
                  <a:ext cx="662410" cy="300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charset="0"/>
                                      </a:rPr>
                                      <m:t>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i="1">
                                <a:latin typeface="Cambria Math" charset="0"/>
                              </a:rPr>
                              <m:t>𝐴𝑢𝑡𝑖𝑠𝑚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306" y="1235642"/>
                  <a:ext cx="662410" cy="3000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1892123" y="1248318"/>
                  <a:ext cx="680580" cy="297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charset="0"/>
                                      </a:rPr>
                                      <m:t>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  <m:sup>
                            <m:r>
                              <a:rPr lang="en-US" sz="800" b="0" i="1" smtClean="0">
                                <a:latin typeface="Cambria Math" charset="0"/>
                              </a:rPr>
                              <m:t>𝐶𝑜𝑛𝑡𝑟𝑜𝑙</m:t>
                            </m:r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23" y="1248318"/>
                  <a:ext cx="680580" cy="2979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2564019" y="1264561"/>
                  <a:ext cx="363330" cy="265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800" b="0" i="0" smtClean="0">
                                    <a:latin typeface="Cambria Math" charset="0"/>
                                  </a:rPr>
                                  <m:t>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019" y="1264561"/>
                  <a:ext cx="363330" cy="26541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/>
            <p:cNvCxnSpPr>
              <a:stCxn id="7" idx="3"/>
              <a:endCxn id="8" idx="0"/>
            </p:cNvCxnSpPr>
            <p:nvPr/>
          </p:nvCxnSpPr>
          <p:spPr>
            <a:xfrm flipH="1">
              <a:off x="238710" y="174097"/>
              <a:ext cx="44296" cy="1532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86" idx="3"/>
            </p:cNvCxnSpPr>
            <p:nvPr/>
          </p:nvCxnSpPr>
          <p:spPr>
            <a:xfrm flipH="1">
              <a:off x="637539" y="174097"/>
              <a:ext cx="44942" cy="1532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6" idx="3"/>
            </p:cNvCxnSpPr>
            <p:nvPr/>
          </p:nvCxnSpPr>
          <p:spPr>
            <a:xfrm flipH="1">
              <a:off x="2653629" y="174097"/>
              <a:ext cx="47821" cy="1532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7" idx="5"/>
              <a:endCxn id="4" idx="0"/>
            </p:cNvCxnSpPr>
            <p:nvPr/>
          </p:nvCxnSpPr>
          <p:spPr>
            <a:xfrm>
              <a:off x="319651" y="174097"/>
              <a:ext cx="56858" cy="1532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86" idx="5"/>
            </p:cNvCxnSpPr>
            <p:nvPr/>
          </p:nvCxnSpPr>
          <p:spPr>
            <a:xfrm>
              <a:off x="719126" y="174097"/>
              <a:ext cx="53920" cy="14997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96" idx="5"/>
            </p:cNvCxnSpPr>
            <p:nvPr/>
          </p:nvCxnSpPr>
          <p:spPr>
            <a:xfrm>
              <a:off x="2738096" y="174097"/>
              <a:ext cx="53333" cy="1532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83" idx="0"/>
              <a:endCxn id="82" idx="3"/>
            </p:cNvCxnSpPr>
            <p:nvPr/>
          </p:nvCxnSpPr>
          <p:spPr>
            <a:xfrm>
              <a:off x="238710" y="957772"/>
              <a:ext cx="44296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09" idx="0"/>
              <a:endCxn id="108" idx="3"/>
            </p:cNvCxnSpPr>
            <p:nvPr/>
          </p:nvCxnSpPr>
          <p:spPr>
            <a:xfrm>
              <a:off x="1632622" y="957772"/>
              <a:ext cx="44296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81" idx="0"/>
              <a:endCxn id="82" idx="5"/>
            </p:cNvCxnSpPr>
            <p:nvPr/>
          </p:nvCxnSpPr>
          <p:spPr>
            <a:xfrm flipH="1">
              <a:off x="319651" y="957772"/>
              <a:ext cx="56858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07" idx="0"/>
              <a:endCxn id="108" idx="5"/>
            </p:cNvCxnSpPr>
            <p:nvPr/>
          </p:nvCxnSpPr>
          <p:spPr>
            <a:xfrm flipH="1">
              <a:off x="1713563" y="957772"/>
              <a:ext cx="56858" cy="15323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89" idx="6"/>
              <a:endCxn id="91" idx="6"/>
            </p:cNvCxnSpPr>
            <p:nvPr/>
          </p:nvCxnSpPr>
          <p:spPr>
            <a:xfrm flipH="1">
              <a:off x="664096" y="930128"/>
              <a:ext cx="85977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2058924" y="930128"/>
              <a:ext cx="85977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235111" y="382616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5364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2149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75500" y="381577"/>
              <a:ext cx="0" cy="51986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6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23</cp:revision>
  <cp:lastPrinted>2017-02-04T21:49:17Z</cp:lastPrinted>
  <dcterms:created xsi:type="dcterms:W3CDTF">2017-02-04T16:22:33Z</dcterms:created>
  <dcterms:modified xsi:type="dcterms:W3CDTF">2017-04-08T15:54:32Z</dcterms:modified>
</cp:coreProperties>
</file>