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94" autoAdjust="0"/>
  </p:normalViewPr>
  <p:slideViewPr>
    <p:cSldViewPr snapToGrid="0">
      <p:cViewPr varScale="1">
        <p:scale>
          <a:sx n="76" d="100"/>
          <a:sy n="76" d="100"/>
        </p:scale>
        <p:origin x="12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9F99E-89E4-4FA2-A2F8-0F70F5FBB299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BC0C1-29F2-48E0-BC36-4608E700C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25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，构建按钮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，编辑</a:t>
            </a:r>
            <a:r>
              <a:rPr lang="en-US" altLang="zh-CN" dirty="0"/>
              <a:t>stage</a:t>
            </a:r>
            <a:r>
              <a:rPr lang="zh-CN" altLang="en-US" dirty="0"/>
              <a:t>信息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，当初始进入时，右边没有任务执行详情，一个大的</a:t>
            </a:r>
            <a:r>
              <a:rPr lang="en-US" altLang="zh-CN" dirty="0"/>
              <a:t>logo</a:t>
            </a:r>
            <a:r>
              <a:rPr lang="zh-CN" altLang="en-US" dirty="0"/>
              <a:t>来提时编辑</a:t>
            </a:r>
            <a:r>
              <a:rPr lang="en-US" altLang="zh-CN" dirty="0"/>
              <a:t>stage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BC0C1-29F2-48E0-BC36-4608E700C3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664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，点击</a:t>
            </a:r>
            <a:r>
              <a:rPr lang="en-US" altLang="zh-CN" dirty="0"/>
              <a:t>stage</a:t>
            </a:r>
            <a:r>
              <a:rPr lang="zh-CN" altLang="en-US" dirty="0"/>
              <a:t>进入查看界面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BC0C1-29F2-48E0-BC36-4608E700C3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272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，点击</a:t>
            </a:r>
            <a:r>
              <a:rPr lang="en-US" altLang="zh-CN" dirty="0"/>
              <a:t>stage</a:t>
            </a:r>
            <a:r>
              <a:rPr lang="zh-CN" altLang="en-US" dirty="0"/>
              <a:t>进入查看界面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BC0C1-29F2-48E0-BC36-4608E700C31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353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，执行记录自增</a:t>
            </a:r>
            <a:r>
              <a:rPr lang="en-US" altLang="zh-CN" dirty="0"/>
              <a:t>num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BC0C1-29F2-48E0-BC36-4608E700C31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111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，已执行节点维度展示</a:t>
            </a:r>
            <a:r>
              <a:rPr lang="zh-CN" altLang="en-US" dirty="0" smtClean="0"/>
              <a:t>，参考一下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的个人主界面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BC0C1-29F2-48E0-BC36-4608E700C3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128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，提供系统设置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BC0C1-29F2-48E0-BC36-4608E700C31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76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2F7BC-9906-4236-9F7F-641742D29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99AFC3-521A-4DAC-91F5-CB39FE759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632A0-A67B-486B-8CCB-835608B7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1BE9-73F4-4042-B1B8-F3256721EE0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2A2360-EAAA-4282-8E43-57E658B9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66FD30-3781-4948-AC98-B9192F61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8D6-449F-44BA-9184-225567268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56C7B-10F3-4E57-861A-88DAA3C9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A52B56-622C-4EA6-A6FC-4D1E9D27D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13FB4A-6D03-4643-B08D-CCD0497A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1BE9-73F4-4042-B1B8-F3256721EE0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CAB0D8-AD85-4561-B704-CB38AF5C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CDAEAA-9A43-404F-A309-7F2C3443C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8D6-449F-44BA-9184-225567268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1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A6BCB1-E27D-4C72-BF45-7B6A7C7B5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8D961E-7742-44E8-BA6E-745B9524E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3B024-C4D7-4C06-BC65-48E324E2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1BE9-73F4-4042-B1B8-F3256721EE0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85CF7C-48C8-4794-85B8-6DA3E3D7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1F69EC-D710-4483-9F94-350500D1D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8D6-449F-44BA-9184-225567268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51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19C4E-1EC9-4AAB-A53E-61855EAC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F5D54-2C25-44AF-91AC-D0C9B641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28B1D9-9939-4929-9BD5-DD169FD2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1BE9-73F4-4042-B1B8-F3256721EE0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4A57A-44A8-4548-944A-A7CD9B85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7BCC3-3A08-4563-852A-B1EBE9AE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8D6-449F-44BA-9184-225567268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37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32C71-E89A-4456-84BB-054D1556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10CD94-65EC-4073-B7ED-4C87B28F3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16DA58-45E5-41DD-AC96-4121F5B8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1BE9-73F4-4042-B1B8-F3256721EE0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388D0-FD63-4669-A2C5-DA05EC4B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9EE20-C44E-49B0-B3F6-8C5D8A32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8D6-449F-44BA-9184-225567268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DC582-4399-4430-8EAB-93306525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3390A-C4E7-4623-BB9B-BA4A116C9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F9F08B-7773-4805-9B4D-4CC8ECD37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E7811B-2653-4926-8009-431DF70B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1BE9-73F4-4042-B1B8-F3256721EE0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692A8B-C983-4DC6-87E8-7C8B966E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A36AB9-CEB6-462E-9E04-5B53F618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8D6-449F-44BA-9184-225567268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19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2F71B-5E96-4DCA-8EFC-BD489B98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9DA4A1-23AD-481C-B4AD-49E539DAD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D9CC8B-A94B-4958-B9B2-0A3C0E2A1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DC317B-BC43-47A0-B576-5B2D3A9D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E906A3-31FA-4971-AFBF-6D0488ED2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2ED07B-6B98-4F90-93AE-CAD95EF02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1BE9-73F4-4042-B1B8-F3256721EE0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8770F3-3844-40C5-9C4B-6FB6D373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6FD9B9-26CA-46F3-AABA-287B8F87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8D6-449F-44BA-9184-225567268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44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18C7E-8F2C-4E8F-B3C4-3CC1886E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4FC855-9F8E-419A-8544-C07FD2978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1BE9-73F4-4042-B1B8-F3256721EE0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4B28C8-6FC0-49BA-86B0-D8715C42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0A2DF1-20CC-485C-8748-EB22E465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8D6-449F-44BA-9184-225567268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19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873793-5A08-49E9-B4E4-4337EF73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1BE9-73F4-4042-B1B8-F3256721EE0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9E034E-91BD-4DD7-9640-B766BF6E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A639A6-6AE0-4DCA-87C5-B3F102C3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8D6-449F-44BA-9184-225567268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80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E3E1F-BEFB-4EDE-8F82-75E9DC68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3D652-2C0A-4398-B705-19AA31408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4714F4-10C0-41E4-9BA3-556E1FF7F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E1C0AC-3BF8-4EFA-9C51-66A8FE3B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1BE9-73F4-4042-B1B8-F3256721EE0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E22E50-2F2B-42E8-A5B4-F3F182F6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07F8B-7596-4908-A8AB-8286D4B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8D6-449F-44BA-9184-225567268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07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2E96B-BF5A-4BED-9FF9-C7CDC9B8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A9F2EA-91F4-456B-8DDA-4A850885B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6C30D4-3F0D-4158-8287-4547FFC8E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505C0E-8CB4-4B40-A6AD-62EC543A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1BE9-73F4-4042-B1B8-F3256721EE0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A358D6-FC29-4F8A-9DDB-58EF2F39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3A542F-1107-47C8-ABBA-A199166B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8D6-449F-44BA-9184-225567268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92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923C1D-A3E8-420F-BE18-8BB06E22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30F96F-1B3D-43A4-A361-61616C40E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5ACE6-0134-4086-8C9A-415F7DDD7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31BE9-73F4-4042-B1B8-F3256721EE0D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7D743F-8736-447A-8C52-849E99875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A4208-913A-4F82-A4AB-9803AA1A6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F48D6-449F-44BA-9184-225567268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8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7636EB7-B102-4C74-A3E0-95ACCA839E32}"/>
              </a:ext>
            </a:extLst>
          </p:cNvPr>
          <p:cNvSpPr/>
          <p:nvPr/>
        </p:nvSpPr>
        <p:spPr>
          <a:xfrm>
            <a:off x="0" y="0"/>
            <a:ext cx="12192000" cy="6629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2FDF97-522F-4051-8254-53D9630B1512}"/>
              </a:ext>
            </a:extLst>
          </p:cNvPr>
          <p:cNvSpPr/>
          <p:nvPr/>
        </p:nvSpPr>
        <p:spPr>
          <a:xfrm>
            <a:off x="60960" y="160020"/>
            <a:ext cx="655320" cy="281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962F83-296C-498E-A528-167E9D3E49C7}"/>
              </a:ext>
            </a:extLst>
          </p:cNvPr>
          <p:cNvSpPr/>
          <p:nvPr/>
        </p:nvSpPr>
        <p:spPr>
          <a:xfrm>
            <a:off x="11064240" y="160020"/>
            <a:ext cx="99822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Admin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348A240-349E-4E20-B0FB-38812489E372}"/>
              </a:ext>
            </a:extLst>
          </p:cNvPr>
          <p:cNvSpPr/>
          <p:nvPr/>
        </p:nvSpPr>
        <p:spPr>
          <a:xfrm>
            <a:off x="807720" y="0"/>
            <a:ext cx="1120140" cy="66294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FFFF00"/>
                </a:solidFill>
              </a:rPr>
              <a:t>任务中心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A9306B9-E99B-4841-B65E-B0C48D67DFC7}"/>
              </a:ext>
            </a:extLst>
          </p:cNvPr>
          <p:cNvSpPr/>
          <p:nvPr/>
        </p:nvSpPr>
        <p:spPr>
          <a:xfrm>
            <a:off x="1927860" y="-7620"/>
            <a:ext cx="1272540" cy="66294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dashboard</a:t>
            </a:r>
            <a:endParaRPr lang="zh-CN" altLang="en-US" sz="16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FCF264D-AE8F-4353-9602-E431174FF464}"/>
              </a:ext>
            </a:extLst>
          </p:cNvPr>
          <p:cNvCxnSpPr/>
          <p:nvPr/>
        </p:nvCxnSpPr>
        <p:spPr>
          <a:xfrm flipV="1">
            <a:off x="807720" y="655320"/>
            <a:ext cx="112014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E3C0248-79E2-4309-85DF-B141AD0D3326}"/>
              </a:ext>
            </a:extLst>
          </p:cNvPr>
          <p:cNvSpPr/>
          <p:nvPr/>
        </p:nvSpPr>
        <p:spPr>
          <a:xfrm>
            <a:off x="0" y="670559"/>
            <a:ext cx="1927860" cy="36271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任务列表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811764-CCDE-4E4C-AD92-9ED7961C730A}"/>
              </a:ext>
            </a:extLst>
          </p:cNvPr>
          <p:cNvSpPr/>
          <p:nvPr/>
        </p:nvSpPr>
        <p:spPr>
          <a:xfrm>
            <a:off x="1927859" y="655320"/>
            <a:ext cx="2547117" cy="21036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新增任务</a:t>
            </a:r>
            <a:endParaRPr lang="zh-CN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6C55CD-CC66-43A9-802A-98AC06147A32}"/>
              </a:ext>
            </a:extLst>
          </p:cNvPr>
          <p:cNvSpPr/>
          <p:nvPr/>
        </p:nvSpPr>
        <p:spPr>
          <a:xfrm>
            <a:off x="4496785" y="655315"/>
            <a:ext cx="2525766" cy="21036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Task2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上次执行：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2021/12/12 01:01:01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上次执行结果：成功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51F582-8133-47B2-8FEC-AFEA920456F2}"/>
              </a:ext>
            </a:extLst>
          </p:cNvPr>
          <p:cNvSpPr/>
          <p:nvPr/>
        </p:nvSpPr>
        <p:spPr>
          <a:xfrm>
            <a:off x="7040091" y="655316"/>
            <a:ext cx="2525767" cy="21036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Task3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上次执行：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2021/12/12 01:01:01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上次执行结果：失败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C68880B-E3EA-49F4-B479-947B0F322218}"/>
              </a:ext>
            </a:extLst>
          </p:cNvPr>
          <p:cNvSpPr/>
          <p:nvPr/>
        </p:nvSpPr>
        <p:spPr>
          <a:xfrm>
            <a:off x="9585434" y="655317"/>
            <a:ext cx="2592705" cy="21036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Task4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上次执行：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2021/12/12 01:01:01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上次执行结果：成功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88FF635-22CD-448A-A091-5E6313CAD5D2}"/>
              </a:ext>
            </a:extLst>
          </p:cNvPr>
          <p:cNvSpPr/>
          <p:nvPr/>
        </p:nvSpPr>
        <p:spPr>
          <a:xfrm>
            <a:off x="3322716" y="1924050"/>
            <a:ext cx="5221210" cy="3848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A28A5A8-53FC-4D98-9D6E-D0628A930FC7}"/>
              </a:ext>
            </a:extLst>
          </p:cNvPr>
          <p:cNvSpPr/>
          <p:nvPr/>
        </p:nvSpPr>
        <p:spPr>
          <a:xfrm>
            <a:off x="5120147" y="2227466"/>
            <a:ext cx="1272540" cy="66294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新增任务</a:t>
            </a:r>
            <a:endParaRPr lang="zh-CN" altLang="en-US" sz="16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F979EAB-43FC-4BB2-BD51-793AD788E74B}"/>
              </a:ext>
            </a:extLst>
          </p:cNvPr>
          <p:cNvSpPr/>
          <p:nvPr/>
        </p:nvSpPr>
        <p:spPr>
          <a:xfrm>
            <a:off x="4105275" y="2890406"/>
            <a:ext cx="3581400" cy="3671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5BF74DB-39FA-4605-A2E2-3DA0A41A488C}"/>
              </a:ext>
            </a:extLst>
          </p:cNvPr>
          <p:cNvSpPr/>
          <p:nvPr/>
        </p:nvSpPr>
        <p:spPr>
          <a:xfrm>
            <a:off x="4105275" y="3468492"/>
            <a:ext cx="3581400" cy="3671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4BDC74F-85A4-44E8-9EE6-B5753FB805F0}"/>
              </a:ext>
            </a:extLst>
          </p:cNvPr>
          <p:cNvSpPr/>
          <p:nvPr/>
        </p:nvSpPr>
        <p:spPr>
          <a:xfrm>
            <a:off x="4105275" y="4042235"/>
            <a:ext cx="3581400" cy="3671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1D10986-5AF0-4FA4-ACBF-4E5EFF0F7D29}"/>
              </a:ext>
            </a:extLst>
          </p:cNvPr>
          <p:cNvSpPr/>
          <p:nvPr/>
        </p:nvSpPr>
        <p:spPr>
          <a:xfrm>
            <a:off x="4105274" y="4752975"/>
            <a:ext cx="1476375" cy="343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完成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6066C50-EBF6-4B99-AB3F-8046F720C3A8}"/>
              </a:ext>
            </a:extLst>
          </p:cNvPr>
          <p:cNvSpPr/>
          <p:nvPr/>
        </p:nvSpPr>
        <p:spPr>
          <a:xfrm>
            <a:off x="6291721" y="4752975"/>
            <a:ext cx="1394953" cy="367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进入详情</a:t>
            </a:r>
          </a:p>
        </p:txBody>
      </p:sp>
    </p:spTree>
    <p:extLst>
      <p:ext uri="{BB962C8B-B14F-4D97-AF65-F5344CB8AC3E}">
        <p14:creationId xmlns:p14="http://schemas.microsoft.com/office/powerpoint/2010/main" val="277196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7636EB7-B102-4C74-A3E0-95ACCA839E32}"/>
              </a:ext>
            </a:extLst>
          </p:cNvPr>
          <p:cNvSpPr/>
          <p:nvPr/>
        </p:nvSpPr>
        <p:spPr>
          <a:xfrm>
            <a:off x="0" y="0"/>
            <a:ext cx="12192000" cy="6629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2FDF97-522F-4051-8254-53D9630B1512}"/>
              </a:ext>
            </a:extLst>
          </p:cNvPr>
          <p:cNvSpPr/>
          <p:nvPr/>
        </p:nvSpPr>
        <p:spPr>
          <a:xfrm>
            <a:off x="60960" y="160020"/>
            <a:ext cx="655320" cy="281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962F83-296C-498E-A528-167E9D3E49C7}"/>
              </a:ext>
            </a:extLst>
          </p:cNvPr>
          <p:cNvSpPr/>
          <p:nvPr/>
        </p:nvSpPr>
        <p:spPr>
          <a:xfrm>
            <a:off x="11064240" y="160020"/>
            <a:ext cx="99822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Admin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348A240-349E-4E20-B0FB-38812489E372}"/>
              </a:ext>
            </a:extLst>
          </p:cNvPr>
          <p:cNvSpPr/>
          <p:nvPr/>
        </p:nvSpPr>
        <p:spPr>
          <a:xfrm>
            <a:off x="807720" y="0"/>
            <a:ext cx="1120140" cy="66294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FFFF00"/>
                </a:solidFill>
              </a:rPr>
              <a:t>任务中心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A9306B9-E99B-4841-B65E-B0C48D67DFC7}"/>
              </a:ext>
            </a:extLst>
          </p:cNvPr>
          <p:cNvSpPr/>
          <p:nvPr/>
        </p:nvSpPr>
        <p:spPr>
          <a:xfrm>
            <a:off x="1927860" y="-7620"/>
            <a:ext cx="1272540" cy="66294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dashboard</a:t>
            </a:r>
            <a:endParaRPr lang="zh-CN" altLang="en-US" sz="16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FCF264D-AE8F-4353-9602-E431174FF464}"/>
              </a:ext>
            </a:extLst>
          </p:cNvPr>
          <p:cNvCxnSpPr/>
          <p:nvPr/>
        </p:nvCxnSpPr>
        <p:spPr>
          <a:xfrm flipV="1">
            <a:off x="807720" y="655320"/>
            <a:ext cx="112014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E3C0248-79E2-4309-85DF-B141AD0D3326}"/>
              </a:ext>
            </a:extLst>
          </p:cNvPr>
          <p:cNvSpPr/>
          <p:nvPr/>
        </p:nvSpPr>
        <p:spPr>
          <a:xfrm>
            <a:off x="0" y="670559"/>
            <a:ext cx="1927860" cy="10557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Task1</a:t>
            </a:r>
          </a:p>
          <a:p>
            <a:r>
              <a:rPr lang="zh-CN" altLang="en-US" sz="1200" dirty="0">
                <a:solidFill>
                  <a:schemeClr val="tx1"/>
                </a:solidFill>
              </a:rPr>
              <a:t>构建按钮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7A85DA-24A0-4A15-A12D-34D7639CCDE7}"/>
              </a:ext>
            </a:extLst>
          </p:cNvPr>
          <p:cNvSpPr/>
          <p:nvPr/>
        </p:nvSpPr>
        <p:spPr>
          <a:xfrm>
            <a:off x="0" y="1800421"/>
            <a:ext cx="1927860" cy="23616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Stage</a:t>
            </a:r>
            <a:r>
              <a:rPr lang="zh-CN" altLang="en-US" dirty="0">
                <a:solidFill>
                  <a:schemeClr val="tx1"/>
                </a:solidFill>
              </a:rPr>
              <a:t>信息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点击可以编辑步骤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D0F7907-374A-4A16-BB14-A5CFEFBBB25C}"/>
              </a:ext>
            </a:extLst>
          </p:cNvPr>
          <p:cNvSpPr/>
          <p:nvPr/>
        </p:nvSpPr>
        <p:spPr>
          <a:xfrm>
            <a:off x="1988820" y="678178"/>
            <a:ext cx="10142220" cy="56540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EA533F-4E9C-4A0A-A7D3-551C0B5C50E4}"/>
              </a:ext>
            </a:extLst>
          </p:cNvPr>
          <p:cNvSpPr/>
          <p:nvPr/>
        </p:nvSpPr>
        <p:spPr>
          <a:xfrm>
            <a:off x="1996440" y="670559"/>
            <a:ext cx="2567940" cy="56616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E26FDD4-F9D6-475C-BF5C-B5DCBDCA3867}"/>
              </a:ext>
            </a:extLst>
          </p:cNvPr>
          <p:cNvSpPr/>
          <p:nvPr/>
        </p:nvSpPr>
        <p:spPr>
          <a:xfrm>
            <a:off x="1988820" y="678177"/>
            <a:ext cx="2575560" cy="56388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执行记录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BA9A46F-EF3E-41A5-BF2C-BE0CEBDC58D1}"/>
              </a:ext>
            </a:extLst>
          </p:cNvPr>
          <p:cNvSpPr/>
          <p:nvPr/>
        </p:nvSpPr>
        <p:spPr>
          <a:xfrm>
            <a:off x="1988820" y="1236538"/>
            <a:ext cx="2575560" cy="56388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B831B8B-5058-48EB-9879-632A093114D9}"/>
              </a:ext>
            </a:extLst>
          </p:cNvPr>
          <p:cNvSpPr/>
          <p:nvPr/>
        </p:nvSpPr>
        <p:spPr>
          <a:xfrm>
            <a:off x="1988820" y="1815659"/>
            <a:ext cx="2575560" cy="56388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36852DC-2EF0-4859-8151-B82BC962BB95}"/>
              </a:ext>
            </a:extLst>
          </p:cNvPr>
          <p:cNvSpPr/>
          <p:nvPr/>
        </p:nvSpPr>
        <p:spPr>
          <a:xfrm>
            <a:off x="4762500" y="822960"/>
            <a:ext cx="7056120" cy="124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stage1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55625E1-142F-482B-A0C7-5727A8741934}"/>
              </a:ext>
            </a:extLst>
          </p:cNvPr>
          <p:cNvSpPr/>
          <p:nvPr/>
        </p:nvSpPr>
        <p:spPr>
          <a:xfrm>
            <a:off x="4762500" y="2251709"/>
            <a:ext cx="7056120" cy="124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stage1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8B55279-2D87-4FE8-B178-F6AB4DD72F78}"/>
              </a:ext>
            </a:extLst>
          </p:cNvPr>
          <p:cNvSpPr/>
          <p:nvPr/>
        </p:nvSpPr>
        <p:spPr>
          <a:xfrm>
            <a:off x="4762500" y="3680458"/>
            <a:ext cx="7056120" cy="124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stage1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918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7636EB7-B102-4C74-A3E0-95ACCA839E32}"/>
              </a:ext>
            </a:extLst>
          </p:cNvPr>
          <p:cNvSpPr/>
          <p:nvPr/>
        </p:nvSpPr>
        <p:spPr>
          <a:xfrm>
            <a:off x="0" y="0"/>
            <a:ext cx="12192000" cy="6629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2FDF97-522F-4051-8254-53D9630B1512}"/>
              </a:ext>
            </a:extLst>
          </p:cNvPr>
          <p:cNvSpPr/>
          <p:nvPr/>
        </p:nvSpPr>
        <p:spPr>
          <a:xfrm>
            <a:off x="60960" y="160020"/>
            <a:ext cx="655320" cy="281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962F83-296C-498E-A528-167E9D3E49C7}"/>
              </a:ext>
            </a:extLst>
          </p:cNvPr>
          <p:cNvSpPr/>
          <p:nvPr/>
        </p:nvSpPr>
        <p:spPr>
          <a:xfrm>
            <a:off x="11064240" y="160020"/>
            <a:ext cx="99822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Admin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348A240-349E-4E20-B0FB-38812489E372}"/>
              </a:ext>
            </a:extLst>
          </p:cNvPr>
          <p:cNvSpPr/>
          <p:nvPr/>
        </p:nvSpPr>
        <p:spPr>
          <a:xfrm>
            <a:off x="807720" y="0"/>
            <a:ext cx="1120140" cy="66294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FFFF00"/>
                </a:solidFill>
              </a:rPr>
              <a:t>任务中心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A9306B9-E99B-4841-B65E-B0C48D67DFC7}"/>
              </a:ext>
            </a:extLst>
          </p:cNvPr>
          <p:cNvSpPr/>
          <p:nvPr/>
        </p:nvSpPr>
        <p:spPr>
          <a:xfrm>
            <a:off x="1927860" y="-7620"/>
            <a:ext cx="1272540" cy="66294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dashboard</a:t>
            </a:r>
            <a:endParaRPr lang="zh-CN" altLang="en-US" sz="16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FCF264D-AE8F-4353-9602-E431174FF464}"/>
              </a:ext>
            </a:extLst>
          </p:cNvPr>
          <p:cNvCxnSpPr/>
          <p:nvPr/>
        </p:nvCxnSpPr>
        <p:spPr>
          <a:xfrm flipV="1">
            <a:off x="807720" y="655320"/>
            <a:ext cx="112014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4ECF2D0-25F1-4E97-9E9F-7183A8AB30BE}"/>
              </a:ext>
            </a:extLst>
          </p:cNvPr>
          <p:cNvSpPr/>
          <p:nvPr/>
        </p:nvSpPr>
        <p:spPr>
          <a:xfrm>
            <a:off x="0" y="670559"/>
            <a:ext cx="1927860" cy="10557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Task1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882816-A8C0-4512-82F9-B85E10EFCC83}"/>
              </a:ext>
            </a:extLst>
          </p:cNvPr>
          <p:cNvSpPr/>
          <p:nvPr/>
        </p:nvSpPr>
        <p:spPr>
          <a:xfrm>
            <a:off x="1985010" y="659128"/>
            <a:ext cx="10134600" cy="56826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207E0FB-4656-480A-BB3B-5E75B6011C0B}"/>
              </a:ext>
            </a:extLst>
          </p:cNvPr>
          <p:cNvSpPr txBox="1"/>
          <p:nvPr/>
        </p:nvSpPr>
        <p:spPr>
          <a:xfrm>
            <a:off x="2409826" y="952500"/>
            <a:ext cx="127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执行记录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C0FF39B-0928-4E99-A90C-E382637FE248}"/>
              </a:ext>
            </a:extLst>
          </p:cNvPr>
          <p:cNvCxnSpPr/>
          <p:nvPr/>
        </p:nvCxnSpPr>
        <p:spPr>
          <a:xfrm>
            <a:off x="3855720" y="655320"/>
            <a:ext cx="57150" cy="5686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A5FAAF7-A61C-4453-9620-F84CBDF4FB4E}"/>
              </a:ext>
            </a:extLst>
          </p:cNvPr>
          <p:cNvSpPr/>
          <p:nvPr/>
        </p:nvSpPr>
        <p:spPr>
          <a:xfrm>
            <a:off x="2009775" y="1390650"/>
            <a:ext cx="1836420" cy="55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AB5610A-7B78-43A7-947D-BEE3F1929C2C}"/>
              </a:ext>
            </a:extLst>
          </p:cNvPr>
          <p:cNvSpPr/>
          <p:nvPr/>
        </p:nvSpPr>
        <p:spPr>
          <a:xfrm>
            <a:off x="2011680" y="2112643"/>
            <a:ext cx="1836420" cy="55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A7697FF-06DD-409A-B2D0-8F716F206CAA}"/>
              </a:ext>
            </a:extLst>
          </p:cNvPr>
          <p:cNvSpPr/>
          <p:nvPr/>
        </p:nvSpPr>
        <p:spPr>
          <a:xfrm>
            <a:off x="2011680" y="2942271"/>
            <a:ext cx="1836420" cy="55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06CBBAA-5FC8-4C40-A77D-6832E3AB2280}"/>
              </a:ext>
            </a:extLst>
          </p:cNvPr>
          <p:cNvSpPr/>
          <p:nvPr/>
        </p:nvSpPr>
        <p:spPr>
          <a:xfrm>
            <a:off x="11153775" y="815340"/>
            <a:ext cx="794385" cy="403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确定</a:t>
            </a:r>
          </a:p>
        </p:txBody>
      </p:sp>
    </p:spTree>
    <p:extLst>
      <p:ext uri="{BB962C8B-B14F-4D97-AF65-F5344CB8AC3E}">
        <p14:creationId xmlns:p14="http://schemas.microsoft.com/office/powerpoint/2010/main" val="33308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7636EB7-B102-4C74-A3E0-95ACCA839E32}"/>
              </a:ext>
            </a:extLst>
          </p:cNvPr>
          <p:cNvSpPr/>
          <p:nvPr/>
        </p:nvSpPr>
        <p:spPr>
          <a:xfrm>
            <a:off x="0" y="0"/>
            <a:ext cx="12192000" cy="6629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2FDF97-522F-4051-8254-53D9630B1512}"/>
              </a:ext>
            </a:extLst>
          </p:cNvPr>
          <p:cNvSpPr/>
          <p:nvPr/>
        </p:nvSpPr>
        <p:spPr>
          <a:xfrm>
            <a:off x="60960" y="160020"/>
            <a:ext cx="655320" cy="281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962F83-296C-498E-A528-167E9D3E49C7}"/>
              </a:ext>
            </a:extLst>
          </p:cNvPr>
          <p:cNvSpPr/>
          <p:nvPr/>
        </p:nvSpPr>
        <p:spPr>
          <a:xfrm>
            <a:off x="11064240" y="160020"/>
            <a:ext cx="99822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Admin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348A240-349E-4E20-B0FB-38812489E372}"/>
              </a:ext>
            </a:extLst>
          </p:cNvPr>
          <p:cNvSpPr/>
          <p:nvPr/>
        </p:nvSpPr>
        <p:spPr>
          <a:xfrm>
            <a:off x="807720" y="0"/>
            <a:ext cx="1120140" cy="66294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FFFF00"/>
                </a:solidFill>
              </a:rPr>
              <a:t>任务中心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A9306B9-E99B-4841-B65E-B0C48D67DFC7}"/>
              </a:ext>
            </a:extLst>
          </p:cNvPr>
          <p:cNvSpPr/>
          <p:nvPr/>
        </p:nvSpPr>
        <p:spPr>
          <a:xfrm>
            <a:off x="1927860" y="-7620"/>
            <a:ext cx="1272540" cy="66294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dashboard</a:t>
            </a:r>
            <a:endParaRPr lang="zh-CN" altLang="en-US" sz="16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FCF264D-AE8F-4353-9602-E431174FF464}"/>
              </a:ext>
            </a:extLst>
          </p:cNvPr>
          <p:cNvCxnSpPr/>
          <p:nvPr/>
        </p:nvCxnSpPr>
        <p:spPr>
          <a:xfrm flipV="1">
            <a:off x="807720" y="655320"/>
            <a:ext cx="112014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4ECF2D0-25F1-4E97-9E9F-7183A8AB30BE}"/>
              </a:ext>
            </a:extLst>
          </p:cNvPr>
          <p:cNvSpPr/>
          <p:nvPr/>
        </p:nvSpPr>
        <p:spPr>
          <a:xfrm>
            <a:off x="0" y="670559"/>
            <a:ext cx="1927860" cy="10557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Task1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882816-A8C0-4512-82F9-B85E10EFCC83}"/>
              </a:ext>
            </a:extLst>
          </p:cNvPr>
          <p:cNvSpPr/>
          <p:nvPr/>
        </p:nvSpPr>
        <p:spPr>
          <a:xfrm>
            <a:off x="1985010" y="659128"/>
            <a:ext cx="10134600" cy="56826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207E0FB-4656-480A-BB3B-5E75B6011C0B}"/>
              </a:ext>
            </a:extLst>
          </p:cNvPr>
          <p:cNvSpPr txBox="1"/>
          <p:nvPr/>
        </p:nvSpPr>
        <p:spPr>
          <a:xfrm>
            <a:off x="2409825" y="952500"/>
            <a:ext cx="426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执行记录（没有数据就展示提示信息）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A5FAAF7-A61C-4453-9620-F84CBDF4FB4E}"/>
              </a:ext>
            </a:extLst>
          </p:cNvPr>
          <p:cNvSpPr/>
          <p:nvPr/>
        </p:nvSpPr>
        <p:spPr>
          <a:xfrm>
            <a:off x="2009775" y="1390650"/>
            <a:ext cx="9752734" cy="55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AB5610A-7B78-43A7-947D-BEE3F1929C2C}"/>
              </a:ext>
            </a:extLst>
          </p:cNvPr>
          <p:cNvSpPr/>
          <p:nvPr/>
        </p:nvSpPr>
        <p:spPr>
          <a:xfrm>
            <a:off x="2011679" y="2112643"/>
            <a:ext cx="9750829" cy="55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A7697FF-06DD-409A-B2D0-8F716F206CAA}"/>
              </a:ext>
            </a:extLst>
          </p:cNvPr>
          <p:cNvSpPr/>
          <p:nvPr/>
        </p:nvSpPr>
        <p:spPr>
          <a:xfrm>
            <a:off x="2011680" y="2942271"/>
            <a:ext cx="9750828" cy="55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06CBBAA-5FC8-4C40-A77D-6832E3AB2280}"/>
              </a:ext>
            </a:extLst>
          </p:cNvPr>
          <p:cNvSpPr/>
          <p:nvPr/>
        </p:nvSpPr>
        <p:spPr>
          <a:xfrm>
            <a:off x="11153775" y="815340"/>
            <a:ext cx="794385" cy="403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确定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29E5EE3-B6FB-4436-9498-052DD4D5FCC0}"/>
              </a:ext>
            </a:extLst>
          </p:cNvPr>
          <p:cNvSpPr/>
          <p:nvPr/>
        </p:nvSpPr>
        <p:spPr>
          <a:xfrm>
            <a:off x="0" y="1860985"/>
            <a:ext cx="1927860" cy="44807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Task stages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A761FFD-41EA-4887-B06E-B2A233A82EB1}"/>
              </a:ext>
            </a:extLst>
          </p:cNvPr>
          <p:cNvSpPr txBox="1"/>
          <p:nvPr/>
        </p:nvSpPr>
        <p:spPr>
          <a:xfrm>
            <a:off x="2051339" y="1491375"/>
            <a:ext cx="127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#3.Task1</a:t>
            </a:r>
            <a:r>
              <a:rPr lang="zh-CN" altLang="en-US" dirty="0"/>
              <a:t>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DE0ACB7-2526-4088-8002-6145585BB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085" y="1422082"/>
            <a:ext cx="4265295" cy="48958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6713D380-D615-459B-BB67-A160860D394B}"/>
              </a:ext>
            </a:extLst>
          </p:cNvPr>
          <p:cNvSpPr txBox="1"/>
          <p:nvPr/>
        </p:nvSpPr>
        <p:spPr>
          <a:xfrm>
            <a:off x="11340076" y="1508996"/>
            <a:ext cx="40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</a:t>
            </a:r>
            <a:r>
              <a:rPr lang="zh-CN" altLang="en-US" b="1" dirty="0"/>
              <a:t> 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19B650A-814A-4C0F-A3C7-7BB455E971D0}"/>
              </a:ext>
            </a:extLst>
          </p:cNvPr>
          <p:cNvSpPr txBox="1"/>
          <p:nvPr/>
        </p:nvSpPr>
        <p:spPr>
          <a:xfrm>
            <a:off x="10882053" y="1403158"/>
            <a:ext cx="127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编译日志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中止任务</a:t>
            </a:r>
          </a:p>
        </p:txBody>
      </p:sp>
    </p:spTree>
    <p:extLst>
      <p:ext uri="{BB962C8B-B14F-4D97-AF65-F5344CB8AC3E}">
        <p14:creationId xmlns:p14="http://schemas.microsoft.com/office/powerpoint/2010/main" val="223957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7636EB7-B102-4C74-A3E0-95ACCA839E32}"/>
              </a:ext>
            </a:extLst>
          </p:cNvPr>
          <p:cNvSpPr/>
          <p:nvPr/>
        </p:nvSpPr>
        <p:spPr>
          <a:xfrm>
            <a:off x="0" y="0"/>
            <a:ext cx="12192000" cy="6629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2FDF97-522F-4051-8254-53D9630B1512}"/>
              </a:ext>
            </a:extLst>
          </p:cNvPr>
          <p:cNvSpPr/>
          <p:nvPr/>
        </p:nvSpPr>
        <p:spPr>
          <a:xfrm>
            <a:off x="60960" y="160020"/>
            <a:ext cx="655320" cy="281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962F83-296C-498E-A528-167E9D3E49C7}"/>
              </a:ext>
            </a:extLst>
          </p:cNvPr>
          <p:cNvSpPr/>
          <p:nvPr/>
        </p:nvSpPr>
        <p:spPr>
          <a:xfrm>
            <a:off x="11064240" y="160020"/>
            <a:ext cx="99822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Admin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348A240-349E-4E20-B0FB-38812489E372}"/>
              </a:ext>
            </a:extLst>
          </p:cNvPr>
          <p:cNvSpPr/>
          <p:nvPr/>
        </p:nvSpPr>
        <p:spPr>
          <a:xfrm>
            <a:off x="807720" y="0"/>
            <a:ext cx="1120140" cy="66294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FFFF00"/>
                </a:solidFill>
              </a:rPr>
              <a:t>任务中心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A9306B9-E99B-4841-B65E-B0C48D67DFC7}"/>
              </a:ext>
            </a:extLst>
          </p:cNvPr>
          <p:cNvSpPr/>
          <p:nvPr/>
        </p:nvSpPr>
        <p:spPr>
          <a:xfrm>
            <a:off x="1927860" y="-7620"/>
            <a:ext cx="1272540" cy="66294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dashboard</a:t>
            </a:r>
            <a:endParaRPr lang="zh-CN" altLang="en-US" sz="16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FCF264D-AE8F-4353-9602-E431174FF464}"/>
              </a:ext>
            </a:extLst>
          </p:cNvPr>
          <p:cNvCxnSpPr/>
          <p:nvPr/>
        </p:nvCxnSpPr>
        <p:spPr>
          <a:xfrm flipV="1">
            <a:off x="807720" y="655320"/>
            <a:ext cx="112014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E3C0248-79E2-4309-85DF-B141AD0D3326}"/>
              </a:ext>
            </a:extLst>
          </p:cNvPr>
          <p:cNvSpPr/>
          <p:nvPr/>
        </p:nvSpPr>
        <p:spPr>
          <a:xfrm>
            <a:off x="0" y="670559"/>
            <a:ext cx="1927860" cy="10557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Task1&gt;#01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F0A6698-163D-4C14-9883-66AA50D4AF9D}"/>
              </a:ext>
            </a:extLst>
          </p:cNvPr>
          <p:cNvSpPr/>
          <p:nvPr/>
        </p:nvSpPr>
        <p:spPr>
          <a:xfrm>
            <a:off x="1927860" y="670559"/>
            <a:ext cx="10264140" cy="58635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Log…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30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7636EB7-B102-4C74-A3E0-95ACCA839E32}"/>
              </a:ext>
            </a:extLst>
          </p:cNvPr>
          <p:cNvSpPr/>
          <p:nvPr/>
        </p:nvSpPr>
        <p:spPr>
          <a:xfrm>
            <a:off x="-22860" y="0"/>
            <a:ext cx="12192000" cy="6629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2FDF97-522F-4051-8254-53D9630B1512}"/>
              </a:ext>
            </a:extLst>
          </p:cNvPr>
          <p:cNvSpPr/>
          <p:nvPr/>
        </p:nvSpPr>
        <p:spPr>
          <a:xfrm>
            <a:off x="60960" y="160020"/>
            <a:ext cx="655320" cy="281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962F83-296C-498E-A528-167E9D3E49C7}"/>
              </a:ext>
            </a:extLst>
          </p:cNvPr>
          <p:cNvSpPr/>
          <p:nvPr/>
        </p:nvSpPr>
        <p:spPr>
          <a:xfrm>
            <a:off x="11064240" y="160020"/>
            <a:ext cx="99822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Admin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348A240-349E-4E20-B0FB-38812489E372}"/>
              </a:ext>
            </a:extLst>
          </p:cNvPr>
          <p:cNvSpPr/>
          <p:nvPr/>
        </p:nvSpPr>
        <p:spPr>
          <a:xfrm>
            <a:off x="807720" y="0"/>
            <a:ext cx="1120140" cy="66294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任务中心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A9306B9-E99B-4841-B65E-B0C48D67DFC7}"/>
              </a:ext>
            </a:extLst>
          </p:cNvPr>
          <p:cNvSpPr/>
          <p:nvPr/>
        </p:nvSpPr>
        <p:spPr>
          <a:xfrm>
            <a:off x="1927860" y="-7620"/>
            <a:ext cx="1272540" cy="66294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FF00"/>
                </a:solidFill>
              </a:rPr>
              <a:t>dashboard</a:t>
            </a:r>
            <a:endParaRPr lang="zh-CN" altLang="en-US" sz="1600" dirty="0">
              <a:solidFill>
                <a:srgbClr val="FFFF00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FCF264D-AE8F-4353-9602-E431174FF464}"/>
              </a:ext>
            </a:extLst>
          </p:cNvPr>
          <p:cNvCxnSpPr/>
          <p:nvPr/>
        </p:nvCxnSpPr>
        <p:spPr>
          <a:xfrm flipV="1">
            <a:off x="1998345" y="655320"/>
            <a:ext cx="112014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57A85DA-24A0-4A15-A12D-34D7639CCDE7}"/>
              </a:ext>
            </a:extLst>
          </p:cNvPr>
          <p:cNvSpPr/>
          <p:nvPr/>
        </p:nvSpPr>
        <p:spPr>
          <a:xfrm>
            <a:off x="0" y="670560"/>
            <a:ext cx="2776756" cy="45641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6169" y="822960"/>
            <a:ext cx="1696341" cy="332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Nodes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title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6169" y="2088859"/>
            <a:ext cx="2474752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Node Lists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51670" y="1384183"/>
            <a:ext cx="2399251" cy="3439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Find a 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998345" y="889233"/>
            <a:ext cx="652576" cy="26844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Add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776756" y="670560"/>
            <a:ext cx="9392384" cy="53779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默认按照时间排序出所有已经执行的任务信息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选择具体</a:t>
            </a:r>
            <a:r>
              <a:rPr lang="en-US" altLang="zh-CN" dirty="0" smtClean="0">
                <a:solidFill>
                  <a:schemeClr val="tx1"/>
                </a:solidFill>
              </a:rPr>
              <a:t>node</a:t>
            </a:r>
            <a:r>
              <a:rPr lang="zh-CN" altLang="en-US" dirty="0" smtClean="0">
                <a:solidFill>
                  <a:schemeClr val="tx1"/>
                </a:solidFill>
              </a:rPr>
              <a:t>后展示该</a:t>
            </a:r>
            <a:r>
              <a:rPr lang="en-US" altLang="zh-CN" dirty="0" smtClean="0">
                <a:solidFill>
                  <a:schemeClr val="tx1"/>
                </a:solidFill>
              </a:rPr>
              <a:t>Node</a:t>
            </a:r>
            <a:r>
              <a:rPr lang="zh-CN" altLang="en-US" dirty="0" smtClean="0">
                <a:solidFill>
                  <a:schemeClr val="tx1"/>
                </a:solidFill>
              </a:rPr>
              <a:t>中任务执行信息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92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7636EB7-B102-4C74-A3E0-95ACCA839E32}"/>
              </a:ext>
            </a:extLst>
          </p:cNvPr>
          <p:cNvSpPr/>
          <p:nvPr/>
        </p:nvSpPr>
        <p:spPr>
          <a:xfrm>
            <a:off x="0" y="13806"/>
            <a:ext cx="12192000" cy="6629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2FDF97-522F-4051-8254-53D9630B1512}"/>
              </a:ext>
            </a:extLst>
          </p:cNvPr>
          <p:cNvSpPr/>
          <p:nvPr/>
        </p:nvSpPr>
        <p:spPr>
          <a:xfrm>
            <a:off x="60960" y="160020"/>
            <a:ext cx="655320" cy="281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962F83-296C-498E-A528-167E9D3E49C7}"/>
              </a:ext>
            </a:extLst>
          </p:cNvPr>
          <p:cNvSpPr/>
          <p:nvPr/>
        </p:nvSpPr>
        <p:spPr>
          <a:xfrm>
            <a:off x="11064240" y="160020"/>
            <a:ext cx="99822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Admin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348A240-349E-4E20-B0FB-38812489E372}"/>
              </a:ext>
            </a:extLst>
          </p:cNvPr>
          <p:cNvSpPr/>
          <p:nvPr/>
        </p:nvSpPr>
        <p:spPr>
          <a:xfrm>
            <a:off x="807720" y="0"/>
            <a:ext cx="1120140" cy="66294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任务中心</a:t>
            </a:r>
            <a:endParaRPr lang="zh-CN" altLang="en-US" sz="16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A9306B9-E99B-4841-B65E-B0C48D67DFC7}"/>
              </a:ext>
            </a:extLst>
          </p:cNvPr>
          <p:cNvSpPr/>
          <p:nvPr/>
        </p:nvSpPr>
        <p:spPr>
          <a:xfrm>
            <a:off x="1927860" y="-7620"/>
            <a:ext cx="1272540" cy="66294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dashboard</a:t>
            </a:r>
            <a:endParaRPr lang="zh-CN" altLang="en-US" sz="1600" dirty="0"/>
          </a:p>
        </p:txBody>
      </p:sp>
      <p:sp>
        <p:nvSpPr>
          <p:cNvPr id="2" name="矩形 1"/>
          <p:cNvSpPr/>
          <p:nvPr/>
        </p:nvSpPr>
        <p:spPr>
          <a:xfrm>
            <a:off x="11152709" y="822959"/>
            <a:ext cx="821282" cy="578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提供设置按钮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66657" y="1112170"/>
            <a:ext cx="4093827" cy="5506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系统设置列：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xxx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XXX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XXXX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等腰三角形 12"/>
          <p:cNvSpPr/>
          <p:nvPr/>
        </p:nvSpPr>
        <p:spPr>
          <a:xfrm>
            <a:off x="11450972" y="502920"/>
            <a:ext cx="276837" cy="32004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625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249</Words>
  <Application>Microsoft Office PowerPoint</Application>
  <PresentationFormat>宽屏</PresentationFormat>
  <Paragraphs>98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csion</cp:lastModifiedBy>
  <cp:revision>15</cp:revision>
  <dcterms:created xsi:type="dcterms:W3CDTF">2021-12-17T08:41:55Z</dcterms:created>
  <dcterms:modified xsi:type="dcterms:W3CDTF">2022-04-22T09:36:10Z</dcterms:modified>
</cp:coreProperties>
</file>