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698600"/>
            <a:ext cx="7801500" cy="202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Systems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Final Project: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Temperature Display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Craig Siron, Joseph Saldivar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does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Gathers outside temperature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Transmits the temperature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Converts the received data into fahrenheit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Shows a colored display based on the temperature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30-40 Degrees shows purple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/>
              <a:t>70-80 Degrees shows orange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Our project has two nodes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One that goes outside with the temperature sensor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other remains inside with the LED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outside node gathers the temperature as analog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then sends this data via Xbee Radio to the inside node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inside node reads the analog data and finds the information it needs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 this case it is voltage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then converts this voltage into degrees with a formula based off the sensor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Then, it reads the temperature in degrees and turns on the NeoPixel accordingly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2 Xbee Radios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Xbee Breakout Board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temperature sensor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arduino board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Adafruit NeoPixel LED ring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solar panel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capacitor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One rechargeable battery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73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Xbee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24" y="1152474"/>
            <a:ext cx="4678550" cy="37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Temperature Sensor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800" y="1098075"/>
            <a:ext cx="3836575" cy="36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Supply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41474" y="-429025"/>
            <a:ext cx="3439875" cy="6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Receiver with Adafruit NeoPixel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999" y="1152475"/>
            <a:ext cx="4598275" cy="36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XBee with Temperature Sensor and Breakout Board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73212" y="117337"/>
            <a:ext cx="3480625" cy="5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