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0" autoAdjust="0"/>
    <p:restoredTop sz="65782" autoAdjust="0"/>
  </p:normalViewPr>
  <p:slideViewPr>
    <p:cSldViewPr snapToGrid="0">
      <p:cViewPr varScale="1">
        <p:scale>
          <a:sx n="82" d="100"/>
          <a:sy n="82" d="100"/>
        </p:scale>
        <p:origin x="94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DriverPass require the one solution that provides student driver learning, and intuitive book-and-go lessons as well as the staff management of accounts and reporting. The system also must be fast, secure and adaptable to scale as future updates are released.</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diagram shows how each user type interacts with the system</a:t>
            </a:r>
            <a:r>
              <a:rPr lang="en-US" sz="1200" kern="1200" dirty="0">
                <a:solidFill>
                  <a:schemeClr val="tx1"/>
                </a:solidFill>
                <a:effectLst/>
                <a:latin typeface="+mn-lt"/>
                <a:ea typeface="+mn-ea"/>
                <a:cs typeface="+mn-cs"/>
              </a:rPr>
              <a:t>. A student logs on to the site in order to register, schedule lessons and take tests. Employees confirm reservations and deal with reschedules, the </a:t>
            </a:r>
            <a:r>
              <a:rPr lang="en-US" sz="1200" kern="1200" dirty="0" err="1">
                <a:solidFill>
                  <a:schemeClr val="tx1"/>
                </a:solidFill>
                <a:effectLst/>
                <a:latin typeface="+mn-lt"/>
                <a:ea typeface="+mn-ea"/>
                <a:cs typeface="+mn-cs"/>
              </a:rPr>
              <a:t>ITadministrator</a:t>
            </a:r>
            <a:r>
              <a:rPr lang="en-US" sz="1200" kern="1200" dirty="0">
                <a:solidFill>
                  <a:schemeClr val="tx1"/>
                </a:solidFill>
                <a:effectLst/>
                <a:latin typeface="+mn-lt"/>
                <a:ea typeface="+mn-ea"/>
                <a:cs typeface="+mn-cs"/>
              </a:rPr>
              <a:t> is in charge of information and security. The </a:t>
            </a:r>
            <a:r>
              <a:rPr lang="en-US" sz="1200" kern="1200" dirty="0" err="1">
                <a:solidFill>
                  <a:schemeClr val="tx1"/>
                </a:solidFill>
                <a:effectLst/>
                <a:latin typeface="+mn-lt"/>
                <a:ea typeface="+mn-ea"/>
                <a:cs typeface="+mn-cs"/>
              </a:rPr>
              <a:t>DMVconnection</a:t>
            </a:r>
            <a:r>
              <a:rPr lang="en-US" sz="1200" kern="1200" dirty="0">
                <a:solidFill>
                  <a:schemeClr val="tx1"/>
                </a:solidFill>
                <a:effectLst/>
                <a:latin typeface="+mn-lt"/>
                <a:ea typeface="+mn-ea"/>
                <a:cs typeface="+mn-cs"/>
              </a:rPr>
              <a:t> maintains the test content and questions so the information is up to date and valid.</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activity diagram describes in detail how a booking is processed from beginning to end. It starts with logging in, and it finishes by clicking at the end. Every decision point eliminates scheduling mistakes and keeps student/instructor availability current.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All aspects of DriverPass are secure by design. All transactions are authenticated, and sensitive information moves through secure channels. Logging helps maintain an audit trail of all changes, and admins can also immediately disable or recover accounts to prevent business disruption.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DriverPass system works best when it is online. As lessons are based on actual scheduling and DMV links, certain content requires outside services or staff availability. Such limitations are inherent feature of such systems and would be closely controlled to maintain the level of reliability.</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10/19/25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10/19/25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Oumar Kenneh</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85000" lnSpcReduction="10000"/>
          </a:bodyPr>
          <a:lstStyle/>
          <a:p>
            <a:r>
              <a:rPr lang="en-US" dirty="0"/>
              <a:t> Functional Needs</a:t>
            </a:r>
            <a:br>
              <a:rPr lang="en-US" dirty="0"/>
            </a:br>
            <a:r>
              <a:rPr lang="en-US" dirty="0"/>
              <a:t>– Online account creation and login</a:t>
            </a:r>
            <a:br>
              <a:rPr lang="en-US" dirty="0"/>
            </a:br>
            <a:r>
              <a:rPr lang="en-US" dirty="0"/>
              <a:t>– Lesson scheduling and cancellation</a:t>
            </a:r>
            <a:br>
              <a:rPr lang="en-US" dirty="0"/>
            </a:br>
            <a:r>
              <a:rPr lang="en-US" dirty="0"/>
              <a:t>– Practice tests and progress tracking</a:t>
            </a:r>
            <a:br>
              <a:rPr lang="en-US" dirty="0"/>
            </a:br>
            <a:r>
              <a:rPr lang="en-US" dirty="0"/>
              <a:t>– DMV data integration</a:t>
            </a:r>
            <a:br>
              <a:rPr lang="en-US" dirty="0"/>
            </a:br>
            <a:r>
              <a:rPr lang="en-US" dirty="0"/>
              <a:t>– Reporting for staff and management</a:t>
            </a:r>
          </a:p>
          <a:p>
            <a:r>
              <a:rPr lang="en-US" dirty="0"/>
              <a:t> Nonfunctional Needs</a:t>
            </a:r>
            <a:br>
              <a:rPr lang="en-US" dirty="0"/>
            </a:br>
            <a:r>
              <a:rPr lang="en-US" dirty="0"/>
              <a:t>– Cloud hosting for easy access</a:t>
            </a:r>
            <a:br>
              <a:rPr lang="en-US" dirty="0"/>
            </a:br>
            <a:r>
              <a:rPr lang="en-US" dirty="0"/>
              <a:t>– Secure data exchange and password control</a:t>
            </a:r>
            <a:br>
              <a:rPr lang="en-US" dirty="0"/>
            </a:br>
            <a:r>
              <a:rPr lang="en-US" dirty="0"/>
              <a:t>– Fast and reliable performance for many users at once</a:t>
            </a:r>
            <a:br>
              <a:rPr lang="en-US" dirty="0"/>
            </a:br>
            <a:r>
              <a:rPr lang="en-US" dirty="0"/>
              <a:t>– Web browser compatibility and scalable design</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descr="A diagram of a software&#10;&#10;Description automatically generated">
            <a:extLst>
              <a:ext uri="{FF2B5EF4-FFF2-40B4-BE49-F238E27FC236}">
                <a16:creationId xmlns:a16="http://schemas.microsoft.com/office/drawing/2014/main" id="{F14885A1-F0C3-83E9-7696-E75773556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8821" y="1"/>
            <a:ext cx="7133178" cy="6857999"/>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6" name="Picture 5" descr="A diagram of a computer&#10;&#10;Description automatically generated">
            <a:extLst>
              <a:ext uri="{FF2B5EF4-FFF2-40B4-BE49-F238E27FC236}">
                <a16:creationId xmlns:a16="http://schemas.microsoft.com/office/drawing/2014/main" id="{F0F302A5-9E8F-AE79-3084-0B3C83A780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8426" y="1"/>
            <a:ext cx="6953573" cy="6857999"/>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dirty="0"/>
              <a:t> User authentication and unique</a:t>
            </a:r>
          </a:p>
          <a:p>
            <a:pPr marL="0" indent="0">
              <a:buNone/>
            </a:pPr>
            <a:r>
              <a:rPr lang="en-US" dirty="0"/>
              <a:t>    logins</a:t>
            </a:r>
          </a:p>
          <a:p>
            <a:r>
              <a:rPr lang="en-US" dirty="0"/>
              <a:t> Encrypted data for payments and personal records</a:t>
            </a:r>
          </a:p>
          <a:p>
            <a:r>
              <a:rPr lang="en-US" dirty="0"/>
              <a:t> Activity logs to track changes</a:t>
            </a:r>
          </a:p>
          <a:p>
            <a:r>
              <a:rPr lang="en-US" dirty="0"/>
              <a:t> Automatic password reset and</a:t>
            </a:r>
          </a:p>
          <a:p>
            <a:pPr marL="0" indent="0">
              <a:buNone/>
            </a:pPr>
            <a:r>
              <a:rPr lang="en-US" dirty="0"/>
              <a:t>   access revocation</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dirty="0"/>
              <a:t> Offline editing not supported (except exporting reports)</a:t>
            </a:r>
          </a:p>
          <a:p>
            <a:r>
              <a:rPr lang="en-US" dirty="0"/>
              <a:t> Lesson availability depends on drivers and cars</a:t>
            </a:r>
          </a:p>
          <a:p>
            <a:r>
              <a:rPr lang="en-US" dirty="0"/>
              <a:t> Some features require external APIs (DMV updates, payment processing)</a:t>
            </a:r>
          </a:p>
          <a:p>
            <a:r>
              <a:rPr lang="en-US" dirty="0"/>
              <a:t> Future expansions may require additional development time</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1543</TotalTime>
  <Words>358</Words>
  <Application>Microsoft Macintosh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Omar Kenneh</cp:lastModifiedBy>
  <cp:revision>24</cp:revision>
  <dcterms:created xsi:type="dcterms:W3CDTF">2019-10-14T02:36:52Z</dcterms:created>
  <dcterms:modified xsi:type="dcterms:W3CDTF">2025-10-20T02:05:56Z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