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3"/>
  </p:notesMasterIdLst>
  <p:sldIdLst>
    <p:sldId id="256" r:id="rId5"/>
    <p:sldId id="263" r:id="rId6"/>
    <p:sldId id="257" r:id="rId7"/>
    <p:sldId id="258" r:id="rId8"/>
    <p:sldId id="261" r:id="rId9"/>
    <p:sldId id="259" r:id="rId10"/>
    <p:sldId id="260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0"/>
    <p:restoredTop sz="94541"/>
  </p:normalViewPr>
  <p:slideViewPr>
    <p:cSldViewPr snapToGrid="0" snapToObjects="1">
      <p:cViewPr varScale="1">
        <p:scale>
          <a:sx n="100" d="100"/>
          <a:sy n="100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F1D75-ED95-244E-91B7-B98B48CC694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64876-3CAC-4C4B-8353-6B6249AE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21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</a:t>
            </a:r>
            <a:r>
              <a:rPr lang="en-US" baseline="0" dirty="0"/>
              <a:t> yourself and welcome the students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64876-3CAC-4C4B-8353-6B6249AE3B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14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</a:t>
            </a:r>
            <a:r>
              <a:rPr lang="en-US" baseline="0" dirty="0"/>
              <a:t> yourself and welcome the students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64876-3CAC-4C4B-8353-6B6249AE3B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45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</a:t>
            </a:r>
            <a:r>
              <a:rPr lang="en-US" baseline="0" dirty="0"/>
              <a:t> yourself and welcome the students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64876-3CAC-4C4B-8353-6B6249AE3B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95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</a:t>
            </a:r>
            <a:r>
              <a:rPr lang="en-US" baseline="0" dirty="0"/>
              <a:t> yourself and welcome the students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64876-3CAC-4C4B-8353-6B6249AE3B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56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</a:t>
            </a:r>
            <a:r>
              <a:rPr lang="en-US" baseline="0" dirty="0"/>
              <a:t> yourself and welcome the students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64876-3CAC-4C4B-8353-6B6249AE3B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10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</a:t>
            </a:r>
            <a:r>
              <a:rPr lang="en-US" baseline="0" dirty="0"/>
              <a:t> yourself and welcome the students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64876-3CAC-4C4B-8353-6B6249AE3B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34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</a:t>
            </a:r>
            <a:r>
              <a:rPr lang="en-US" baseline="0" dirty="0"/>
              <a:t> yourself and welcome the students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64876-3CAC-4C4B-8353-6B6249AE3B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5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</a:t>
            </a:r>
            <a:r>
              <a:rPr lang="en-US" baseline="0" dirty="0"/>
              <a:t> yourself and welcome the students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64876-3CAC-4C4B-8353-6B6249AE3B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85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98851"/>
            <a:ext cx="2057400" cy="365125"/>
          </a:xfrm>
        </p:spPr>
        <p:txBody>
          <a:bodyPr/>
          <a:lstStyle/>
          <a:p>
            <a:fld id="{02989721-2E5E-A74E-BDA4-3350CBAAF42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9885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98851"/>
            <a:ext cx="2057400" cy="365125"/>
          </a:xfrm>
        </p:spPr>
        <p:txBody>
          <a:bodyPr/>
          <a:lstStyle/>
          <a:p>
            <a:fld id="{F40EFFAF-D776-0E4A-B23C-093906A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29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4B74-1A07-DA44-999B-343EB56FDB1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0AB5-7D0E-064F-A525-40DD5F7B5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9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4B74-1A07-DA44-999B-343EB56FDB1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0AB5-7D0E-064F-A525-40DD5F7B5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07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65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4B74-1A07-DA44-999B-343EB56FDB1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0AB5-7D0E-064F-A525-40DD5F7B5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9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4B74-1A07-DA44-999B-343EB56FDB1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0AB5-7D0E-064F-A525-40DD5F7B5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4B74-1A07-DA44-999B-343EB56FDB1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0AB5-7D0E-064F-A525-40DD5F7B5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8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4B74-1A07-DA44-999B-343EB56FDB1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0AB5-7D0E-064F-A525-40DD5F7B5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7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4B74-1A07-DA44-999B-343EB56FDB1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0AB5-7D0E-064F-A525-40DD5F7B5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0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4B74-1A07-DA44-999B-343EB56FDB1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0AB5-7D0E-064F-A525-40DD5F7B5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1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4B74-1A07-DA44-999B-343EB56FDB1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0AB5-7D0E-064F-A525-40DD5F7B5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18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4B74-1A07-DA44-999B-343EB56FDB1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0AB5-7D0E-064F-A525-40DD5F7B5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7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89721-2E5E-A74E-BDA4-3350CBAAF42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EFFAF-D776-0E4A-B23C-093906A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1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08000" y="609601"/>
            <a:ext cx="8248073" cy="85898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Key </a:t>
            </a:r>
            <a:r>
              <a:rPr lang="en-US" sz="3600" b="1" dirty="0">
                <a:solidFill>
                  <a:srgbClr val="FF0000"/>
                </a:solidFill>
              </a:rPr>
              <a:t>Differences </a:t>
            </a:r>
            <a:r>
              <a:rPr lang="en-US" sz="3600" b="1" dirty="0" smtClean="0">
                <a:solidFill>
                  <a:srgbClr val="FF0000"/>
                </a:solidFill>
              </a:rPr>
              <a:t>Across </a:t>
            </a:r>
            <a:r>
              <a:rPr lang="en-US" sz="3600" b="1" dirty="0">
                <a:solidFill>
                  <a:srgbClr val="FF0000"/>
                </a:solidFill>
              </a:rPr>
              <a:t>the </a:t>
            </a:r>
            <a:r>
              <a:rPr lang="en-US" sz="3600" b="1" dirty="0" smtClean="0">
                <a:solidFill>
                  <a:srgbClr val="FF0000"/>
                </a:solidFill>
              </a:rPr>
              <a:t>Languages: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879895" y="2073565"/>
            <a:ext cx="7310005" cy="1911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C++ (First appeared‎: ‎1983)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Java (First appeared‎: ‎1995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C# (First appeared‎: ‎2000)</a:t>
            </a:r>
            <a:endParaRPr lang="en-US" sz="3600" b="1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410860" y="4160983"/>
            <a:ext cx="8248073" cy="858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solidFill>
                  <a:schemeClr val="accent1"/>
                </a:solidFill>
              </a:rPr>
              <a:t>Around 80% coding syntaxes are same/identical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7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471054"/>
            <a:ext cx="8248073" cy="3140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Some Key </a:t>
            </a:r>
            <a:r>
              <a:rPr lang="en-US" sz="3600" b="1" dirty="0">
                <a:solidFill>
                  <a:srgbClr val="FF0000"/>
                </a:solidFill>
              </a:rPr>
              <a:t>Differences </a:t>
            </a:r>
            <a:r>
              <a:rPr lang="en-US" sz="3600" b="1" dirty="0" smtClean="0">
                <a:solidFill>
                  <a:srgbClr val="FF0000"/>
                </a:solidFill>
              </a:rPr>
              <a:t>Across </a:t>
            </a:r>
            <a:r>
              <a:rPr lang="en-US" sz="3600" b="1" dirty="0">
                <a:solidFill>
                  <a:srgbClr val="FF0000"/>
                </a:solidFill>
              </a:rPr>
              <a:t>the </a:t>
            </a:r>
            <a:r>
              <a:rPr lang="en-US" sz="3600" b="1" dirty="0" smtClean="0">
                <a:solidFill>
                  <a:srgbClr val="FF0000"/>
                </a:solidFill>
              </a:rPr>
              <a:t>Languages: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491968" y="1247775"/>
            <a:ext cx="8060905" cy="4400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="1" dirty="0" smtClean="0"/>
          </a:p>
          <a:p>
            <a:r>
              <a:rPr lang="en-US" sz="2800" b="1" dirty="0" smtClean="0"/>
              <a:t>So </a:t>
            </a:r>
            <a:r>
              <a:rPr lang="en-US" sz="2800" b="1" dirty="0"/>
              <a:t>far we have </a:t>
            </a:r>
            <a:r>
              <a:rPr lang="en-US" sz="2800" b="1" dirty="0" smtClean="0"/>
              <a:t>learned </a:t>
            </a:r>
            <a:r>
              <a:rPr lang="en-US" sz="2800" b="1" dirty="0"/>
              <a:t>the following key </a:t>
            </a:r>
            <a:r>
              <a:rPr lang="en-US" sz="2800" b="1" dirty="0" smtClean="0"/>
              <a:t>differences:</a:t>
            </a:r>
          </a:p>
          <a:p>
            <a:endParaRPr lang="en-US" sz="3200" b="1" dirty="0" smtClean="0"/>
          </a:p>
          <a:p>
            <a:pPr marL="914400" lvl="1" indent="-457200">
              <a:buFont typeface="+mj-lt"/>
              <a:buAutoNum type="arabicParenR"/>
            </a:pPr>
            <a:r>
              <a:rPr lang="en-US" sz="2400" b="1" dirty="0" smtClean="0"/>
              <a:t>Structure </a:t>
            </a:r>
            <a:r>
              <a:rPr lang="en-US" sz="2400" b="1" dirty="0"/>
              <a:t>of the main() method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b="1" dirty="0" smtClean="0"/>
              <a:t>Output </a:t>
            </a:r>
            <a:r>
              <a:rPr lang="en-US" sz="2400" b="1" dirty="0"/>
              <a:t>Statements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b="1" dirty="0" smtClean="0"/>
              <a:t>Input </a:t>
            </a:r>
            <a:r>
              <a:rPr lang="en-US" sz="2400" b="1" dirty="0"/>
              <a:t>Statements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b="1" dirty="0" smtClean="0"/>
              <a:t>In </a:t>
            </a:r>
            <a:r>
              <a:rPr lang="en-US" sz="2400" b="1" dirty="0"/>
              <a:t>Some Keywords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b="1" dirty="0" smtClean="0"/>
              <a:t>The </a:t>
            </a:r>
            <a:r>
              <a:rPr lang="en-US" sz="2400" b="1" dirty="0"/>
              <a:t>switch/case </a:t>
            </a:r>
            <a:r>
              <a:rPr lang="en-US" sz="2400" b="1" dirty="0" smtClean="0"/>
              <a:t>Statement</a:t>
            </a:r>
            <a:endParaRPr lang="en-US" sz="3200" b="1" dirty="0" smtClean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77878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471054"/>
            <a:ext cx="8248073" cy="3140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Some Key </a:t>
            </a:r>
            <a:r>
              <a:rPr lang="en-US" sz="3600" b="1" dirty="0">
                <a:solidFill>
                  <a:srgbClr val="FF0000"/>
                </a:solidFill>
              </a:rPr>
              <a:t>Differences </a:t>
            </a:r>
            <a:r>
              <a:rPr lang="en-US" sz="3600" b="1" dirty="0" smtClean="0">
                <a:solidFill>
                  <a:srgbClr val="FF0000"/>
                </a:solidFill>
              </a:rPr>
              <a:t>Across </a:t>
            </a:r>
            <a:r>
              <a:rPr lang="en-US" sz="3600" b="1" dirty="0">
                <a:solidFill>
                  <a:srgbClr val="FF0000"/>
                </a:solidFill>
              </a:rPr>
              <a:t>the </a:t>
            </a:r>
            <a:r>
              <a:rPr lang="en-US" sz="3600" b="1" dirty="0" smtClean="0">
                <a:solidFill>
                  <a:srgbClr val="FF0000"/>
                </a:solidFill>
              </a:rPr>
              <a:t>Languages: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584332" y="1414607"/>
            <a:ext cx="8060905" cy="48398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C++: 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/* Codes go here */ 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// End of the main() 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Java: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main(String[]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/*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Codes go here */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End of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main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End of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class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C#: 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namespace HelloWorld{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 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Main(string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/* Codes go here */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} // End of the main()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 // End of the class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// End of the namespace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304800" y="962025"/>
            <a:ext cx="8060905" cy="452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arenR"/>
            </a:pPr>
            <a:r>
              <a:rPr lang="en-US" sz="2400" b="1" dirty="0"/>
              <a:t>Structure of the main() method</a:t>
            </a:r>
          </a:p>
        </p:txBody>
      </p:sp>
    </p:spTree>
    <p:extLst>
      <p:ext uri="{BB962C8B-B14F-4D97-AF65-F5344CB8AC3E}">
        <p14:creationId xmlns:p14="http://schemas.microsoft.com/office/powerpoint/2010/main" val="327294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471054"/>
            <a:ext cx="8248073" cy="51954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Some Key </a:t>
            </a:r>
            <a:r>
              <a:rPr lang="en-US" sz="3600" b="1" dirty="0">
                <a:solidFill>
                  <a:srgbClr val="FF0000"/>
                </a:solidFill>
              </a:rPr>
              <a:t>Differences </a:t>
            </a:r>
            <a:r>
              <a:rPr lang="en-US" sz="3600" b="1" dirty="0" smtClean="0">
                <a:solidFill>
                  <a:srgbClr val="FF0000"/>
                </a:solidFill>
              </a:rPr>
              <a:t>Across </a:t>
            </a:r>
            <a:r>
              <a:rPr lang="en-US" sz="3600" b="1" dirty="0">
                <a:solidFill>
                  <a:srgbClr val="FF0000"/>
                </a:solidFill>
              </a:rPr>
              <a:t>the </a:t>
            </a:r>
            <a:r>
              <a:rPr lang="en-US" sz="3600" b="1" dirty="0" smtClean="0">
                <a:solidFill>
                  <a:srgbClr val="FF0000"/>
                </a:solidFill>
              </a:rPr>
              <a:t>Languages: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584332" y="1995053"/>
            <a:ext cx="7781373" cy="25864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C++: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“Hello &lt;&lt; “ ” &lt;&lt; “World”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Java: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(“Hello” + “ ” + “World”);</a:t>
            </a:r>
          </a:p>
          <a:p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C#: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“Hello” + “ ” + “World”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304800" y="1219200"/>
            <a:ext cx="8060905" cy="452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/>
              <a:t>2) Output Statements</a:t>
            </a:r>
          </a:p>
        </p:txBody>
      </p:sp>
    </p:spTree>
    <p:extLst>
      <p:ext uri="{BB962C8B-B14F-4D97-AF65-F5344CB8AC3E}">
        <p14:creationId xmlns:p14="http://schemas.microsoft.com/office/powerpoint/2010/main" val="215826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471054"/>
            <a:ext cx="8248073" cy="54812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Some Key </a:t>
            </a:r>
            <a:r>
              <a:rPr lang="en-US" sz="3600" b="1" dirty="0">
                <a:solidFill>
                  <a:srgbClr val="FF0000"/>
                </a:solidFill>
              </a:rPr>
              <a:t>Differences </a:t>
            </a:r>
            <a:r>
              <a:rPr lang="en-US" sz="3600" b="1" dirty="0" smtClean="0">
                <a:solidFill>
                  <a:srgbClr val="FF0000"/>
                </a:solidFill>
              </a:rPr>
              <a:t>Across </a:t>
            </a:r>
            <a:r>
              <a:rPr lang="en-US" sz="3600" b="1" dirty="0">
                <a:solidFill>
                  <a:srgbClr val="FF0000"/>
                </a:solidFill>
              </a:rPr>
              <a:t>the </a:t>
            </a:r>
            <a:r>
              <a:rPr lang="en-US" sz="3600" b="1" dirty="0" smtClean="0">
                <a:solidFill>
                  <a:srgbClr val="FF0000"/>
                </a:solidFill>
              </a:rPr>
              <a:t>Languages: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584332" y="1671782"/>
            <a:ext cx="7781373" cy="4165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C++: 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does not take spaces 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takes space</a:t>
            </a: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Java: </a:t>
            </a:r>
          </a:p>
          <a:p>
            <a:pPr marL="457200" indent="-457200" defTabSz="742950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457200" indent="-457200" defTabSz="74295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Needs to import the Scanner class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defTabSz="742950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Scanner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scan = new Scanner (System.in);</a:t>
            </a:r>
          </a:p>
          <a:p>
            <a:pPr marL="457200" indent="-457200" defTabSz="742950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String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scan.nextLine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indent="-457200" defTabSz="742950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age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scan.nextInt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C#: </a:t>
            </a:r>
          </a:p>
          <a:p>
            <a:pPr marL="457200" indent="-457200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System; //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Needs to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System</a:t>
            </a:r>
          </a:p>
          <a:p>
            <a:pPr marL="457200" indent="-457200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indent="-457200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age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int.Parse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Give attention here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OR </a:t>
            </a:r>
          </a:p>
          <a:p>
            <a:pPr marL="457200" indent="-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age = Convert.ToInt32(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304800" y="1219200"/>
            <a:ext cx="8060905" cy="452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3</a:t>
            </a:r>
            <a:r>
              <a:rPr lang="en-US" sz="2400" b="1" dirty="0" smtClean="0"/>
              <a:t>) Input Statements</a:t>
            </a:r>
          </a:p>
        </p:txBody>
      </p:sp>
    </p:spTree>
    <p:extLst>
      <p:ext uri="{BB962C8B-B14F-4D97-AF65-F5344CB8AC3E}">
        <p14:creationId xmlns:p14="http://schemas.microsoft.com/office/powerpoint/2010/main" val="1567885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471054"/>
            <a:ext cx="8248073" cy="5385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Some Key </a:t>
            </a:r>
            <a:r>
              <a:rPr lang="en-US" sz="3600" b="1" dirty="0">
                <a:solidFill>
                  <a:srgbClr val="FF0000"/>
                </a:solidFill>
              </a:rPr>
              <a:t>Differences </a:t>
            </a:r>
            <a:r>
              <a:rPr lang="en-US" sz="3600" b="1" dirty="0" smtClean="0">
                <a:solidFill>
                  <a:srgbClr val="FF0000"/>
                </a:solidFill>
              </a:rPr>
              <a:t>Across </a:t>
            </a:r>
            <a:r>
              <a:rPr lang="en-US" sz="3600" b="1" dirty="0">
                <a:solidFill>
                  <a:srgbClr val="FF0000"/>
                </a:solidFill>
              </a:rPr>
              <a:t>the </a:t>
            </a:r>
            <a:r>
              <a:rPr lang="en-US" sz="3600" b="1" dirty="0" smtClean="0">
                <a:solidFill>
                  <a:srgbClr val="FF0000"/>
                </a:solidFill>
              </a:rPr>
              <a:t>Languages: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584332" y="1671782"/>
            <a:ext cx="7781373" cy="30621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C++: 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isActive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Java: 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isActive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</a:p>
          <a:p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C#: 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isActive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304800" y="1219200"/>
            <a:ext cx="8060905" cy="452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/>
              <a:t>4) In Some Keywords</a:t>
            </a:r>
          </a:p>
        </p:txBody>
      </p:sp>
    </p:spTree>
    <p:extLst>
      <p:ext uri="{BB962C8B-B14F-4D97-AF65-F5344CB8AC3E}">
        <p14:creationId xmlns:p14="http://schemas.microsoft.com/office/powerpoint/2010/main" val="369146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471054"/>
            <a:ext cx="8248073" cy="48144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Some Key </a:t>
            </a:r>
            <a:r>
              <a:rPr lang="en-US" sz="3600" b="1" dirty="0">
                <a:solidFill>
                  <a:srgbClr val="FF0000"/>
                </a:solidFill>
              </a:rPr>
              <a:t>Differences </a:t>
            </a:r>
            <a:r>
              <a:rPr lang="en-US" sz="3600" b="1" dirty="0" smtClean="0">
                <a:solidFill>
                  <a:srgbClr val="FF0000"/>
                </a:solidFill>
              </a:rPr>
              <a:t>Across </a:t>
            </a:r>
            <a:r>
              <a:rPr lang="en-US" sz="3600" b="1" dirty="0">
                <a:solidFill>
                  <a:srgbClr val="FF0000"/>
                </a:solidFill>
              </a:rPr>
              <a:t>the </a:t>
            </a:r>
            <a:r>
              <a:rPr lang="en-US" sz="3600" b="1" dirty="0" smtClean="0">
                <a:solidFill>
                  <a:srgbClr val="FF0000"/>
                </a:solidFill>
              </a:rPr>
              <a:t>Languages: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584332" y="1671782"/>
            <a:ext cx="7781373" cy="3376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C++: 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Allows to have missing break statement(s)</a:t>
            </a: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Java: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Allows to have missing break statement(s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C#: 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Does NOT allow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 have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any missing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304800" y="1219200"/>
            <a:ext cx="8060905" cy="452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/>
              <a:t>5) The switch/case Statement</a:t>
            </a:r>
          </a:p>
        </p:txBody>
      </p:sp>
    </p:spTree>
    <p:extLst>
      <p:ext uri="{BB962C8B-B14F-4D97-AF65-F5344CB8AC3E}">
        <p14:creationId xmlns:p14="http://schemas.microsoft.com/office/powerpoint/2010/main" val="3848849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 txBox="1">
            <a:spLocks/>
          </p:cNvSpPr>
          <p:nvPr/>
        </p:nvSpPr>
        <p:spPr>
          <a:xfrm>
            <a:off x="584332" y="2871932"/>
            <a:ext cx="7781373" cy="3376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C++: </a:t>
            </a: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Java: 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C#: </a:t>
            </a: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398383" y="1924050"/>
            <a:ext cx="8060905" cy="452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More Differences are coming in Function, and Class, Object and Array Declaration</a:t>
            </a:r>
            <a:endParaRPr lang="en-US" sz="2400" b="1" dirty="0" smtClean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211215" y="711777"/>
            <a:ext cx="8248073" cy="481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Some Key Differences Across the Languages: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200117"/>
      </p:ext>
    </p:extLst>
  </p:cSld>
  <p:clrMapOvr>
    <a:masterClrMapping/>
  </p:clrMapOvr>
</p:sld>
</file>

<file path=ppt/theme/theme1.xml><?xml version="1.0" encoding="utf-8"?>
<a:theme xmlns:a="http://schemas.openxmlformats.org/drawingml/2006/main" name="PPT2_16to9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4BC17545F10D47A466E2A3DE34B575" ma:contentTypeVersion="15" ma:contentTypeDescription="Create a new document." ma:contentTypeScope="" ma:versionID="855f8139bc92cec6e1ef33dcaa95b9d9">
  <xsd:schema xmlns:xsd="http://www.w3.org/2001/XMLSchema" xmlns:xs="http://www.w3.org/2001/XMLSchema" xmlns:p="http://schemas.microsoft.com/office/2006/metadata/properties" xmlns:ns1="http://schemas.microsoft.com/sharepoint/v3" xmlns:ns3="93360def-2518-4fe6-933b-adddb8e1797f" xmlns:ns4="b91ef49c-0557-48ba-82f2-07f4a8e9aa19" targetNamespace="http://schemas.microsoft.com/office/2006/metadata/properties" ma:root="true" ma:fieldsID="f9a07d52763aab3de88c7d23d5d0a1bb" ns1:_="" ns3:_="" ns4:_="">
    <xsd:import namespace="http://schemas.microsoft.com/sharepoint/v3"/>
    <xsd:import namespace="93360def-2518-4fe6-933b-adddb8e1797f"/>
    <xsd:import namespace="b91ef49c-0557-48ba-82f2-07f4a8e9aa1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360def-2518-4fe6-933b-adddb8e179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1ef49c-0557-48ba-82f2-07f4a8e9aa1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CCE2712-2105-4A88-9EEE-66D5611CFC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3360def-2518-4fe6-933b-adddb8e1797f"/>
    <ds:schemaRef ds:uri="b91ef49c-0557-48ba-82f2-07f4a8e9aa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3FC680D-BA50-4FE4-AAAD-2E92602D56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5C0A02-1AC7-4958-B8AA-2B65E353EC80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b91ef49c-0557-48ba-82f2-07f4a8e9aa19"/>
    <ds:schemaRef ds:uri="93360def-2518-4fe6-933b-adddb8e1797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PPT2_16to9</Template>
  <TotalTime>400</TotalTime>
  <Words>321</Words>
  <Application>Microsoft Office PowerPoint</Application>
  <PresentationFormat>On-screen Show (4:3)</PresentationFormat>
  <Paragraphs>110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PPT2_16to9</vt:lpstr>
      <vt:lpstr>Key Differences Across the Languages:</vt:lpstr>
      <vt:lpstr>Some Key Differences Across the Languages:</vt:lpstr>
      <vt:lpstr>Some Key Differences Across the Languages:</vt:lpstr>
      <vt:lpstr>Some Key Differences Across the Languages:</vt:lpstr>
      <vt:lpstr>Some Key Differences Across the Languages:</vt:lpstr>
      <vt:lpstr>Some Key Differences Across the Languages:</vt:lpstr>
      <vt:lpstr>Some Key Differences Across the Languages: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Lucy Kimundi</dc:creator>
  <cp:lastModifiedBy>Mokter Hossain</cp:lastModifiedBy>
  <cp:revision>215</cp:revision>
  <dcterms:created xsi:type="dcterms:W3CDTF">2018-10-09T16:10:29Z</dcterms:created>
  <dcterms:modified xsi:type="dcterms:W3CDTF">2020-02-17T18:57:06Z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0x0101005F4BC17545F10D47A466E2A3DE34B575</vt:lpwstr>
  </property>
</Properties>
</file>