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61" r:id="rId3"/>
    <p:sldId id="268" r:id="rId4"/>
    <p:sldId id="269" r:id="rId5"/>
    <p:sldId id="287" r:id="rId6"/>
    <p:sldId id="288" r:id="rId7"/>
    <p:sldId id="289" r:id="rId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851" autoAdjust="0"/>
    <p:restoredTop sz="65205" autoAdjust="0"/>
  </p:normalViewPr>
  <p:slideViewPr>
    <p:cSldViewPr>
      <p:cViewPr varScale="1">
        <p:scale>
          <a:sx n="127" d="100"/>
          <a:sy n="127" d="100"/>
        </p:scale>
        <p:origin x="960" y="168"/>
      </p:cViewPr>
      <p:guideLst>
        <p:guide orient="horz" pos="1620"/>
        <p:guide pos="2880"/>
      </p:guideLst>
    </p:cSldViewPr>
  </p:slideViewPr>
  <p:notesTextViewPr>
    <p:cViewPr>
      <p:scale>
        <a:sx n="125" d="100"/>
        <a:sy n="12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US" sz="11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Build</a:t>
            </a:r>
          </a:p>
          <a:p>
            <a:pPr>
              <a:buNone/>
            </a:pPr>
            <a:r>
              <a:rPr lang="en-US" sz="11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Tag</a:t>
            </a:r>
            <a:endParaRPr lang="en-US" sz="1100" b="0" i="0" u="none" strike="noStrike" cap="none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None/>
            </a:pPr>
            <a:r>
              <a:rPr lang="en-US" sz="11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Login</a:t>
            </a:r>
          </a:p>
          <a:p>
            <a:pPr>
              <a:buNone/>
            </a:pPr>
            <a:r>
              <a:rPr lang="en-US" sz="11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Push</a:t>
            </a:r>
          </a:p>
          <a:p>
            <a:pPr>
              <a:buNone/>
            </a:pPr>
            <a:endParaRPr lang="th-TH" sz="1100" b="0" i="0" u="none" strike="noStrike" cap="none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US" sz="11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Build</a:t>
            </a:r>
          </a:p>
          <a:p>
            <a:pPr>
              <a:buNone/>
            </a:pPr>
            <a:r>
              <a:rPr lang="en-US" sz="11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Tag</a:t>
            </a:r>
            <a:endParaRPr lang="en-US" sz="1100" b="0" i="0" u="none" strike="noStrike" cap="none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None/>
            </a:pPr>
            <a:r>
              <a:rPr lang="en-US" sz="11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Login</a:t>
            </a:r>
          </a:p>
          <a:p>
            <a:pPr>
              <a:buNone/>
            </a:pPr>
            <a:r>
              <a:rPr lang="en-US" sz="11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Push</a:t>
            </a:r>
          </a:p>
          <a:p>
            <a:pPr>
              <a:buNone/>
            </a:pPr>
            <a:endParaRPr lang="th-TH" sz="1100" b="0" i="0" u="none" strike="noStrike" cap="none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046202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US" sz="11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Build</a:t>
            </a:r>
          </a:p>
          <a:p>
            <a:pPr>
              <a:buNone/>
            </a:pPr>
            <a:r>
              <a:rPr lang="en-US" sz="11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Tag</a:t>
            </a:r>
            <a:endParaRPr lang="en-US" sz="1100" b="0" i="0" u="none" strike="noStrike" cap="none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None/>
            </a:pPr>
            <a:r>
              <a:rPr lang="en-US" sz="11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Login</a:t>
            </a:r>
          </a:p>
          <a:p>
            <a:pPr>
              <a:buNone/>
            </a:pPr>
            <a:r>
              <a:rPr lang="en-US" sz="11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Push</a:t>
            </a:r>
          </a:p>
          <a:p>
            <a:pPr>
              <a:buNone/>
            </a:pPr>
            <a:endParaRPr lang="th-TH" sz="1100" b="0" i="0" u="none" strike="noStrike" cap="none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66488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Shape 1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Shape 14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Shape 1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Shape 1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Shape 2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Shape 2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Shape 4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Shape 4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Shape 4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Shape 5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Shape 56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Shape 5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Shape 6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Shape 6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Shape 74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Shape 7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spcBef>
                <a:spcPts val="0"/>
              </a:spcBef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spcBef>
                <a:spcPts val="0"/>
              </a:spcBef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spcBef>
                <a:spcPts val="0"/>
              </a:spcBef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spcBef>
                <a:spcPts val="0"/>
              </a:spcBef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spcBef>
                <a:spcPts val="0"/>
              </a:spcBef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spcBef>
                <a:spcPts val="0"/>
              </a:spcBef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spcBef>
                <a:spcPts val="0"/>
              </a:spcBef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spcBef>
                <a:spcPts val="0"/>
              </a:spcBef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>
                <a:latin typeface="Comfortaa"/>
                <a:ea typeface="Comfortaa"/>
                <a:cs typeface="Comfortaa"/>
                <a:sym typeface="Comfortaa"/>
              </a:rPr>
              <a:t>Tools for Agile Development</a:t>
            </a:r>
            <a:endParaRPr sz="48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87" name="Shape 87"/>
          <p:cNvSpPr txBox="1">
            <a:spLocks noGrp="1"/>
          </p:cNvSpPr>
          <p:nvPr>
            <p:ph type="subTitle" idx="1"/>
          </p:nvPr>
        </p:nvSpPr>
        <p:spPr>
          <a:xfrm>
            <a:off x="704050" y="318135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Day </a:t>
            </a:r>
            <a:r>
              <a:rPr lang="en-GB" dirty="0" smtClean="0"/>
              <a:t>5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 smtClean="0"/>
              <a:t>CI/CD</a:t>
            </a:r>
            <a:endParaRPr dirty="0"/>
          </a:p>
        </p:txBody>
      </p:sp>
      <p:pic>
        <p:nvPicPr>
          <p:cNvPr id="4098" name="Picture 2" descr="C:\Users\BestP\Desktop\DevOpsEI_0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05200" y="590550"/>
            <a:ext cx="5368320" cy="4267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 smtClean="0"/>
              <a:t>CI/CD</a:t>
            </a:r>
            <a:endParaRPr dirty="0"/>
          </a:p>
        </p:txBody>
      </p:sp>
      <p:pic>
        <p:nvPicPr>
          <p:cNvPr id="3" name="Picture 2" descr="DevOpsEI_0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0" y="590550"/>
            <a:ext cx="5105400" cy="445655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 smtClean="0"/>
              <a:t>CI/CD</a:t>
            </a:r>
            <a:endParaRPr dirty="0"/>
          </a:p>
        </p:txBody>
      </p:sp>
      <p:pic>
        <p:nvPicPr>
          <p:cNvPr id="3" name="Picture 2" descr="DevOpsEI_0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000" y="666749"/>
            <a:ext cx="4718720" cy="431292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3200" dirty="0" smtClean="0"/>
              <a:t>CI/CD</a:t>
            </a:r>
            <a:endParaRPr lang="en-US" dirty="0" smtClean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2117475"/>
            <a:ext cx="3657600" cy="2222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3200" dirty="0" smtClean="0"/>
              <a:t>CI/CD</a:t>
            </a:r>
            <a:endParaRPr lang="en-US" dirty="0" smtClean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62150"/>
            <a:ext cx="7426378" cy="2803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732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3200" dirty="0" smtClean="0"/>
              <a:t>CI/CD</a:t>
            </a:r>
            <a:endParaRPr lang="en-US" dirty="0" smtClean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1750" y="742950"/>
            <a:ext cx="5486400" cy="4263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946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</TotalTime>
  <Words>24</Words>
  <Application>Microsoft Macintosh PowerPoint</Application>
  <PresentationFormat>On-screen Show (16:9)</PresentationFormat>
  <Paragraphs>20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Lato</vt:lpstr>
      <vt:lpstr>Raleway</vt:lpstr>
      <vt:lpstr>Comfortaa</vt:lpstr>
      <vt:lpstr>Streamline</vt:lpstr>
      <vt:lpstr>Tools for Agile Development</vt:lpstr>
      <vt:lpstr>CI/CD</vt:lpstr>
      <vt:lpstr>CI/CD</vt:lpstr>
      <vt:lpstr>CI/CD</vt:lpstr>
      <vt:lpstr>CI/CD</vt:lpstr>
      <vt:lpstr>CI/CD</vt:lpstr>
      <vt:lpstr>CI/CD</vt:lpstr>
    </vt:vector>
  </TitlesOfParts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Tools for Agile Development</dc:title>
  <dc:creator>Pukapon boonworamatee</dc:creator>
  <cp:lastModifiedBy>Pukapon boonworamatee</cp:lastModifiedBy>
  <cp:revision>26</cp:revision>
  <dcterms:modified xsi:type="dcterms:W3CDTF">2018-03-09T02:06:03Z</dcterms:modified>
</cp:coreProperties>
</file>