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15" r:id="rId4"/>
    <p:sldId id="319" r:id="rId5"/>
    <p:sldId id="322" r:id="rId6"/>
    <p:sldId id="323" r:id="rId7"/>
    <p:sldId id="321" r:id="rId8"/>
    <p:sldId id="316" r:id="rId9"/>
    <p:sldId id="317" r:id="rId10"/>
    <p:sldId id="318" r:id="rId11"/>
    <p:sldId id="320" r:id="rId12"/>
    <p:sldId id="324" r:id="rId13"/>
    <p:sldId id="325" r:id="rId14"/>
    <p:sldId id="314" r:id="rId15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akkal Majalla" panose="02000000000000000000" pitchFamily="2" charset="-78"/>
      <p:regular r:id="rId21"/>
      <p:bold r:id="rId22"/>
    </p:embeddedFont>
    <p:embeddedFont>
      <p:font typeface="Meera" panose="02000603000000000000" pitchFamily="2" charset="0"/>
      <p:regular r:id="rId23"/>
    </p:embeddedFont>
    <p:embeddedFont>
      <p:font typeface="Kartika" panose="02020503030404060203" pitchFamily="18" charset="0"/>
      <p:regular r:id="rId24"/>
      <p:bold r:id="rId25"/>
    </p:embeddedFont>
    <p:embeddedFont>
      <p:font typeface="Mangal" panose="02040503050203030202" pitchFamily="18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5D2A-67FD-4201-8102-764DD14CB33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EC9F3-10CE-4823-866A-F1294A0D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57E-E44F-4A9F-A8D0-6F82115F4EB8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B9E7-3B90-48C0-98D4-FC8879C281B3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5624-B8D1-4D22-84C2-74E92E938E53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80C4-CAB3-4BF7-BE4E-66CE5ED8D79A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DD1C-005B-40F4-9DC5-C90D7E4F275F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5A9-085E-409C-B8A8-11B1F4FD6EED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47-A30D-406E-B37D-5F2D454989DB}" type="datetime1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71-F5CB-4954-B392-7117BA48020F}" type="datetime1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FFF9-6704-4A3C-A0A6-4E540EDBEA81}" type="datetime1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0976-785E-4F99-8D45-FA7ABCB5A7B4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C51F-4FE0-4AE4-B125-A6618DD9952F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2851-2A39-4A8B-927F-B5859496EE3E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A9C0-2A4D-4AEB-9E68-107D4291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zhagi.com/unicodeff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95400"/>
            <a:ext cx="8229600" cy="579439"/>
          </a:xfrm>
        </p:spPr>
        <p:txBody>
          <a:bodyPr>
            <a:noAutofit/>
          </a:bodyPr>
          <a:lstStyle/>
          <a:p>
            <a:pPr algn="r"/>
            <a:r>
              <a:rPr lang="ml-IN" sz="3600" b="1" dirty="0" smtClean="0">
                <a:solidFill>
                  <a:srgbClr val="003399"/>
                </a:solidFill>
                <a:latin typeface="Meera" pitchFamily="2" charset="0"/>
                <a:cs typeface="Meera" pitchFamily="2" charset="0"/>
              </a:rPr>
              <a:t>ഭാഷാ സോഫ്റ്റ് വെയര്‍ </a:t>
            </a:r>
            <a:r>
              <a:rPr lang="ml-IN" sz="3600" b="1" dirty="0" smtClean="0">
                <a:solidFill>
                  <a:srgbClr val="003399"/>
                </a:solidFill>
                <a:latin typeface="Meera" pitchFamily="2" charset="0"/>
                <a:cs typeface="Meera" pitchFamily="2" charset="0"/>
              </a:rPr>
              <a:t>ഉപകരണങ്ങള്‍</a:t>
            </a:r>
            <a:r>
              <a:rPr lang="en-US" sz="3600" b="1" dirty="0" smtClean="0">
                <a:solidFill>
                  <a:srgbClr val="003399"/>
                </a:solidFill>
                <a:latin typeface="Meera" pitchFamily="2" charset="0"/>
                <a:cs typeface="Meera" pitchFamily="2" charset="0"/>
              </a:rPr>
              <a:t/>
            </a:r>
            <a:br>
              <a:rPr lang="en-US" sz="3600" b="1" dirty="0" smtClean="0">
                <a:solidFill>
                  <a:srgbClr val="003399"/>
                </a:solidFill>
                <a:latin typeface="Meera" pitchFamily="2" charset="0"/>
                <a:cs typeface="Meera" pitchFamily="2" charset="0"/>
              </a:rPr>
            </a:br>
            <a:r>
              <a:rPr lang="en-US" sz="2000" b="1" dirty="0" smtClean="0">
                <a:solidFill>
                  <a:srgbClr val="003399"/>
                </a:solidFill>
                <a:latin typeface="Meera" pitchFamily="2" charset="0"/>
                <a:cs typeface="Meera" pitchFamily="2" charset="0"/>
              </a:rPr>
              <a:t>by Rajesh P</a:t>
            </a:r>
            <a:endParaRPr lang="en-US" sz="3600" b="1" dirty="0">
              <a:solidFill>
                <a:srgbClr val="003399"/>
              </a:solidFill>
              <a:latin typeface="Meera" pitchFamily="2" charset="0"/>
              <a:cs typeface="Meer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1</a:t>
            </a:fld>
            <a:endParaRPr lang="en-US"/>
          </a:p>
        </p:txBody>
      </p:sp>
      <p:pic>
        <p:nvPicPr>
          <p:cNvPr id="2050" name="Picture 2" descr="http://www.csi-india.org/html/images/CSI_Golden_Jubile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581775" cy="276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6019800"/>
            <a:ext cx="3331210" cy="5810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6" name="Picture 8" descr="http://www.safetysign.com/images/catlog/product/large/D591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226976"/>
            <a:ext cx="712451" cy="9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ml-IN" sz="3200" dirty="0" smtClean="0">
                <a:solidFill>
                  <a:srgbClr val="003399"/>
                </a:solidFill>
                <a:latin typeface="Meera" pitchFamily="2" charset="0"/>
                <a:cs typeface="Meera" pitchFamily="2" charset="0"/>
              </a:rPr>
              <a:t>പരിശീലനം - 5</a:t>
            </a:r>
            <a:endParaRPr lang="en-US" sz="3200" dirty="0" smtClean="0">
              <a:solidFill>
                <a:srgbClr val="003399"/>
              </a:solidFill>
              <a:latin typeface="Meera" pitchFamily="2" charset="0"/>
              <a:cs typeface="Meera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6735" y="19050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ml-IN" sz="2800" dirty="0" smtClean="0">
                <a:solidFill>
                  <a:srgbClr val="003399"/>
                </a:solidFill>
                <a:latin typeface="Meera" pitchFamily="2" charset="0"/>
                <a:cs typeface="Meera" pitchFamily="2" charset="0"/>
              </a:rPr>
              <a:t>സുഹൃത്തുമായി നിങ്ങളുടെ ഇഷ്ടപ്പെട്ട ലിപി കൊണ്ടെഴുതിയ ലേഖനം പങ്കുവെക്കുക. അത് നിങ്ങളുദേശിച്ച ലിപിയിലാണോ വായിക്കുന്നതെന്ന് ഉറപ്പ് വരുത്തുക.</a:t>
            </a:r>
          </a:p>
        </p:txBody>
      </p:sp>
    </p:spTree>
    <p:extLst>
      <p:ext uri="{BB962C8B-B14F-4D97-AF65-F5344CB8AC3E}">
        <p14:creationId xmlns:p14="http://schemas.microsoft.com/office/powerpoint/2010/main" val="4097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</a:rPr>
              <a:t>PDF </a:t>
            </a:r>
            <a:r>
              <a:rPr lang="en-US" sz="3200" dirty="0" smtClean="0">
                <a:solidFill>
                  <a:srgbClr val="003399"/>
                </a:solidFill>
              </a:rPr>
              <a:t>Creation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</a:rPr>
              <a:t>Demo of CDAC Unicode Typing Tool</a:t>
            </a:r>
          </a:p>
        </p:txBody>
      </p:sp>
    </p:spTree>
    <p:extLst>
      <p:ext uri="{BB962C8B-B14F-4D97-AF65-F5344CB8AC3E}">
        <p14:creationId xmlns:p14="http://schemas.microsoft.com/office/powerpoint/2010/main" val="14693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Changing the display language in Computer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http://</a:t>
            </a:r>
            <a:r>
              <a:rPr lang="en-US" dirty="0" smtClean="0">
                <a:solidFill>
                  <a:srgbClr val="00B0F0"/>
                </a:solidFill>
              </a:rPr>
              <a:t>windows.microsoft.com/en-in/windows-vista/change-the-display-language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http://windows.microsoft.com/en-us/windows/language-packs#lptabs=win7</a:t>
            </a:r>
          </a:p>
        </p:txBody>
      </p:sp>
    </p:spTree>
    <p:extLst>
      <p:ext uri="{BB962C8B-B14F-4D97-AF65-F5344CB8AC3E}">
        <p14:creationId xmlns:p14="http://schemas.microsoft.com/office/powerpoint/2010/main" val="24356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381000" y="1171524"/>
            <a:ext cx="3810000" cy="45879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4344458" y="1996122"/>
            <a:ext cx="4572000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381000" y="1066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Thank You.</a:t>
            </a:r>
          </a:p>
          <a:p>
            <a:endParaRPr lang="en-US" dirty="0" smtClean="0"/>
          </a:p>
          <a:p>
            <a:r>
              <a:rPr lang="en-US" dirty="0" smtClean="0"/>
              <a:t>Email: rajesh.nair@csitvm.org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4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Need for multi language computing</a:t>
            </a:r>
            <a:endParaRPr lang="en-US" sz="3200" dirty="0" smtClean="0">
              <a:solidFill>
                <a:srgbClr val="00B0F0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Typing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Printing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sa-IN" sz="3200" dirty="0" smtClean="0">
                <a:solidFill>
                  <a:srgbClr val="003399"/>
                </a:solidFill>
                <a:latin typeface="Sakkal Majalla" pitchFamily="2" charset="-78"/>
              </a:rPr>
              <a:t>अनुवादं</a:t>
            </a:r>
            <a:endParaRPr lang="en-US" sz="3200" dirty="0" smtClean="0">
              <a:solidFill>
                <a:srgbClr val="003399"/>
              </a:solidFill>
              <a:latin typeface="Sakkal Majalla" pitchFamily="2" charset="-78"/>
              <a:cs typeface="Sakkal Majalla" pitchFamily="2" charset="-78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Dictionary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Disclosure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Opinions </a:t>
            </a:r>
            <a:r>
              <a:rPr lang="en-US" dirty="0">
                <a:solidFill>
                  <a:srgbClr val="00B0F0"/>
                </a:solidFill>
              </a:rPr>
              <a:t>are personal, session is purely </a:t>
            </a:r>
            <a:r>
              <a:rPr lang="en-US" dirty="0" err="1" smtClean="0">
                <a:solidFill>
                  <a:srgbClr val="00B0F0"/>
                </a:solidFill>
              </a:rPr>
              <a:t>academical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Useful links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Google Input Tools on Windows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http://</a:t>
            </a:r>
            <a:r>
              <a:rPr lang="en-US" dirty="0" smtClean="0">
                <a:solidFill>
                  <a:srgbClr val="00B0F0"/>
                </a:solidFill>
              </a:rPr>
              <a:t>www.google.com/inputtools/windows/index.html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http://www.google.com/inputtools/windows/configuration.html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3399"/>
                </a:solidFill>
              </a:rPr>
              <a:t>Microsoft Indic Language Input Tool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http://</a:t>
            </a:r>
            <a:r>
              <a:rPr lang="en-US" dirty="0" smtClean="0">
                <a:solidFill>
                  <a:srgbClr val="00B0F0"/>
                </a:solidFill>
              </a:rPr>
              <a:t>www.bhashaindia.com/ilit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3399"/>
                </a:solidFill>
              </a:rPr>
              <a:t>Font Download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http://</a:t>
            </a:r>
            <a:r>
              <a:rPr lang="en-US" dirty="0" smtClean="0">
                <a:solidFill>
                  <a:srgbClr val="00B0F0"/>
                </a:solidFill>
              </a:rPr>
              <a:t>www.ildc.in/index.html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3399"/>
                </a:solidFill>
              </a:rPr>
              <a:t>Reference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rgbClr val="00B0F0"/>
                </a:solidFill>
                <a:hlinkClick r:id="rId6"/>
              </a:rPr>
              <a:t>www.azhagi.com/unicodeff.html</a:t>
            </a:r>
            <a:endParaRPr lang="en-US" dirty="0" smtClean="0">
              <a:solidFill>
                <a:srgbClr val="00B0F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</a:rPr>
              <a:t>Default Font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Malayalam – </a:t>
            </a:r>
            <a:r>
              <a:rPr lang="en-US" dirty="0" err="1" smtClean="0">
                <a:solidFill>
                  <a:srgbClr val="00B0F0"/>
                </a:solidFill>
              </a:rPr>
              <a:t>Kartika</a:t>
            </a:r>
            <a:endParaRPr lang="en-US" dirty="0" smtClean="0">
              <a:solidFill>
                <a:srgbClr val="00B0F0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Sanskrit – </a:t>
            </a:r>
            <a:r>
              <a:rPr lang="en-US" dirty="0" err="1" smtClean="0">
                <a:solidFill>
                  <a:srgbClr val="00B0F0"/>
                </a:solidFill>
              </a:rPr>
              <a:t>Mangal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Aparajita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Typing in a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Mix multiple languages in a document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Searching a document using words in a language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Creating folder and files in multiple languages</a:t>
            </a: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List of fonts installed in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2" y="1514878"/>
            <a:ext cx="7901188" cy="2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1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Print Fonts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83" y="1519171"/>
            <a:ext cx="44862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5" y="1752600"/>
            <a:ext cx="4021026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ml-IN" sz="2800" dirty="0" smtClean="0">
                <a:solidFill>
                  <a:srgbClr val="003399"/>
                </a:solidFill>
                <a:latin typeface="Meera" pitchFamily="2" charset="0"/>
                <a:cs typeface="Meera" pitchFamily="2" charset="0"/>
              </a:rPr>
              <a:t>തര്‍ജമ</a:t>
            </a:r>
            <a:endParaRPr lang="en-US" sz="2800" dirty="0" smtClean="0">
              <a:solidFill>
                <a:srgbClr val="003399"/>
              </a:solidFill>
              <a:latin typeface="Meera" pitchFamily="2" charset="0"/>
              <a:cs typeface="Meera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https://translate.google.co.in</a:t>
            </a:r>
            <a:endParaRPr lang="ml-IN" sz="2800" dirty="0" smtClean="0">
              <a:solidFill>
                <a:srgbClr val="003399"/>
              </a:solidFill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http</a:t>
            </a:r>
            <a:r>
              <a:rPr lang="en-US" sz="2800" dirty="0">
                <a:solidFill>
                  <a:srgbClr val="003399"/>
                </a:solidFill>
              </a:rPr>
              <a:t>://tdil-dc.in/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https</a:t>
            </a:r>
            <a:r>
              <a:rPr lang="en-US" sz="2800" dirty="0">
                <a:solidFill>
                  <a:srgbClr val="003399"/>
                </a:solidFill>
              </a:rPr>
              <a:t>://apps.mgov.gov.in/index.jsp</a:t>
            </a:r>
            <a:endParaRPr lang="en-US" sz="2800" dirty="0" smtClean="0">
              <a:solidFill>
                <a:srgbClr val="003399"/>
              </a:solidFill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99"/>
                </a:solidFill>
              </a:rPr>
              <a:t>http</a:t>
            </a:r>
            <a:r>
              <a:rPr lang="en-US" sz="2800" dirty="0">
                <a:solidFill>
                  <a:srgbClr val="003399"/>
                </a:solidFill>
              </a:rPr>
              <a:t>://dictionary.tamilcube.com/sanskrit-dictionary.aspx</a:t>
            </a:r>
            <a:endParaRPr lang="ml-IN" sz="2800" dirty="0">
              <a:solidFill>
                <a:srgbClr val="003399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>
              <a:solidFill>
                <a:srgbClr val="003399"/>
              </a:solidFill>
              <a:latin typeface="Meera" pitchFamily="2" charset="0"/>
              <a:cs typeface="Mee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Remember to Embed fonts while saving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0" y="1885950"/>
            <a:ext cx="11334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76433"/>
            <a:ext cx="4619625" cy="46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A9C0-2A4D-4AEB-9E68-107D4291E178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64107" cy="6858000"/>
            <a:chOff x="0" y="0"/>
            <a:chExt cx="9164107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792479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0"/>
              <a:ext cx="991658" cy="991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19875"/>
              <a:ext cx="9143999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458" y="0"/>
              <a:ext cx="247649" cy="838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991658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3399"/>
                </a:solidFill>
              </a:rPr>
              <a:t>Embedding fonts (contd..)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67" y="1676400"/>
            <a:ext cx="5682463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4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23846</TotalTime>
  <Words>178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Sakkal Majalla</vt:lpstr>
      <vt:lpstr>Meera</vt:lpstr>
      <vt:lpstr>Kartika</vt:lpstr>
      <vt:lpstr>Arial</vt:lpstr>
      <vt:lpstr>Mangal</vt:lpstr>
      <vt:lpstr>Office Theme</vt:lpstr>
      <vt:lpstr>ഭാഷാ സോഫ്റ്റ് വെയര്‍ ഉപകരണങ്ങള്‍ by Rajesh 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Rajesh.p</cp:lastModifiedBy>
  <cp:revision>483</cp:revision>
  <dcterms:created xsi:type="dcterms:W3CDTF">2014-06-24T15:46:22Z</dcterms:created>
  <dcterms:modified xsi:type="dcterms:W3CDTF">2015-03-29T03:11:51Z</dcterms:modified>
</cp:coreProperties>
</file>