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445C2-E7AE-4C44-8A49-91B6921C3F8A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BC531F6-ACF4-48FD-9293-83BBEF230589}">
      <dgm:prSet/>
      <dgm:spPr/>
      <dgm:t>
        <a:bodyPr/>
        <a:lstStyle/>
        <a:p>
          <a:pPr algn="ctr">
            <a:defRPr cap="all"/>
          </a:pPr>
          <a:r>
            <a:rPr lang="fr-CA" dirty="0"/>
            <a:t>Cette formation ne remplace par le cours GLO-3100 – Cryptographie et sécurité informatique</a:t>
          </a:r>
          <a:endParaRPr lang="en-US" dirty="0"/>
        </a:p>
      </dgm:t>
    </dgm:pt>
    <dgm:pt modelId="{D91E6A88-A471-4290-BB00-4FEF63265EC1}" type="parTrans" cxnId="{4343A0A1-29AE-4C1A-8589-A027C839EC39}">
      <dgm:prSet/>
      <dgm:spPr/>
      <dgm:t>
        <a:bodyPr/>
        <a:lstStyle/>
        <a:p>
          <a:endParaRPr lang="en-US"/>
        </a:p>
      </dgm:t>
    </dgm:pt>
    <dgm:pt modelId="{3CEB065D-B5B8-4773-83AF-5F50F10A0C16}" type="sibTrans" cxnId="{4343A0A1-29AE-4C1A-8589-A027C839EC3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27D266B-8FE1-42C8-8267-57DA3069EE81}">
      <dgm:prSet/>
      <dgm:spPr/>
      <dgm:t>
        <a:bodyPr/>
        <a:lstStyle/>
        <a:p>
          <a:pPr algn="ctr">
            <a:defRPr cap="all"/>
          </a:pPr>
          <a:r>
            <a:rPr lang="fr-CA" dirty="0"/>
            <a:t>Je ne suis pas un professionnel de la cryptographie</a:t>
          </a:r>
          <a:endParaRPr lang="en-US" dirty="0"/>
        </a:p>
      </dgm:t>
    </dgm:pt>
    <dgm:pt modelId="{15308BFE-B04B-47F6-BDEC-0FBA248EB40E}" type="parTrans" cxnId="{E76DAE0A-37C3-4E9E-9C25-2553A9D2BF39}">
      <dgm:prSet/>
      <dgm:spPr/>
      <dgm:t>
        <a:bodyPr/>
        <a:lstStyle/>
        <a:p>
          <a:endParaRPr lang="en-US"/>
        </a:p>
      </dgm:t>
    </dgm:pt>
    <dgm:pt modelId="{85F3391D-D0B5-4C97-B760-56F404E32974}" type="sibTrans" cxnId="{E76DAE0A-37C3-4E9E-9C25-2553A9D2BF3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BF133F8-2308-48A4-B24A-B412B0E49D7A}" type="pres">
      <dgm:prSet presAssocID="{9A3445C2-E7AE-4C44-8A49-91B6921C3F8A}" presName="Name0" presStyleCnt="0">
        <dgm:presLayoutVars>
          <dgm:animLvl val="lvl"/>
          <dgm:resizeHandles val="exact"/>
        </dgm:presLayoutVars>
      </dgm:prSet>
      <dgm:spPr/>
    </dgm:pt>
    <dgm:pt modelId="{66469CA5-FE9A-4ABA-92F0-C3BCFEE24967}" type="pres">
      <dgm:prSet presAssocID="{EBC531F6-ACF4-48FD-9293-83BBEF230589}" presName="compositeNode" presStyleCnt="0">
        <dgm:presLayoutVars>
          <dgm:bulletEnabled val="1"/>
        </dgm:presLayoutVars>
      </dgm:prSet>
      <dgm:spPr/>
    </dgm:pt>
    <dgm:pt modelId="{BD474CB4-4CAD-4D69-B292-7E42D379B772}" type="pres">
      <dgm:prSet presAssocID="{EBC531F6-ACF4-48FD-9293-83BBEF230589}" presName="bgRect" presStyleLbl="bgAccFollowNode1" presStyleIdx="0" presStyleCnt="2"/>
      <dgm:spPr/>
    </dgm:pt>
    <dgm:pt modelId="{07E0D426-4809-4542-947B-2359BC6DBD1E}" type="pres">
      <dgm:prSet presAssocID="{3CEB065D-B5B8-4773-83AF-5F50F10A0C1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767591B7-9168-41CC-936A-CF3D64658A84}" type="pres">
      <dgm:prSet presAssocID="{EBC531F6-ACF4-48FD-9293-83BBEF230589}" presName="bottomLine" presStyleLbl="alignNode1" presStyleIdx="1" presStyleCnt="4">
        <dgm:presLayoutVars/>
      </dgm:prSet>
      <dgm:spPr/>
    </dgm:pt>
    <dgm:pt modelId="{F1E9CC8B-BAE1-47EB-9DB4-1EFA9D06D937}" type="pres">
      <dgm:prSet presAssocID="{EBC531F6-ACF4-48FD-9293-83BBEF230589}" presName="nodeText" presStyleLbl="bgAccFollowNode1" presStyleIdx="0" presStyleCnt="2">
        <dgm:presLayoutVars>
          <dgm:bulletEnabled val="1"/>
        </dgm:presLayoutVars>
      </dgm:prSet>
      <dgm:spPr/>
    </dgm:pt>
    <dgm:pt modelId="{B0D95089-1BF5-4B07-ADCD-39914B051D72}" type="pres">
      <dgm:prSet presAssocID="{3CEB065D-B5B8-4773-83AF-5F50F10A0C16}" presName="sibTrans" presStyleCnt="0"/>
      <dgm:spPr/>
    </dgm:pt>
    <dgm:pt modelId="{C2685107-429A-40FD-A108-CDE502D33AB4}" type="pres">
      <dgm:prSet presAssocID="{327D266B-8FE1-42C8-8267-57DA3069EE81}" presName="compositeNode" presStyleCnt="0">
        <dgm:presLayoutVars>
          <dgm:bulletEnabled val="1"/>
        </dgm:presLayoutVars>
      </dgm:prSet>
      <dgm:spPr/>
    </dgm:pt>
    <dgm:pt modelId="{EF343812-FC3E-4CA0-ACA4-E03377DCA0F2}" type="pres">
      <dgm:prSet presAssocID="{327D266B-8FE1-42C8-8267-57DA3069EE81}" presName="bgRect" presStyleLbl="bgAccFollowNode1" presStyleIdx="1" presStyleCnt="2"/>
      <dgm:spPr/>
    </dgm:pt>
    <dgm:pt modelId="{34D0FA31-1145-401A-92F4-E3CC84F94381}" type="pres">
      <dgm:prSet presAssocID="{85F3391D-D0B5-4C97-B760-56F404E3297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0D6014A-29F0-44E5-89B4-3FCED87A9A42}" type="pres">
      <dgm:prSet presAssocID="{327D266B-8FE1-42C8-8267-57DA3069EE81}" presName="bottomLine" presStyleLbl="alignNode1" presStyleIdx="3" presStyleCnt="4">
        <dgm:presLayoutVars/>
      </dgm:prSet>
      <dgm:spPr/>
    </dgm:pt>
    <dgm:pt modelId="{7D324419-1610-4038-8E4E-02818A3630A6}" type="pres">
      <dgm:prSet presAssocID="{327D266B-8FE1-42C8-8267-57DA3069EE81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E76DAE0A-37C3-4E9E-9C25-2553A9D2BF39}" srcId="{9A3445C2-E7AE-4C44-8A49-91B6921C3F8A}" destId="{327D266B-8FE1-42C8-8267-57DA3069EE81}" srcOrd="1" destOrd="0" parTransId="{15308BFE-B04B-47F6-BDEC-0FBA248EB40E}" sibTransId="{85F3391D-D0B5-4C97-B760-56F404E32974}"/>
    <dgm:cxn modelId="{E1AF6A5E-345F-455D-8FA6-4ACACC31D329}" type="presOf" srcId="{327D266B-8FE1-42C8-8267-57DA3069EE81}" destId="{7D324419-1610-4038-8E4E-02818A3630A6}" srcOrd="1" destOrd="0" presId="urn:microsoft.com/office/officeart/2016/7/layout/BasicLinearProcessNumbered"/>
    <dgm:cxn modelId="{2DCB1094-49D4-45FD-ABC5-3EC9A7E4EA0E}" type="presOf" srcId="{3CEB065D-B5B8-4773-83AF-5F50F10A0C16}" destId="{07E0D426-4809-4542-947B-2359BC6DBD1E}" srcOrd="0" destOrd="0" presId="urn:microsoft.com/office/officeart/2016/7/layout/BasicLinearProcessNumbered"/>
    <dgm:cxn modelId="{68CCAC99-1C84-47B5-B129-D0BEB55B36ED}" type="presOf" srcId="{85F3391D-D0B5-4C97-B760-56F404E32974}" destId="{34D0FA31-1145-401A-92F4-E3CC84F94381}" srcOrd="0" destOrd="0" presId="urn:microsoft.com/office/officeart/2016/7/layout/BasicLinearProcessNumbered"/>
    <dgm:cxn modelId="{4343A0A1-29AE-4C1A-8589-A027C839EC39}" srcId="{9A3445C2-E7AE-4C44-8A49-91B6921C3F8A}" destId="{EBC531F6-ACF4-48FD-9293-83BBEF230589}" srcOrd="0" destOrd="0" parTransId="{D91E6A88-A471-4290-BB00-4FEF63265EC1}" sibTransId="{3CEB065D-B5B8-4773-83AF-5F50F10A0C16}"/>
    <dgm:cxn modelId="{CBA8E8A6-3230-466E-A653-DC4E5FD70010}" type="presOf" srcId="{9A3445C2-E7AE-4C44-8A49-91B6921C3F8A}" destId="{ABF133F8-2308-48A4-B24A-B412B0E49D7A}" srcOrd="0" destOrd="0" presId="urn:microsoft.com/office/officeart/2016/7/layout/BasicLinearProcessNumbered"/>
    <dgm:cxn modelId="{1B4BDAF4-DE66-40AB-A2D2-3A1BFC397CBB}" type="presOf" srcId="{EBC531F6-ACF4-48FD-9293-83BBEF230589}" destId="{BD474CB4-4CAD-4D69-B292-7E42D379B772}" srcOrd="0" destOrd="0" presId="urn:microsoft.com/office/officeart/2016/7/layout/BasicLinearProcessNumbered"/>
    <dgm:cxn modelId="{9316F1F5-ACC5-4EC9-AE2C-AE9BDB3ED4C4}" type="presOf" srcId="{EBC531F6-ACF4-48FD-9293-83BBEF230589}" destId="{F1E9CC8B-BAE1-47EB-9DB4-1EFA9D06D937}" srcOrd="1" destOrd="0" presId="urn:microsoft.com/office/officeart/2016/7/layout/BasicLinearProcessNumbered"/>
    <dgm:cxn modelId="{C65A26FD-596A-4C29-B3D3-F12CE209F9BF}" type="presOf" srcId="{327D266B-8FE1-42C8-8267-57DA3069EE81}" destId="{EF343812-FC3E-4CA0-ACA4-E03377DCA0F2}" srcOrd="0" destOrd="0" presId="urn:microsoft.com/office/officeart/2016/7/layout/BasicLinearProcessNumbered"/>
    <dgm:cxn modelId="{3D4E49E4-1572-47AB-95E7-83AFF801D499}" type="presParOf" srcId="{ABF133F8-2308-48A4-B24A-B412B0E49D7A}" destId="{66469CA5-FE9A-4ABA-92F0-C3BCFEE24967}" srcOrd="0" destOrd="0" presId="urn:microsoft.com/office/officeart/2016/7/layout/BasicLinearProcessNumbered"/>
    <dgm:cxn modelId="{D8FE20BC-D65E-4F27-B2D3-F16A89C3E988}" type="presParOf" srcId="{66469CA5-FE9A-4ABA-92F0-C3BCFEE24967}" destId="{BD474CB4-4CAD-4D69-B292-7E42D379B772}" srcOrd="0" destOrd="0" presId="urn:microsoft.com/office/officeart/2016/7/layout/BasicLinearProcessNumbered"/>
    <dgm:cxn modelId="{FC2B2AA7-328A-426F-A6F0-6E9F1A2D8C39}" type="presParOf" srcId="{66469CA5-FE9A-4ABA-92F0-C3BCFEE24967}" destId="{07E0D426-4809-4542-947B-2359BC6DBD1E}" srcOrd="1" destOrd="0" presId="urn:microsoft.com/office/officeart/2016/7/layout/BasicLinearProcessNumbered"/>
    <dgm:cxn modelId="{3C4C3373-3983-4DD1-A56F-5706B81EFDB9}" type="presParOf" srcId="{66469CA5-FE9A-4ABA-92F0-C3BCFEE24967}" destId="{767591B7-9168-41CC-936A-CF3D64658A84}" srcOrd="2" destOrd="0" presId="urn:microsoft.com/office/officeart/2016/7/layout/BasicLinearProcessNumbered"/>
    <dgm:cxn modelId="{640B33D6-27C1-48F4-8703-58E1B3609D9A}" type="presParOf" srcId="{66469CA5-FE9A-4ABA-92F0-C3BCFEE24967}" destId="{F1E9CC8B-BAE1-47EB-9DB4-1EFA9D06D937}" srcOrd="3" destOrd="0" presId="urn:microsoft.com/office/officeart/2016/7/layout/BasicLinearProcessNumbered"/>
    <dgm:cxn modelId="{7899FA4F-2364-4AD0-8C9D-A065A3E2DE5E}" type="presParOf" srcId="{ABF133F8-2308-48A4-B24A-B412B0E49D7A}" destId="{B0D95089-1BF5-4B07-ADCD-39914B051D72}" srcOrd="1" destOrd="0" presId="urn:microsoft.com/office/officeart/2016/7/layout/BasicLinearProcessNumbered"/>
    <dgm:cxn modelId="{762C20EF-C4F3-42DB-824F-E484A3D3DB97}" type="presParOf" srcId="{ABF133F8-2308-48A4-B24A-B412B0E49D7A}" destId="{C2685107-429A-40FD-A108-CDE502D33AB4}" srcOrd="2" destOrd="0" presId="urn:microsoft.com/office/officeart/2016/7/layout/BasicLinearProcessNumbered"/>
    <dgm:cxn modelId="{4A375B54-9358-4FD7-A651-E13536CC4D51}" type="presParOf" srcId="{C2685107-429A-40FD-A108-CDE502D33AB4}" destId="{EF343812-FC3E-4CA0-ACA4-E03377DCA0F2}" srcOrd="0" destOrd="0" presId="urn:microsoft.com/office/officeart/2016/7/layout/BasicLinearProcessNumbered"/>
    <dgm:cxn modelId="{A47A9615-496D-4A7F-9422-6818EB453A43}" type="presParOf" srcId="{C2685107-429A-40FD-A108-CDE502D33AB4}" destId="{34D0FA31-1145-401A-92F4-E3CC84F94381}" srcOrd="1" destOrd="0" presId="urn:microsoft.com/office/officeart/2016/7/layout/BasicLinearProcessNumbered"/>
    <dgm:cxn modelId="{7B911B3A-AA49-4F35-BF3B-BB5BCCCE71A4}" type="presParOf" srcId="{C2685107-429A-40FD-A108-CDE502D33AB4}" destId="{C0D6014A-29F0-44E5-89B4-3FCED87A9A42}" srcOrd="2" destOrd="0" presId="urn:microsoft.com/office/officeart/2016/7/layout/BasicLinearProcessNumbered"/>
    <dgm:cxn modelId="{1D10A1F3-DFAA-46A5-941B-0275E2583844}" type="presParOf" srcId="{C2685107-429A-40FD-A108-CDE502D33AB4}" destId="{7D324419-1610-4038-8E4E-02818A3630A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42CAED-434C-4FB0-BE64-8BA3B296C045}" type="doc">
      <dgm:prSet loTypeId="urn:microsoft.com/office/officeart/2005/8/layout/vList2" loCatId="list" qsTypeId="urn:microsoft.com/office/officeart/2005/8/quickstyle/3d1" qsCatId="3D" csTypeId="urn:microsoft.com/office/officeart/2005/8/colors/accent0_2" csCatId="mainScheme"/>
      <dgm:spPr/>
      <dgm:t>
        <a:bodyPr/>
        <a:lstStyle/>
        <a:p>
          <a:endParaRPr lang="fr-CA"/>
        </a:p>
      </dgm:t>
    </dgm:pt>
    <dgm:pt modelId="{64BB699B-F833-4F57-8854-E802BB20C97D}">
      <dgm:prSet/>
      <dgm:spPr/>
      <dgm:t>
        <a:bodyPr/>
        <a:lstStyle/>
        <a:p>
          <a:r>
            <a:rPr lang="fr-CA"/>
            <a:t>Hashcat</a:t>
          </a:r>
        </a:p>
      </dgm:t>
    </dgm:pt>
    <dgm:pt modelId="{25D0174B-C9BA-4EFB-833D-FFBB607AE18B}" type="parTrans" cxnId="{C65F9C57-3969-4693-AC27-904FD02939FB}">
      <dgm:prSet/>
      <dgm:spPr/>
      <dgm:t>
        <a:bodyPr/>
        <a:lstStyle/>
        <a:p>
          <a:endParaRPr lang="fr-CA"/>
        </a:p>
      </dgm:t>
    </dgm:pt>
    <dgm:pt modelId="{C7B05204-CADE-4D12-9967-3A0E386E2997}" type="sibTrans" cxnId="{C65F9C57-3969-4693-AC27-904FD02939FB}">
      <dgm:prSet/>
      <dgm:spPr/>
      <dgm:t>
        <a:bodyPr/>
        <a:lstStyle/>
        <a:p>
          <a:endParaRPr lang="fr-CA"/>
        </a:p>
      </dgm:t>
    </dgm:pt>
    <dgm:pt modelId="{06694A79-2913-4E7F-967D-26DE69B361DE}">
      <dgm:prSet/>
      <dgm:spPr/>
      <dgm:t>
        <a:bodyPr/>
        <a:lstStyle/>
        <a:p>
          <a:r>
            <a:rPr lang="fr-CA"/>
            <a:t>John the ripper</a:t>
          </a:r>
        </a:p>
      </dgm:t>
    </dgm:pt>
    <dgm:pt modelId="{EE6BD8F6-0E00-4E0F-9B1D-4880124027F2}" type="parTrans" cxnId="{CB67F16F-DEB3-4509-B1F9-861782511A8D}">
      <dgm:prSet/>
      <dgm:spPr/>
      <dgm:t>
        <a:bodyPr/>
        <a:lstStyle/>
        <a:p>
          <a:endParaRPr lang="fr-CA"/>
        </a:p>
      </dgm:t>
    </dgm:pt>
    <dgm:pt modelId="{81CB5B13-FBDF-45FA-8716-AF47496260CE}" type="sibTrans" cxnId="{CB67F16F-DEB3-4509-B1F9-861782511A8D}">
      <dgm:prSet/>
      <dgm:spPr/>
      <dgm:t>
        <a:bodyPr/>
        <a:lstStyle/>
        <a:p>
          <a:endParaRPr lang="fr-CA"/>
        </a:p>
      </dgm:t>
    </dgm:pt>
    <dgm:pt modelId="{2155D618-CB77-4059-851B-595F1F8D10A9}">
      <dgm:prSet/>
      <dgm:spPr/>
      <dgm:t>
        <a:bodyPr/>
        <a:lstStyle/>
        <a:p>
          <a:r>
            <a:rPr lang="fr-CA"/>
            <a:t>Rsactftool</a:t>
          </a:r>
        </a:p>
      </dgm:t>
    </dgm:pt>
    <dgm:pt modelId="{8FC20A08-D3F7-4F31-B164-1EE757586D12}" type="parTrans" cxnId="{5D9DA41D-9C65-4687-A366-24B56521B937}">
      <dgm:prSet/>
      <dgm:spPr/>
      <dgm:t>
        <a:bodyPr/>
        <a:lstStyle/>
        <a:p>
          <a:endParaRPr lang="fr-CA"/>
        </a:p>
      </dgm:t>
    </dgm:pt>
    <dgm:pt modelId="{E7409F80-1604-4E55-A5FB-978B50F1DA1D}" type="sibTrans" cxnId="{5D9DA41D-9C65-4687-A366-24B56521B937}">
      <dgm:prSet/>
      <dgm:spPr/>
      <dgm:t>
        <a:bodyPr/>
        <a:lstStyle/>
        <a:p>
          <a:endParaRPr lang="fr-CA"/>
        </a:p>
      </dgm:t>
    </dgm:pt>
    <dgm:pt modelId="{EEE1A187-00DC-44A6-8D4A-F93AC02C125A}">
      <dgm:prSet/>
      <dgm:spPr/>
      <dgm:t>
        <a:bodyPr/>
        <a:lstStyle/>
        <a:p>
          <a:r>
            <a:rPr lang="fr-CA"/>
            <a:t>Python avec librairies mathématiques</a:t>
          </a:r>
        </a:p>
      </dgm:t>
    </dgm:pt>
    <dgm:pt modelId="{2F2EA950-6CB9-452E-98D9-40F13F30CF8C}" type="parTrans" cxnId="{40728346-0BE5-4396-B72A-25004560A1DC}">
      <dgm:prSet/>
      <dgm:spPr/>
      <dgm:t>
        <a:bodyPr/>
        <a:lstStyle/>
        <a:p>
          <a:endParaRPr lang="fr-CA"/>
        </a:p>
      </dgm:t>
    </dgm:pt>
    <dgm:pt modelId="{5D3CCB11-85C0-4E7E-8B10-F997CA7CE9E3}" type="sibTrans" cxnId="{40728346-0BE5-4396-B72A-25004560A1DC}">
      <dgm:prSet/>
      <dgm:spPr/>
      <dgm:t>
        <a:bodyPr/>
        <a:lstStyle/>
        <a:p>
          <a:endParaRPr lang="fr-CA"/>
        </a:p>
      </dgm:t>
    </dgm:pt>
    <dgm:pt modelId="{8E6C4F2E-DF20-4383-8B17-755960F1AC09}">
      <dgm:prSet/>
      <dgm:spPr/>
      <dgm:t>
        <a:bodyPr/>
        <a:lstStyle/>
        <a:p>
          <a:r>
            <a:rPr lang="fr-CA"/>
            <a:t>openssl</a:t>
          </a:r>
        </a:p>
      </dgm:t>
    </dgm:pt>
    <dgm:pt modelId="{B0E326B0-FB00-49A8-A01C-DB24909D1FE8}" type="parTrans" cxnId="{3B43C7D7-9490-47A1-B978-15D64C9BFA70}">
      <dgm:prSet/>
      <dgm:spPr/>
      <dgm:t>
        <a:bodyPr/>
        <a:lstStyle/>
        <a:p>
          <a:endParaRPr lang="fr-CA"/>
        </a:p>
      </dgm:t>
    </dgm:pt>
    <dgm:pt modelId="{F2FFB43D-CD55-4FEA-B2AF-8875D2F666A1}" type="sibTrans" cxnId="{3B43C7D7-9490-47A1-B978-15D64C9BFA70}">
      <dgm:prSet/>
      <dgm:spPr/>
      <dgm:t>
        <a:bodyPr/>
        <a:lstStyle/>
        <a:p>
          <a:endParaRPr lang="fr-CA"/>
        </a:p>
      </dgm:t>
    </dgm:pt>
    <dgm:pt modelId="{B81AC560-52C5-4A17-BF29-1F4B9A751E66}" type="pres">
      <dgm:prSet presAssocID="{E042CAED-434C-4FB0-BE64-8BA3B296C045}" presName="linear" presStyleCnt="0">
        <dgm:presLayoutVars>
          <dgm:animLvl val="lvl"/>
          <dgm:resizeHandles val="exact"/>
        </dgm:presLayoutVars>
      </dgm:prSet>
      <dgm:spPr/>
    </dgm:pt>
    <dgm:pt modelId="{8E24E2BE-D10F-4208-AB85-9DE2C83A98EE}" type="pres">
      <dgm:prSet presAssocID="{64BB699B-F833-4F57-8854-E802BB20C9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B5BD5B-DD1A-477B-9CE9-A2CBFA439CF8}" type="pres">
      <dgm:prSet presAssocID="{C7B05204-CADE-4D12-9967-3A0E386E2997}" presName="spacer" presStyleCnt="0"/>
      <dgm:spPr/>
    </dgm:pt>
    <dgm:pt modelId="{DAD6E69B-D565-4155-B00E-CFEF3C9E3C17}" type="pres">
      <dgm:prSet presAssocID="{06694A79-2913-4E7F-967D-26DE69B361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BC112C-1751-4F52-8EDD-B12918C8CD16}" type="pres">
      <dgm:prSet presAssocID="{81CB5B13-FBDF-45FA-8716-AF47496260CE}" presName="spacer" presStyleCnt="0"/>
      <dgm:spPr/>
    </dgm:pt>
    <dgm:pt modelId="{8B7E01D4-2009-4B56-AEF0-6709F64D2CC3}" type="pres">
      <dgm:prSet presAssocID="{2155D618-CB77-4059-851B-595F1F8D10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2C8BCF-EF80-4730-8BFB-083F1F5C629E}" type="pres">
      <dgm:prSet presAssocID="{E7409F80-1604-4E55-A5FB-978B50F1DA1D}" presName="spacer" presStyleCnt="0"/>
      <dgm:spPr/>
    </dgm:pt>
    <dgm:pt modelId="{10E298B5-07A6-47AB-A6E3-D138062F396D}" type="pres">
      <dgm:prSet presAssocID="{EEE1A187-00DC-44A6-8D4A-F93AC02C12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BFD238-243A-4EE6-8237-6A21556B8151}" type="pres">
      <dgm:prSet presAssocID="{5D3CCB11-85C0-4E7E-8B10-F997CA7CE9E3}" presName="spacer" presStyleCnt="0"/>
      <dgm:spPr/>
    </dgm:pt>
    <dgm:pt modelId="{C3423F4A-F79A-4B5E-9323-2C79C9744EF8}" type="pres">
      <dgm:prSet presAssocID="{8E6C4F2E-DF20-4383-8B17-755960F1AC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D9DA41D-9C65-4687-A366-24B56521B937}" srcId="{E042CAED-434C-4FB0-BE64-8BA3B296C045}" destId="{2155D618-CB77-4059-851B-595F1F8D10A9}" srcOrd="2" destOrd="0" parTransId="{8FC20A08-D3F7-4F31-B164-1EE757586D12}" sibTransId="{E7409F80-1604-4E55-A5FB-978B50F1DA1D}"/>
    <dgm:cxn modelId="{F7FA3A40-352F-4935-BC76-2341B28B0C67}" type="presOf" srcId="{64BB699B-F833-4F57-8854-E802BB20C97D}" destId="{8E24E2BE-D10F-4208-AB85-9DE2C83A98EE}" srcOrd="0" destOrd="0" presId="urn:microsoft.com/office/officeart/2005/8/layout/vList2"/>
    <dgm:cxn modelId="{40728346-0BE5-4396-B72A-25004560A1DC}" srcId="{E042CAED-434C-4FB0-BE64-8BA3B296C045}" destId="{EEE1A187-00DC-44A6-8D4A-F93AC02C125A}" srcOrd="3" destOrd="0" parTransId="{2F2EA950-6CB9-452E-98D9-40F13F30CF8C}" sibTransId="{5D3CCB11-85C0-4E7E-8B10-F997CA7CE9E3}"/>
    <dgm:cxn modelId="{446ED94C-D324-48DE-8C14-14F8B3D4625B}" type="presOf" srcId="{06694A79-2913-4E7F-967D-26DE69B361DE}" destId="{DAD6E69B-D565-4155-B00E-CFEF3C9E3C17}" srcOrd="0" destOrd="0" presId="urn:microsoft.com/office/officeart/2005/8/layout/vList2"/>
    <dgm:cxn modelId="{CB67F16F-DEB3-4509-B1F9-861782511A8D}" srcId="{E042CAED-434C-4FB0-BE64-8BA3B296C045}" destId="{06694A79-2913-4E7F-967D-26DE69B361DE}" srcOrd="1" destOrd="0" parTransId="{EE6BD8F6-0E00-4E0F-9B1D-4880124027F2}" sibTransId="{81CB5B13-FBDF-45FA-8716-AF47496260CE}"/>
    <dgm:cxn modelId="{C65F9C57-3969-4693-AC27-904FD02939FB}" srcId="{E042CAED-434C-4FB0-BE64-8BA3B296C045}" destId="{64BB699B-F833-4F57-8854-E802BB20C97D}" srcOrd="0" destOrd="0" parTransId="{25D0174B-C9BA-4EFB-833D-FFBB607AE18B}" sibTransId="{C7B05204-CADE-4D12-9967-3A0E386E2997}"/>
    <dgm:cxn modelId="{CFAB6483-EBDB-4831-A26A-3ABC957F0327}" type="presOf" srcId="{8E6C4F2E-DF20-4383-8B17-755960F1AC09}" destId="{C3423F4A-F79A-4B5E-9323-2C79C9744EF8}" srcOrd="0" destOrd="0" presId="urn:microsoft.com/office/officeart/2005/8/layout/vList2"/>
    <dgm:cxn modelId="{871651C4-23DD-4146-A9CF-479C9341FBCC}" type="presOf" srcId="{EEE1A187-00DC-44A6-8D4A-F93AC02C125A}" destId="{10E298B5-07A6-47AB-A6E3-D138062F396D}" srcOrd="0" destOrd="0" presId="urn:microsoft.com/office/officeart/2005/8/layout/vList2"/>
    <dgm:cxn modelId="{3B43C7D7-9490-47A1-B978-15D64C9BFA70}" srcId="{E042CAED-434C-4FB0-BE64-8BA3B296C045}" destId="{8E6C4F2E-DF20-4383-8B17-755960F1AC09}" srcOrd="4" destOrd="0" parTransId="{B0E326B0-FB00-49A8-A01C-DB24909D1FE8}" sibTransId="{F2FFB43D-CD55-4FEA-B2AF-8875D2F666A1}"/>
    <dgm:cxn modelId="{850FEAD7-5C59-480E-A168-907819583D5D}" type="presOf" srcId="{E042CAED-434C-4FB0-BE64-8BA3B296C045}" destId="{B81AC560-52C5-4A17-BF29-1F4B9A751E66}" srcOrd="0" destOrd="0" presId="urn:microsoft.com/office/officeart/2005/8/layout/vList2"/>
    <dgm:cxn modelId="{826638F5-9C8E-495E-9127-BDE96A4F9CCF}" type="presOf" srcId="{2155D618-CB77-4059-851B-595F1F8D10A9}" destId="{8B7E01D4-2009-4B56-AEF0-6709F64D2CC3}" srcOrd="0" destOrd="0" presId="urn:microsoft.com/office/officeart/2005/8/layout/vList2"/>
    <dgm:cxn modelId="{66766D43-F8DA-42B2-9141-4D78C2BCB56E}" type="presParOf" srcId="{B81AC560-52C5-4A17-BF29-1F4B9A751E66}" destId="{8E24E2BE-D10F-4208-AB85-9DE2C83A98EE}" srcOrd="0" destOrd="0" presId="urn:microsoft.com/office/officeart/2005/8/layout/vList2"/>
    <dgm:cxn modelId="{43502F53-58AE-4113-9FA7-21B11185560C}" type="presParOf" srcId="{B81AC560-52C5-4A17-BF29-1F4B9A751E66}" destId="{D9B5BD5B-DD1A-477B-9CE9-A2CBFA439CF8}" srcOrd="1" destOrd="0" presId="urn:microsoft.com/office/officeart/2005/8/layout/vList2"/>
    <dgm:cxn modelId="{97A11A07-65CE-463E-A15B-ECCE397DB95E}" type="presParOf" srcId="{B81AC560-52C5-4A17-BF29-1F4B9A751E66}" destId="{DAD6E69B-D565-4155-B00E-CFEF3C9E3C17}" srcOrd="2" destOrd="0" presId="urn:microsoft.com/office/officeart/2005/8/layout/vList2"/>
    <dgm:cxn modelId="{ABA1A4A2-9A83-4895-A692-62F2FBB7656F}" type="presParOf" srcId="{B81AC560-52C5-4A17-BF29-1F4B9A751E66}" destId="{EABC112C-1751-4F52-8EDD-B12918C8CD16}" srcOrd="3" destOrd="0" presId="urn:microsoft.com/office/officeart/2005/8/layout/vList2"/>
    <dgm:cxn modelId="{95598069-A508-46F9-BC7F-D844A268275B}" type="presParOf" srcId="{B81AC560-52C5-4A17-BF29-1F4B9A751E66}" destId="{8B7E01D4-2009-4B56-AEF0-6709F64D2CC3}" srcOrd="4" destOrd="0" presId="urn:microsoft.com/office/officeart/2005/8/layout/vList2"/>
    <dgm:cxn modelId="{6306D6E9-66C9-4326-8FB2-78EC7DD0DFED}" type="presParOf" srcId="{B81AC560-52C5-4A17-BF29-1F4B9A751E66}" destId="{CA2C8BCF-EF80-4730-8BFB-083F1F5C629E}" srcOrd="5" destOrd="0" presId="urn:microsoft.com/office/officeart/2005/8/layout/vList2"/>
    <dgm:cxn modelId="{32122ACC-2509-4AFB-8E48-859E47D34147}" type="presParOf" srcId="{B81AC560-52C5-4A17-BF29-1F4B9A751E66}" destId="{10E298B5-07A6-47AB-A6E3-D138062F396D}" srcOrd="6" destOrd="0" presId="urn:microsoft.com/office/officeart/2005/8/layout/vList2"/>
    <dgm:cxn modelId="{F1613744-4221-49F8-8370-D921973E4511}" type="presParOf" srcId="{B81AC560-52C5-4A17-BF29-1F4B9A751E66}" destId="{DBBFD238-243A-4EE6-8237-6A21556B8151}" srcOrd="7" destOrd="0" presId="urn:microsoft.com/office/officeart/2005/8/layout/vList2"/>
    <dgm:cxn modelId="{0E0B4D25-9BC5-44EF-B972-5C6DDD747043}" type="presParOf" srcId="{B81AC560-52C5-4A17-BF29-1F4B9A751E66}" destId="{C3423F4A-F79A-4B5E-9323-2C79C9744E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D29F3-9538-409C-9B0A-097291477BC4}" type="doc">
      <dgm:prSet loTypeId="urn:microsoft.com/office/officeart/2005/8/layout/equation1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CA"/>
        </a:p>
      </dgm:t>
    </dgm:pt>
    <dgm:pt modelId="{7572BF86-A2B3-4ADA-92FF-0D1D7BB49FED}">
      <dgm:prSet custT="1"/>
      <dgm:spPr/>
      <dgm:t>
        <a:bodyPr/>
        <a:lstStyle/>
        <a:p>
          <a:r>
            <a:rPr lang="fr-CA" sz="1500" b="1" u="sng" dirty="0"/>
            <a:t>Cryptographie</a:t>
          </a:r>
          <a:r>
            <a:rPr lang="fr-CA" sz="1300" dirty="0"/>
            <a:t> </a:t>
          </a:r>
          <a:r>
            <a:rPr lang="fr-CA" sz="1200" dirty="0"/>
            <a:t>L’art de manipuler et/ou de transformer une information afin de la sécuriser à l’aide d’une </a:t>
          </a:r>
          <a:r>
            <a:rPr lang="fr-CA" sz="1200" b="1" dirty="0"/>
            <a:t>clé</a:t>
          </a:r>
          <a:endParaRPr lang="fr-CA" sz="1300" dirty="0"/>
        </a:p>
      </dgm:t>
    </dgm:pt>
    <dgm:pt modelId="{8EECB809-981E-40C9-85C6-5B33A42986AA}" type="parTrans" cxnId="{AF076FF7-F056-414C-85DC-76D691D0248E}">
      <dgm:prSet/>
      <dgm:spPr/>
      <dgm:t>
        <a:bodyPr/>
        <a:lstStyle/>
        <a:p>
          <a:endParaRPr lang="fr-CA"/>
        </a:p>
      </dgm:t>
    </dgm:pt>
    <dgm:pt modelId="{140F53D7-934F-424F-8263-98B39B8ABE71}" type="sibTrans" cxnId="{AF076FF7-F056-414C-85DC-76D691D0248E}">
      <dgm:prSet/>
      <dgm:spPr/>
      <dgm:t>
        <a:bodyPr/>
        <a:lstStyle/>
        <a:p>
          <a:endParaRPr lang="fr-CA"/>
        </a:p>
      </dgm:t>
    </dgm:pt>
    <dgm:pt modelId="{0FA11D2B-3AA1-4712-BD2D-22261DA4B042}">
      <dgm:prSet custT="1"/>
      <dgm:spPr/>
      <dgm:t>
        <a:bodyPr/>
        <a:lstStyle/>
        <a:p>
          <a:r>
            <a:rPr lang="fr-CA" sz="1500" b="1" u="sng" dirty="0"/>
            <a:t>Cryptologie</a:t>
          </a:r>
        </a:p>
      </dgm:t>
    </dgm:pt>
    <dgm:pt modelId="{6FC57519-61A8-4364-A7C8-3AFF9D133AB7}" type="parTrans" cxnId="{87387FEC-A862-424C-B6A0-352905F28CEE}">
      <dgm:prSet/>
      <dgm:spPr/>
      <dgm:t>
        <a:bodyPr/>
        <a:lstStyle/>
        <a:p>
          <a:endParaRPr lang="fr-CA"/>
        </a:p>
      </dgm:t>
    </dgm:pt>
    <dgm:pt modelId="{042FA3DA-8718-4E64-BA78-635E160AD62F}" type="sibTrans" cxnId="{87387FEC-A862-424C-B6A0-352905F28CEE}">
      <dgm:prSet/>
      <dgm:spPr/>
      <dgm:t>
        <a:bodyPr/>
        <a:lstStyle/>
        <a:p>
          <a:endParaRPr lang="fr-CA"/>
        </a:p>
      </dgm:t>
    </dgm:pt>
    <dgm:pt modelId="{854BA5FA-7F80-4408-8214-DC5CF91E5C6A}">
      <dgm:prSet custT="1"/>
      <dgm:spPr/>
      <dgm:t>
        <a:bodyPr/>
        <a:lstStyle/>
        <a:p>
          <a:r>
            <a:rPr lang="fr-CA" sz="1500" b="1" u="sng" dirty="0"/>
            <a:t>Cryptanalyse</a:t>
          </a:r>
          <a:r>
            <a:rPr lang="fr-CA" sz="1500" dirty="0"/>
            <a:t> </a:t>
          </a:r>
          <a:r>
            <a:rPr lang="fr-CA" sz="1200" dirty="0"/>
            <a:t>L’art de décrypter des messages chiffrés </a:t>
          </a:r>
          <a:r>
            <a:rPr lang="fr-CA" sz="1200" b="1" dirty="0"/>
            <a:t>sans connaitre la clé</a:t>
          </a:r>
          <a:endParaRPr lang="fr-CA" sz="1500" dirty="0"/>
        </a:p>
      </dgm:t>
    </dgm:pt>
    <dgm:pt modelId="{98EC5310-8AAA-4661-A872-81CFC7073B9E}" type="sibTrans" cxnId="{C946648B-1F3D-4174-96D6-1FAAF0CC6C48}">
      <dgm:prSet/>
      <dgm:spPr/>
      <dgm:t>
        <a:bodyPr/>
        <a:lstStyle/>
        <a:p>
          <a:endParaRPr lang="fr-CA"/>
        </a:p>
      </dgm:t>
    </dgm:pt>
    <dgm:pt modelId="{901609C6-4896-45A7-9E5F-913736BCA644}" type="parTrans" cxnId="{C946648B-1F3D-4174-96D6-1FAAF0CC6C48}">
      <dgm:prSet/>
      <dgm:spPr/>
      <dgm:t>
        <a:bodyPr/>
        <a:lstStyle/>
        <a:p>
          <a:endParaRPr lang="fr-CA"/>
        </a:p>
      </dgm:t>
    </dgm:pt>
    <dgm:pt modelId="{C9B360ED-F1F7-4106-B7FE-0459FD04F440}" type="pres">
      <dgm:prSet presAssocID="{9EAD29F3-9538-409C-9B0A-097291477BC4}" presName="linearFlow" presStyleCnt="0">
        <dgm:presLayoutVars>
          <dgm:dir/>
          <dgm:resizeHandles val="exact"/>
        </dgm:presLayoutVars>
      </dgm:prSet>
      <dgm:spPr/>
    </dgm:pt>
    <dgm:pt modelId="{DE9C7486-902D-4253-BC3A-37DA63704A7E}" type="pres">
      <dgm:prSet presAssocID="{7572BF86-A2B3-4ADA-92FF-0D1D7BB49FED}" presName="node" presStyleLbl="node1" presStyleIdx="0" presStyleCnt="3">
        <dgm:presLayoutVars>
          <dgm:bulletEnabled val="1"/>
        </dgm:presLayoutVars>
      </dgm:prSet>
      <dgm:spPr/>
    </dgm:pt>
    <dgm:pt modelId="{291E6027-4BBD-4EBD-9C77-D9FA5405A46A}" type="pres">
      <dgm:prSet presAssocID="{140F53D7-934F-424F-8263-98B39B8ABE71}" presName="spacerL" presStyleCnt="0"/>
      <dgm:spPr/>
    </dgm:pt>
    <dgm:pt modelId="{8E8C6FA4-197F-419A-BCAB-2E3897ACD98B}" type="pres">
      <dgm:prSet presAssocID="{140F53D7-934F-424F-8263-98B39B8ABE71}" presName="sibTrans" presStyleLbl="sibTrans2D1" presStyleIdx="0" presStyleCnt="2"/>
      <dgm:spPr/>
    </dgm:pt>
    <dgm:pt modelId="{837DDAD2-668D-44B1-A373-DAC40639295B}" type="pres">
      <dgm:prSet presAssocID="{140F53D7-934F-424F-8263-98B39B8ABE71}" presName="spacerR" presStyleCnt="0"/>
      <dgm:spPr/>
    </dgm:pt>
    <dgm:pt modelId="{A6AFA47F-956C-46AE-BBE1-4AB444FA74F6}" type="pres">
      <dgm:prSet presAssocID="{854BA5FA-7F80-4408-8214-DC5CF91E5C6A}" presName="node" presStyleLbl="node1" presStyleIdx="1" presStyleCnt="3">
        <dgm:presLayoutVars>
          <dgm:bulletEnabled val="1"/>
        </dgm:presLayoutVars>
      </dgm:prSet>
      <dgm:spPr/>
    </dgm:pt>
    <dgm:pt modelId="{329A7F9F-5BAE-4183-BA65-C11971D053AE}" type="pres">
      <dgm:prSet presAssocID="{98EC5310-8AAA-4661-A872-81CFC7073B9E}" presName="spacerL" presStyleCnt="0"/>
      <dgm:spPr/>
    </dgm:pt>
    <dgm:pt modelId="{E46FB13D-B5AF-47C2-B595-730718726472}" type="pres">
      <dgm:prSet presAssocID="{98EC5310-8AAA-4661-A872-81CFC7073B9E}" presName="sibTrans" presStyleLbl="sibTrans2D1" presStyleIdx="1" presStyleCnt="2"/>
      <dgm:spPr/>
    </dgm:pt>
    <dgm:pt modelId="{F81A117B-9725-4A86-80CC-97BA699B2FA5}" type="pres">
      <dgm:prSet presAssocID="{98EC5310-8AAA-4661-A872-81CFC7073B9E}" presName="spacerR" presStyleCnt="0"/>
      <dgm:spPr/>
    </dgm:pt>
    <dgm:pt modelId="{3C332A3B-47D8-4425-B513-250DC9D5AFB0}" type="pres">
      <dgm:prSet presAssocID="{0FA11D2B-3AA1-4712-BD2D-22261DA4B042}" presName="node" presStyleLbl="node1" presStyleIdx="2" presStyleCnt="3">
        <dgm:presLayoutVars>
          <dgm:bulletEnabled val="1"/>
        </dgm:presLayoutVars>
      </dgm:prSet>
      <dgm:spPr/>
    </dgm:pt>
  </dgm:ptLst>
  <dgm:cxnLst>
    <dgm:cxn modelId="{B7AB952C-B7E2-4F39-AA71-7DB54DB373F7}" type="presOf" srcId="{7572BF86-A2B3-4ADA-92FF-0D1D7BB49FED}" destId="{DE9C7486-902D-4253-BC3A-37DA63704A7E}" srcOrd="0" destOrd="0" presId="urn:microsoft.com/office/officeart/2005/8/layout/equation1"/>
    <dgm:cxn modelId="{27D29E3D-5BBA-49C8-8156-8113E1611142}" type="presOf" srcId="{854BA5FA-7F80-4408-8214-DC5CF91E5C6A}" destId="{A6AFA47F-956C-46AE-BBE1-4AB444FA74F6}" srcOrd="0" destOrd="0" presId="urn:microsoft.com/office/officeart/2005/8/layout/equation1"/>
    <dgm:cxn modelId="{DBA9DE41-3FD3-482D-90E7-A55C0B692CFB}" type="presOf" srcId="{140F53D7-934F-424F-8263-98B39B8ABE71}" destId="{8E8C6FA4-197F-419A-BCAB-2E3897ACD98B}" srcOrd="0" destOrd="0" presId="urn:microsoft.com/office/officeart/2005/8/layout/equation1"/>
    <dgm:cxn modelId="{AEFE694E-D913-4C24-9CE3-54C1DA0C6051}" type="presOf" srcId="{98EC5310-8AAA-4661-A872-81CFC7073B9E}" destId="{E46FB13D-B5AF-47C2-B595-730718726472}" srcOrd="0" destOrd="0" presId="urn:microsoft.com/office/officeart/2005/8/layout/equation1"/>
    <dgm:cxn modelId="{C946648B-1F3D-4174-96D6-1FAAF0CC6C48}" srcId="{9EAD29F3-9538-409C-9B0A-097291477BC4}" destId="{854BA5FA-7F80-4408-8214-DC5CF91E5C6A}" srcOrd="1" destOrd="0" parTransId="{901609C6-4896-45A7-9E5F-913736BCA644}" sibTransId="{98EC5310-8AAA-4661-A872-81CFC7073B9E}"/>
    <dgm:cxn modelId="{C4224697-D866-41F6-BA43-A614179AA9CF}" type="presOf" srcId="{9EAD29F3-9538-409C-9B0A-097291477BC4}" destId="{C9B360ED-F1F7-4106-B7FE-0459FD04F440}" srcOrd="0" destOrd="0" presId="urn:microsoft.com/office/officeart/2005/8/layout/equation1"/>
    <dgm:cxn modelId="{2EB034D3-8414-47E4-A81B-2FA42CE34DD8}" type="presOf" srcId="{0FA11D2B-3AA1-4712-BD2D-22261DA4B042}" destId="{3C332A3B-47D8-4425-B513-250DC9D5AFB0}" srcOrd="0" destOrd="0" presId="urn:microsoft.com/office/officeart/2005/8/layout/equation1"/>
    <dgm:cxn modelId="{87387FEC-A862-424C-B6A0-352905F28CEE}" srcId="{9EAD29F3-9538-409C-9B0A-097291477BC4}" destId="{0FA11D2B-3AA1-4712-BD2D-22261DA4B042}" srcOrd="2" destOrd="0" parTransId="{6FC57519-61A8-4364-A7C8-3AFF9D133AB7}" sibTransId="{042FA3DA-8718-4E64-BA78-635E160AD62F}"/>
    <dgm:cxn modelId="{AF076FF7-F056-414C-85DC-76D691D0248E}" srcId="{9EAD29F3-9538-409C-9B0A-097291477BC4}" destId="{7572BF86-A2B3-4ADA-92FF-0D1D7BB49FED}" srcOrd="0" destOrd="0" parTransId="{8EECB809-981E-40C9-85C6-5B33A42986AA}" sibTransId="{140F53D7-934F-424F-8263-98B39B8ABE71}"/>
    <dgm:cxn modelId="{6B452A9B-AFE9-4DFB-B88D-9C3BD6A9BE2B}" type="presParOf" srcId="{C9B360ED-F1F7-4106-B7FE-0459FD04F440}" destId="{DE9C7486-902D-4253-BC3A-37DA63704A7E}" srcOrd="0" destOrd="0" presId="urn:microsoft.com/office/officeart/2005/8/layout/equation1"/>
    <dgm:cxn modelId="{33704CFC-30D7-48D7-AE12-45D6D4605DF2}" type="presParOf" srcId="{C9B360ED-F1F7-4106-B7FE-0459FD04F440}" destId="{291E6027-4BBD-4EBD-9C77-D9FA5405A46A}" srcOrd="1" destOrd="0" presId="urn:microsoft.com/office/officeart/2005/8/layout/equation1"/>
    <dgm:cxn modelId="{EEE3C76B-BFF4-4175-8ECA-0F6447600E48}" type="presParOf" srcId="{C9B360ED-F1F7-4106-B7FE-0459FD04F440}" destId="{8E8C6FA4-197F-419A-BCAB-2E3897ACD98B}" srcOrd="2" destOrd="0" presId="urn:microsoft.com/office/officeart/2005/8/layout/equation1"/>
    <dgm:cxn modelId="{8DB04D24-0CDF-4BE8-A1E9-0B4B26FA7451}" type="presParOf" srcId="{C9B360ED-F1F7-4106-B7FE-0459FD04F440}" destId="{837DDAD2-668D-44B1-A373-DAC40639295B}" srcOrd="3" destOrd="0" presId="urn:microsoft.com/office/officeart/2005/8/layout/equation1"/>
    <dgm:cxn modelId="{B0C8B510-B03B-40C6-93CB-9F6B1E220E5E}" type="presParOf" srcId="{C9B360ED-F1F7-4106-B7FE-0459FD04F440}" destId="{A6AFA47F-956C-46AE-BBE1-4AB444FA74F6}" srcOrd="4" destOrd="0" presId="urn:microsoft.com/office/officeart/2005/8/layout/equation1"/>
    <dgm:cxn modelId="{C505CD72-E4AE-4043-95C6-061457B31FF0}" type="presParOf" srcId="{C9B360ED-F1F7-4106-B7FE-0459FD04F440}" destId="{329A7F9F-5BAE-4183-BA65-C11971D053AE}" srcOrd="5" destOrd="0" presId="urn:microsoft.com/office/officeart/2005/8/layout/equation1"/>
    <dgm:cxn modelId="{29D7FFB0-8FFD-47FC-A434-F90625B45655}" type="presParOf" srcId="{C9B360ED-F1F7-4106-B7FE-0459FD04F440}" destId="{E46FB13D-B5AF-47C2-B595-730718726472}" srcOrd="6" destOrd="0" presId="urn:microsoft.com/office/officeart/2005/8/layout/equation1"/>
    <dgm:cxn modelId="{13C89E4A-F95A-4478-8EFF-09BBC1259C1F}" type="presParOf" srcId="{C9B360ED-F1F7-4106-B7FE-0459FD04F440}" destId="{F81A117B-9725-4A86-80CC-97BA699B2FA5}" srcOrd="7" destOrd="0" presId="urn:microsoft.com/office/officeart/2005/8/layout/equation1"/>
    <dgm:cxn modelId="{94C05A6D-D519-4E01-BA39-B2432513F31F}" type="presParOf" srcId="{C9B360ED-F1F7-4106-B7FE-0459FD04F440}" destId="{3C332A3B-47D8-4425-B513-250DC9D5AF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0B300E-010F-43DD-9B97-23696DB109FF}" type="doc">
      <dgm:prSet loTypeId="urn:microsoft.com/office/officeart/2005/8/layout/lProcess2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CA"/>
        </a:p>
      </dgm:t>
    </dgm:pt>
    <dgm:pt modelId="{B052C264-FE9E-458A-A473-CDFB853284C6}">
      <dgm:prSet phldrT="[Texte]"/>
      <dgm:spPr/>
      <dgm:t>
        <a:bodyPr/>
        <a:lstStyle/>
        <a:p>
          <a:r>
            <a:rPr lang="fr-CA" dirty="0"/>
            <a:t>Confidentialité</a:t>
          </a:r>
        </a:p>
      </dgm:t>
    </dgm:pt>
    <dgm:pt modelId="{546B4F27-BF14-4230-8346-AB99F689602B}" type="parTrans" cxnId="{BD3DB565-8BA0-40F0-9B60-7D8058DCB713}">
      <dgm:prSet/>
      <dgm:spPr/>
      <dgm:t>
        <a:bodyPr/>
        <a:lstStyle/>
        <a:p>
          <a:endParaRPr lang="fr-CA"/>
        </a:p>
      </dgm:t>
    </dgm:pt>
    <dgm:pt modelId="{244B90F5-26BA-4F9A-8937-8BD563375701}" type="sibTrans" cxnId="{BD3DB565-8BA0-40F0-9B60-7D8058DCB713}">
      <dgm:prSet/>
      <dgm:spPr/>
      <dgm:t>
        <a:bodyPr/>
        <a:lstStyle/>
        <a:p>
          <a:endParaRPr lang="fr-CA"/>
        </a:p>
      </dgm:t>
    </dgm:pt>
    <dgm:pt modelId="{A16B122E-DFE3-4D89-B998-E72A96142B0F}">
      <dgm:prSet phldrT="[Texte]"/>
      <dgm:spPr/>
      <dgm:t>
        <a:bodyPr/>
        <a:lstStyle/>
        <a:p>
          <a:r>
            <a:rPr lang="fr-CA" dirty="0"/>
            <a:t>Intégrité</a:t>
          </a:r>
        </a:p>
      </dgm:t>
    </dgm:pt>
    <dgm:pt modelId="{E4AE2BFB-54B2-40FC-8791-D5F032654061}" type="parTrans" cxnId="{225DFFBE-946B-4734-BE14-6A56E382F51F}">
      <dgm:prSet/>
      <dgm:spPr/>
      <dgm:t>
        <a:bodyPr/>
        <a:lstStyle/>
        <a:p>
          <a:endParaRPr lang="fr-CA"/>
        </a:p>
      </dgm:t>
    </dgm:pt>
    <dgm:pt modelId="{0F2BAAB9-1206-4639-B4B3-25542091FD74}" type="sibTrans" cxnId="{225DFFBE-946B-4734-BE14-6A56E382F51F}">
      <dgm:prSet/>
      <dgm:spPr/>
      <dgm:t>
        <a:bodyPr/>
        <a:lstStyle/>
        <a:p>
          <a:endParaRPr lang="fr-CA"/>
        </a:p>
      </dgm:t>
    </dgm:pt>
    <dgm:pt modelId="{F7E8236A-1B3A-43E3-9EA4-3B2851729E78}">
      <dgm:prSet phldrT="[Texte]"/>
      <dgm:spPr/>
      <dgm:t>
        <a:bodyPr/>
        <a:lstStyle/>
        <a:p>
          <a:r>
            <a:rPr lang="fr-CA" dirty="0"/>
            <a:t>Authentification</a:t>
          </a:r>
        </a:p>
      </dgm:t>
    </dgm:pt>
    <dgm:pt modelId="{E003E49B-E71B-494B-A576-7AED83DCA166}" type="parTrans" cxnId="{A9B3058A-66BA-4587-BCF8-46EBF74A3E0C}">
      <dgm:prSet/>
      <dgm:spPr/>
      <dgm:t>
        <a:bodyPr/>
        <a:lstStyle/>
        <a:p>
          <a:endParaRPr lang="fr-CA"/>
        </a:p>
      </dgm:t>
    </dgm:pt>
    <dgm:pt modelId="{2CC88813-84FB-4927-8923-9AAA92989C8E}" type="sibTrans" cxnId="{A9B3058A-66BA-4587-BCF8-46EBF74A3E0C}">
      <dgm:prSet/>
      <dgm:spPr/>
      <dgm:t>
        <a:bodyPr/>
        <a:lstStyle/>
        <a:p>
          <a:endParaRPr lang="fr-CA"/>
        </a:p>
      </dgm:t>
    </dgm:pt>
    <dgm:pt modelId="{D25AB69E-C9F1-4199-85A3-FB961B7E7256}">
      <dgm:prSet phldrT="[Texte]"/>
      <dgm:spPr/>
      <dgm:t>
        <a:bodyPr/>
        <a:lstStyle/>
        <a:p>
          <a:r>
            <a:rPr lang="fr-CA" dirty="0"/>
            <a:t>Non-répudiation</a:t>
          </a:r>
        </a:p>
      </dgm:t>
    </dgm:pt>
    <dgm:pt modelId="{C5E74C57-CE27-483E-8C33-3325F98ED000}" type="parTrans" cxnId="{1D2138A4-BCD4-46D3-A794-161922E85606}">
      <dgm:prSet/>
      <dgm:spPr/>
      <dgm:t>
        <a:bodyPr/>
        <a:lstStyle/>
        <a:p>
          <a:endParaRPr lang="fr-CA"/>
        </a:p>
      </dgm:t>
    </dgm:pt>
    <dgm:pt modelId="{0A7D5DBC-A8C8-49FC-BF05-B14208C240DB}" type="sibTrans" cxnId="{1D2138A4-BCD4-46D3-A794-161922E85606}">
      <dgm:prSet/>
      <dgm:spPr/>
      <dgm:t>
        <a:bodyPr/>
        <a:lstStyle/>
        <a:p>
          <a:endParaRPr lang="fr-CA"/>
        </a:p>
      </dgm:t>
    </dgm:pt>
    <dgm:pt modelId="{7E7A9F2A-CD31-4B0B-ABEA-3CC70AB04505}">
      <dgm:prSet phldrT="[Texte]"/>
      <dgm:spPr/>
      <dgm:t>
        <a:bodyPr/>
        <a:lstStyle/>
        <a:p>
          <a:r>
            <a:rPr lang="fr-CA" dirty="0"/>
            <a:t>Contrôler l’accès à l’information, la rendant compréhensible que pour certaines personnes.</a:t>
          </a:r>
        </a:p>
      </dgm:t>
    </dgm:pt>
    <dgm:pt modelId="{1A06F139-D9A0-4678-BFFD-8ECE0A2FC03E}" type="parTrans" cxnId="{94EF4560-7D53-474E-A1A3-C9995D686775}">
      <dgm:prSet/>
      <dgm:spPr/>
      <dgm:t>
        <a:bodyPr/>
        <a:lstStyle/>
        <a:p>
          <a:endParaRPr lang="fr-CA"/>
        </a:p>
      </dgm:t>
    </dgm:pt>
    <dgm:pt modelId="{06AB663E-59D3-496C-B237-9CE28DD9C482}" type="sibTrans" cxnId="{94EF4560-7D53-474E-A1A3-C9995D686775}">
      <dgm:prSet/>
      <dgm:spPr/>
      <dgm:t>
        <a:bodyPr/>
        <a:lstStyle/>
        <a:p>
          <a:endParaRPr lang="fr-CA"/>
        </a:p>
      </dgm:t>
    </dgm:pt>
    <dgm:pt modelId="{E97FAFD2-EDB7-4E5F-9C60-54FCF6B62B41}">
      <dgm:prSet phldrT="[Texte]"/>
      <dgm:spPr/>
      <dgm:t>
        <a:bodyPr/>
        <a:lstStyle/>
        <a:p>
          <a:r>
            <a:rPr lang="fr-CA" dirty="0"/>
            <a:t>Détection les altérations à l’information et/ou prouver qu’une information est intacte.</a:t>
          </a:r>
        </a:p>
      </dgm:t>
    </dgm:pt>
    <dgm:pt modelId="{BB6A34B2-9CAA-451A-8F9C-4BE69A94138A}" type="parTrans" cxnId="{8FCC00BB-E65D-4A9D-B8D7-79C94058A23B}">
      <dgm:prSet/>
      <dgm:spPr/>
      <dgm:t>
        <a:bodyPr/>
        <a:lstStyle/>
        <a:p>
          <a:endParaRPr lang="fr-CA"/>
        </a:p>
      </dgm:t>
    </dgm:pt>
    <dgm:pt modelId="{6B8A747D-B7CC-4443-9198-6CF38A9397D7}" type="sibTrans" cxnId="{8FCC00BB-E65D-4A9D-B8D7-79C94058A23B}">
      <dgm:prSet/>
      <dgm:spPr/>
      <dgm:t>
        <a:bodyPr/>
        <a:lstStyle/>
        <a:p>
          <a:endParaRPr lang="fr-CA"/>
        </a:p>
      </dgm:t>
    </dgm:pt>
    <dgm:pt modelId="{D1212916-AC99-4D3F-B3D8-1EEE3C77665A}">
      <dgm:prSet phldrT="[Texte]"/>
      <dgm:spPr/>
      <dgm:t>
        <a:bodyPr/>
        <a:lstStyle/>
        <a:p>
          <a:r>
            <a:rPr lang="fr-CA" dirty="0"/>
            <a:t>Déterminer l’origine des données</a:t>
          </a:r>
        </a:p>
      </dgm:t>
    </dgm:pt>
    <dgm:pt modelId="{55550AA7-3A8B-4966-8389-FA79E1F2350A}" type="parTrans" cxnId="{15F1369F-2C57-44FF-90A2-FFBCFA176341}">
      <dgm:prSet/>
      <dgm:spPr/>
      <dgm:t>
        <a:bodyPr/>
        <a:lstStyle/>
        <a:p>
          <a:endParaRPr lang="fr-CA"/>
        </a:p>
      </dgm:t>
    </dgm:pt>
    <dgm:pt modelId="{CFCB3413-92C2-462E-9F13-D8E6A39CA791}" type="sibTrans" cxnId="{15F1369F-2C57-44FF-90A2-FFBCFA176341}">
      <dgm:prSet/>
      <dgm:spPr/>
      <dgm:t>
        <a:bodyPr/>
        <a:lstStyle/>
        <a:p>
          <a:endParaRPr lang="fr-CA"/>
        </a:p>
      </dgm:t>
    </dgm:pt>
    <dgm:pt modelId="{DA45DC84-C573-43EB-85D1-F456FE2EED39}">
      <dgm:prSet phldrT="[Texte]"/>
      <dgm:spPr/>
      <dgm:t>
        <a:bodyPr/>
        <a:lstStyle/>
        <a:p>
          <a:r>
            <a:rPr lang="fr-CA" dirty="0"/>
            <a:t>Prouver que les données ont été envoyées et/ou reçues</a:t>
          </a:r>
        </a:p>
      </dgm:t>
    </dgm:pt>
    <dgm:pt modelId="{DA1F402F-557F-4E9D-B8CE-6ECB1D2D6557}" type="parTrans" cxnId="{CCAC4B22-FE43-4DB7-8254-EC65EEBE03FA}">
      <dgm:prSet/>
      <dgm:spPr/>
      <dgm:t>
        <a:bodyPr/>
        <a:lstStyle/>
        <a:p>
          <a:endParaRPr lang="fr-CA"/>
        </a:p>
      </dgm:t>
    </dgm:pt>
    <dgm:pt modelId="{4F9B976E-12D2-45A8-B8D1-97CB5777851A}" type="sibTrans" cxnId="{CCAC4B22-FE43-4DB7-8254-EC65EEBE03FA}">
      <dgm:prSet/>
      <dgm:spPr/>
      <dgm:t>
        <a:bodyPr/>
        <a:lstStyle/>
        <a:p>
          <a:endParaRPr lang="fr-CA"/>
        </a:p>
      </dgm:t>
    </dgm:pt>
    <dgm:pt modelId="{8F3E3864-8511-436B-8AC3-65A9B6D303ED}">
      <dgm:prSet phldrT="[Texte]"/>
      <dgm:spPr/>
      <dgm:t>
        <a:bodyPr/>
        <a:lstStyle/>
        <a:p>
          <a:r>
            <a:rPr lang="fr-CA" dirty="0"/>
            <a:t>Prouver que l’envoyeur et/ou le destinataire sont les personnes qu’ils prétendent être</a:t>
          </a:r>
        </a:p>
      </dgm:t>
    </dgm:pt>
    <dgm:pt modelId="{59F3EFF9-1A03-4474-B058-569E22766E7A}" type="parTrans" cxnId="{ED08C873-69BE-444E-9026-98D3A2693A6E}">
      <dgm:prSet/>
      <dgm:spPr/>
      <dgm:t>
        <a:bodyPr/>
        <a:lstStyle/>
        <a:p>
          <a:endParaRPr lang="fr-CA"/>
        </a:p>
      </dgm:t>
    </dgm:pt>
    <dgm:pt modelId="{B54CEA85-57C7-40CF-AA5B-7A0BA4015888}" type="sibTrans" cxnId="{ED08C873-69BE-444E-9026-98D3A2693A6E}">
      <dgm:prSet/>
      <dgm:spPr/>
      <dgm:t>
        <a:bodyPr/>
        <a:lstStyle/>
        <a:p>
          <a:endParaRPr lang="fr-CA"/>
        </a:p>
      </dgm:t>
    </dgm:pt>
    <dgm:pt modelId="{418EA45A-BE57-432E-B79A-9F587B86E579}">
      <dgm:prSet phldrT="[Texte]"/>
      <dgm:spPr/>
      <dgm:t>
        <a:bodyPr/>
        <a:lstStyle/>
        <a:p>
          <a:r>
            <a:rPr lang="fr-CA" dirty="0"/>
            <a:t>Anonymat</a:t>
          </a:r>
        </a:p>
      </dgm:t>
    </dgm:pt>
    <dgm:pt modelId="{3DC642C5-15E0-4E3A-A97D-30831593A0AD}" type="parTrans" cxnId="{58A66206-DDE0-4C1F-8F99-949716B99CB7}">
      <dgm:prSet/>
      <dgm:spPr/>
      <dgm:t>
        <a:bodyPr/>
        <a:lstStyle/>
        <a:p>
          <a:endParaRPr lang="fr-CA"/>
        </a:p>
      </dgm:t>
    </dgm:pt>
    <dgm:pt modelId="{22E07B93-BA44-4E35-B3FC-5C49E73C7023}" type="sibTrans" cxnId="{58A66206-DDE0-4C1F-8F99-949716B99CB7}">
      <dgm:prSet/>
      <dgm:spPr/>
      <dgm:t>
        <a:bodyPr/>
        <a:lstStyle/>
        <a:p>
          <a:endParaRPr lang="fr-CA"/>
        </a:p>
      </dgm:t>
    </dgm:pt>
    <dgm:pt modelId="{A9A0CA32-5650-4353-AF95-AF7D3184B5C0}" type="pres">
      <dgm:prSet presAssocID="{AE0B300E-010F-43DD-9B97-23696DB109FF}" presName="theList" presStyleCnt="0">
        <dgm:presLayoutVars>
          <dgm:dir/>
          <dgm:animLvl val="lvl"/>
          <dgm:resizeHandles val="exact"/>
        </dgm:presLayoutVars>
      </dgm:prSet>
      <dgm:spPr/>
    </dgm:pt>
    <dgm:pt modelId="{326B926F-3693-410E-8E19-76B31E4401B4}" type="pres">
      <dgm:prSet presAssocID="{B052C264-FE9E-458A-A473-CDFB853284C6}" presName="compNode" presStyleCnt="0"/>
      <dgm:spPr/>
    </dgm:pt>
    <dgm:pt modelId="{5070C87E-B27E-47BD-9C0A-C3DE7D343073}" type="pres">
      <dgm:prSet presAssocID="{B052C264-FE9E-458A-A473-CDFB853284C6}" presName="aNode" presStyleLbl="bgShp" presStyleIdx="0" presStyleCnt="4"/>
      <dgm:spPr/>
    </dgm:pt>
    <dgm:pt modelId="{40898251-F6BE-47FB-94B8-BD244EC89B09}" type="pres">
      <dgm:prSet presAssocID="{B052C264-FE9E-458A-A473-CDFB853284C6}" presName="textNode" presStyleLbl="bgShp" presStyleIdx="0" presStyleCnt="4"/>
      <dgm:spPr/>
    </dgm:pt>
    <dgm:pt modelId="{A24C1437-862C-4E12-87A7-4D301C6448F3}" type="pres">
      <dgm:prSet presAssocID="{B052C264-FE9E-458A-A473-CDFB853284C6}" presName="compChildNode" presStyleCnt="0"/>
      <dgm:spPr/>
    </dgm:pt>
    <dgm:pt modelId="{439F4363-AD0B-4657-90FE-51775EC05B62}" type="pres">
      <dgm:prSet presAssocID="{B052C264-FE9E-458A-A473-CDFB853284C6}" presName="theInnerList" presStyleCnt="0"/>
      <dgm:spPr/>
    </dgm:pt>
    <dgm:pt modelId="{B045C4D6-D15E-4916-9C25-5BD1201940F7}" type="pres">
      <dgm:prSet presAssocID="{7E7A9F2A-CD31-4B0B-ABEA-3CC70AB04505}" presName="childNode" presStyleLbl="node1" presStyleIdx="0" presStyleCnt="6">
        <dgm:presLayoutVars>
          <dgm:bulletEnabled val="1"/>
        </dgm:presLayoutVars>
      </dgm:prSet>
      <dgm:spPr/>
    </dgm:pt>
    <dgm:pt modelId="{EC0C8FB1-D834-460A-939C-4A3B7EB7D8D4}" type="pres">
      <dgm:prSet presAssocID="{B052C264-FE9E-458A-A473-CDFB853284C6}" presName="aSpace" presStyleCnt="0"/>
      <dgm:spPr/>
    </dgm:pt>
    <dgm:pt modelId="{EB2BE91E-1AA4-453B-8AC4-FA968E8D63CE}" type="pres">
      <dgm:prSet presAssocID="{A16B122E-DFE3-4D89-B998-E72A96142B0F}" presName="compNode" presStyleCnt="0"/>
      <dgm:spPr/>
    </dgm:pt>
    <dgm:pt modelId="{FE13969E-838F-4FBB-9016-D8DD35186F4A}" type="pres">
      <dgm:prSet presAssocID="{A16B122E-DFE3-4D89-B998-E72A96142B0F}" presName="aNode" presStyleLbl="bgShp" presStyleIdx="1" presStyleCnt="4"/>
      <dgm:spPr/>
    </dgm:pt>
    <dgm:pt modelId="{581A3CA5-75EF-4655-9F83-7217BC392677}" type="pres">
      <dgm:prSet presAssocID="{A16B122E-DFE3-4D89-B998-E72A96142B0F}" presName="textNode" presStyleLbl="bgShp" presStyleIdx="1" presStyleCnt="4"/>
      <dgm:spPr/>
    </dgm:pt>
    <dgm:pt modelId="{171ACF64-FAE9-4A10-B4E0-751C6C18617C}" type="pres">
      <dgm:prSet presAssocID="{A16B122E-DFE3-4D89-B998-E72A96142B0F}" presName="compChildNode" presStyleCnt="0"/>
      <dgm:spPr/>
    </dgm:pt>
    <dgm:pt modelId="{E56159DE-8593-4576-A819-0F5279CA791F}" type="pres">
      <dgm:prSet presAssocID="{A16B122E-DFE3-4D89-B998-E72A96142B0F}" presName="theInnerList" presStyleCnt="0"/>
      <dgm:spPr/>
    </dgm:pt>
    <dgm:pt modelId="{75683C20-54F2-4E86-A54E-04B7FD6E4E8E}" type="pres">
      <dgm:prSet presAssocID="{E97FAFD2-EDB7-4E5F-9C60-54FCF6B62B41}" presName="childNode" presStyleLbl="node1" presStyleIdx="1" presStyleCnt="6">
        <dgm:presLayoutVars>
          <dgm:bulletEnabled val="1"/>
        </dgm:presLayoutVars>
      </dgm:prSet>
      <dgm:spPr/>
    </dgm:pt>
    <dgm:pt modelId="{F10D663B-931F-4B85-AC34-FDA1E5B161E3}" type="pres">
      <dgm:prSet presAssocID="{A16B122E-DFE3-4D89-B998-E72A96142B0F}" presName="aSpace" presStyleCnt="0"/>
      <dgm:spPr/>
    </dgm:pt>
    <dgm:pt modelId="{0B75AD18-1806-43C1-AE63-3DDFBB39686D}" type="pres">
      <dgm:prSet presAssocID="{F7E8236A-1B3A-43E3-9EA4-3B2851729E78}" presName="compNode" presStyleCnt="0"/>
      <dgm:spPr/>
    </dgm:pt>
    <dgm:pt modelId="{2F8C049E-7EF3-44CB-A9BB-E080ABC374B7}" type="pres">
      <dgm:prSet presAssocID="{F7E8236A-1B3A-43E3-9EA4-3B2851729E78}" presName="aNode" presStyleLbl="bgShp" presStyleIdx="2" presStyleCnt="4"/>
      <dgm:spPr/>
    </dgm:pt>
    <dgm:pt modelId="{1FE4F977-6F6A-4476-B7B1-1C79D9E0F14A}" type="pres">
      <dgm:prSet presAssocID="{F7E8236A-1B3A-43E3-9EA4-3B2851729E78}" presName="textNode" presStyleLbl="bgShp" presStyleIdx="2" presStyleCnt="4"/>
      <dgm:spPr/>
    </dgm:pt>
    <dgm:pt modelId="{3CD31079-4C2C-463F-8778-8E480D9E2D18}" type="pres">
      <dgm:prSet presAssocID="{F7E8236A-1B3A-43E3-9EA4-3B2851729E78}" presName="compChildNode" presStyleCnt="0"/>
      <dgm:spPr/>
    </dgm:pt>
    <dgm:pt modelId="{ACD6A77C-34EC-434D-B4CE-C3B17870155D}" type="pres">
      <dgm:prSet presAssocID="{F7E8236A-1B3A-43E3-9EA4-3B2851729E78}" presName="theInnerList" presStyleCnt="0"/>
      <dgm:spPr/>
    </dgm:pt>
    <dgm:pt modelId="{D15CD303-8C15-4D14-AEAC-BDA290756A81}" type="pres">
      <dgm:prSet presAssocID="{D1212916-AC99-4D3F-B3D8-1EEE3C77665A}" presName="childNode" presStyleLbl="node1" presStyleIdx="2" presStyleCnt="6">
        <dgm:presLayoutVars>
          <dgm:bulletEnabled val="1"/>
        </dgm:presLayoutVars>
      </dgm:prSet>
      <dgm:spPr/>
    </dgm:pt>
    <dgm:pt modelId="{8DBE95B2-C8CE-4E09-806A-D51E35B60234}" type="pres">
      <dgm:prSet presAssocID="{D1212916-AC99-4D3F-B3D8-1EEE3C77665A}" presName="aSpace2" presStyleCnt="0"/>
      <dgm:spPr/>
    </dgm:pt>
    <dgm:pt modelId="{E6E711FD-5FA7-433C-B4AB-347CFE9BC55C}" type="pres">
      <dgm:prSet presAssocID="{418EA45A-BE57-432E-B79A-9F587B86E579}" presName="childNode" presStyleLbl="node1" presStyleIdx="3" presStyleCnt="6">
        <dgm:presLayoutVars>
          <dgm:bulletEnabled val="1"/>
        </dgm:presLayoutVars>
      </dgm:prSet>
      <dgm:spPr/>
    </dgm:pt>
    <dgm:pt modelId="{4CDFF30F-F6D5-443E-AA24-FE21693B85A3}" type="pres">
      <dgm:prSet presAssocID="{F7E8236A-1B3A-43E3-9EA4-3B2851729E78}" presName="aSpace" presStyleCnt="0"/>
      <dgm:spPr/>
    </dgm:pt>
    <dgm:pt modelId="{EF05105F-4B6B-45A4-AB41-3DB0D61A4286}" type="pres">
      <dgm:prSet presAssocID="{D25AB69E-C9F1-4199-85A3-FB961B7E7256}" presName="compNode" presStyleCnt="0"/>
      <dgm:spPr/>
    </dgm:pt>
    <dgm:pt modelId="{B8920D71-958C-485D-95A4-21930E64DC9D}" type="pres">
      <dgm:prSet presAssocID="{D25AB69E-C9F1-4199-85A3-FB961B7E7256}" presName="aNode" presStyleLbl="bgShp" presStyleIdx="3" presStyleCnt="4" custLinFactNeighborX="58746"/>
      <dgm:spPr/>
    </dgm:pt>
    <dgm:pt modelId="{1D7FD531-8EC9-417D-9098-021DFA8F2C26}" type="pres">
      <dgm:prSet presAssocID="{D25AB69E-C9F1-4199-85A3-FB961B7E7256}" presName="textNode" presStyleLbl="bgShp" presStyleIdx="3" presStyleCnt="4"/>
      <dgm:spPr/>
    </dgm:pt>
    <dgm:pt modelId="{0B9AA363-6F3A-4192-AECC-00C6237C4A18}" type="pres">
      <dgm:prSet presAssocID="{D25AB69E-C9F1-4199-85A3-FB961B7E7256}" presName="compChildNode" presStyleCnt="0"/>
      <dgm:spPr/>
    </dgm:pt>
    <dgm:pt modelId="{42836DF9-94D5-4F2D-B0A9-008EFAD11CE9}" type="pres">
      <dgm:prSet presAssocID="{D25AB69E-C9F1-4199-85A3-FB961B7E7256}" presName="theInnerList" presStyleCnt="0"/>
      <dgm:spPr/>
    </dgm:pt>
    <dgm:pt modelId="{D31736B9-9A93-4652-9867-DD4F25079BFA}" type="pres">
      <dgm:prSet presAssocID="{DA45DC84-C573-43EB-85D1-F456FE2EED39}" presName="childNode" presStyleLbl="node1" presStyleIdx="4" presStyleCnt="6">
        <dgm:presLayoutVars>
          <dgm:bulletEnabled val="1"/>
        </dgm:presLayoutVars>
      </dgm:prSet>
      <dgm:spPr/>
    </dgm:pt>
    <dgm:pt modelId="{1FDC7E3C-633E-4518-9A31-450284DA9AB1}" type="pres">
      <dgm:prSet presAssocID="{DA45DC84-C573-43EB-85D1-F456FE2EED39}" presName="aSpace2" presStyleCnt="0"/>
      <dgm:spPr/>
    </dgm:pt>
    <dgm:pt modelId="{CD82F9F3-6533-4261-A399-507DBF8F897F}" type="pres">
      <dgm:prSet presAssocID="{8F3E3864-8511-436B-8AC3-65A9B6D303E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8A66206-DDE0-4C1F-8F99-949716B99CB7}" srcId="{F7E8236A-1B3A-43E3-9EA4-3B2851729E78}" destId="{418EA45A-BE57-432E-B79A-9F587B86E579}" srcOrd="1" destOrd="0" parTransId="{3DC642C5-15E0-4E3A-A97D-30831593A0AD}" sibTransId="{22E07B93-BA44-4E35-B3FC-5C49E73C7023}"/>
    <dgm:cxn modelId="{DBBEAA0F-F527-4366-9FD2-7BF3D1CA34E6}" type="presOf" srcId="{8F3E3864-8511-436B-8AC3-65A9B6D303ED}" destId="{CD82F9F3-6533-4261-A399-507DBF8F897F}" srcOrd="0" destOrd="0" presId="urn:microsoft.com/office/officeart/2005/8/layout/lProcess2"/>
    <dgm:cxn modelId="{170F9B20-8689-4F51-BDAD-9856FD3BD2CE}" type="presOf" srcId="{7E7A9F2A-CD31-4B0B-ABEA-3CC70AB04505}" destId="{B045C4D6-D15E-4916-9C25-5BD1201940F7}" srcOrd="0" destOrd="0" presId="urn:microsoft.com/office/officeart/2005/8/layout/lProcess2"/>
    <dgm:cxn modelId="{CCAC4B22-FE43-4DB7-8254-EC65EEBE03FA}" srcId="{D25AB69E-C9F1-4199-85A3-FB961B7E7256}" destId="{DA45DC84-C573-43EB-85D1-F456FE2EED39}" srcOrd="0" destOrd="0" parTransId="{DA1F402F-557F-4E9D-B8CE-6ECB1D2D6557}" sibTransId="{4F9B976E-12D2-45A8-B8D1-97CB5777851A}"/>
    <dgm:cxn modelId="{132DB72D-EBEC-4EE2-B47E-B58283666D2B}" type="presOf" srcId="{A16B122E-DFE3-4D89-B998-E72A96142B0F}" destId="{FE13969E-838F-4FBB-9016-D8DD35186F4A}" srcOrd="0" destOrd="0" presId="urn:microsoft.com/office/officeart/2005/8/layout/lProcess2"/>
    <dgm:cxn modelId="{13B6175B-61B4-42B9-B8E5-4347CB76AAAA}" type="presOf" srcId="{D25AB69E-C9F1-4199-85A3-FB961B7E7256}" destId="{B8920D71-958C-485D-95A4-21930E64DC9D}" srcOrd="0" destOrd="0" presId="urn:microsoft.com/office/officeart/2005/8/layout/lProcess2"/>
    <dgm:cxn modelId="{94EF4560-7D53-474E-A1A3-C9995D686775}" srcId="{B052C264-FE9E-458A-A473-CDFB853284C6}" destId="{7E7A9F2A-CD31-4B0B-ABEA-3CC70AB04505}" srcOrd="0" destOrd="0" parTransId="{1A06F139-D9A0-4678-BFFD-8ECE0A2FC03E}" sibTransId="{06AB663E-59D3-496C-B237-9CE28DD9C482}"/>
    <dgm:cxn modelId="{26521665-B083-435D-B589-469D4F18822E}" type="presOf" srcId="{F7E8236A-1B3A-43E3-9EA4-3B2851729E78}" destId="{1FE4F977-6F6A-4476-B7B1-1C79D9E0F14A}" srcOrd="1" destOrd="0" presId="urn:microsoft.com/office/officeart/2005/8/layout/lProcess2"/>
    <dgm:cxn modelId="{BD3DB565-8BA0-40F0-9B60-7D8058DCB713}" srcId="{AE0B300E-010F-43DD-9B97-23696DB109FF}" destId="{B052C264-FE9E-458A-A473-CDFB853284C6}" srcOrd="0" destOrd="0" parTransId="{546B4F27-BF14-4230-8346-AB99F689602B}" sibTransId="{244B90F5-26BA-4F9A-8937-8BD563375701}"/>
    <dgm:cxn modelId="{9ACA8B49-5693-4B1C-89DD-2DCDD84C17CB}" type="presOf" srcId="{B052C264-FE9E-458A-A473-CDFB853284C6}" destId="{5070C87E-B27E-47BD-9C0A-C3DE7D343073}" srcOrd="0" destOrd="0" presId="urn:microsoft.com/office/officeart/2005/8/layout/lProcess2"/>
    <dgm:cxn modelId="{B0847B4C-126C-41FB-B18E-7482585139C0}" type="presOf" srcId="{AE0B300E-010F-43DD-9B97-23696DB109FF}" destId="{A9A0CA32-5650-4353-AF95-AF7D3184B5C0}" srcOrd="0" destOrd="0" presId="urn:microsoft.com/office/officeart/2005/8/layout/lProcess2"/>
    <dgm:cxn modelId="{ED7BFE52-99BF-4FDD-A5EE-DFBDB242960F}" type="presOf" srcId="{D25AB69E-C9F1-4199-85A3-FB961B7E7256}" destId="{1D7FD531-8EC9-417D-9098-021DFA8F2C26}" srcOrd="1" destOrd="0" presId="urn:microsoft.com/office/officeart/2005/8/layout/lProcess2"/>
    <dgm:cxn modelId="{ED08C873-69BE-444E-9026-98D3A2693A6E}" srcId="{D25AB69E-C9F1-4199-85A3-FB961B7E7256}" destId="{8F3E3864-8511-436B-8AC3-65A9B6D303ED}" srcOrd="1" destOrd="0" parTransId="{59F3EFF9-1A03-4474-B058-569E22766E7A}" sibTransId="{B54CEA85-57C7-40CF-AA5B-7A0BA4015888}"/>
    <dgm:cxn modelId="{62B60154-629E-4102-BFD2-F2FA096F3C84}" type="presOf" srcId="{E97FAFD2-EDB7-4E5F-9C60-54FCF6B62B41}" destId="{75683C20-54F2-4E86-A54E-04B7FD6E4E8E}" srcOrd="0" destOrd="0" presId="urn:microsoft.com/office/officeart/2005/8/layout/lProcess2"/>
    <dgm:cxn modelId="{E77E0D57-3453-493B-BF90-38E832375810}" type="presOf" srcId="{B052C264-FE9E-458A-A473-CDFB853284C6}" destId="{40898251-F6BE-47FB-94B8-BD244EC89B09}" srcOrd="1" destOrd="0" presId="urn:microsoft.com/office/officeart/2005/8/layout/lProcess2"/>
    <dgm:cxn modelId="{06E9E578-DF9C-4063-820F-C40C86490AB2}" type="presOf" srcId="{A16B122E-DFE3-4D89-B998-E72A96142B0F}" destId="{581A3CA5-75EF-4655-9F83-7217BC392677}" srcOrd="1" destOrd="0" presId="urn:microsoft.com/office/officeart/2005/8/layout/lProcess2"/>
    <dgm:cxn modelId="{A9B3058A-66BA-4587-BCF8-46EBF74A3E0C}" srcId="{AE0B300E-010F-43DD-9B97-23696DB109FF}" destId="{F7E8236A-1B3A-43E3-9EA4-3B2851729E78}" srcOrd="2" destOrd="0" parTransId="{E003E49B-E71B-494B-A576-7AED83DCA166}" sibTransId="{2CC88813-84FB-4927-8923-9AAA92989C8E}"/>
    <dgm:cxn modelId="{15F1369F-2C57-44FF-90A2-FFBCFA176341}" srcId="{F7E8236A-1B3A-43E3-9EA4-3B2851729E78}" destId="{D1212916-AC99-4D3F-B3D8-1EEE3C77665A}" srcOrd="0" destOrd="0" parTransId="{55550AA7-3A8B-4966-8389-FA79E1F2350A}" sibTransId="{CFCB3413-92C2-462E-9F13-D8E6A39CA791}"/>
    <dgm:cxn modelId="{1D2138A4-BCD4-46D3-A794-161922E85606}" srcId="{AE0B300E-010F-43DD-9B97-23696DB109FF}" destId="{D25AB69E-C9F1-4199-85A3-FB961B7E7256}" srcOrd="3" destOrd="0" parTransId="{C5E74C57-CE27-483E-8C33-3325F98ED000}" sibTransId="{0A7D5DBC-A8C8-49FC-BF05-B14208C240DB}"/>
    <dgm:cxn modelId="{8FCC00BB-E65D-4A9D-B8D7-79C94058A23B}" srcId="{A16B122E-DFE3-4D89-B998-E72A96142B0F}" destId="{E97FAFD2-EDB7-4E5F-9C60-54FCF6B62B41}" srcOrd="0" destOrd="0" parTransId="{BB6A34B2-9CAA-451A-8F9C-4BE69A94138A}" sibTransId="{6B8A747D-B7CC-4443-9198-6CF38A9397D7}"/>
    <dgm:cxn modelId="{225DFFBE-946B-4734-BE14-6A56E382F51F}" srcId="{AE0B300E-010F-43DD-9B97-23696DB109FF}" destId="{A16B122E-DFE3-4D89-B998-E72A96142B0F}" srcOrd="1" destOrd="0" parTransId="{E4AE2BFB-54B2-40FC-8791-D5F032654061}" sibTransId="{0F2BAAB9-1206-4639-B4B3-25542091FD74}"/>
    <dgm:cxn modelId="{08C29BDA-B385-4E49-959A-E6D973322797}" type="presOf" srcId="{F7E8236A-1B3A-43E3-9EA4-3B2851729E78}" destId="{2F8C049E-7EF3-44CB-A9BB-E080ABC374B7}" srcOrd="0" destOrd="0" presId="urn:microsoft.com/office/officeart/2005/8/layout/lProcess2"/>
    <dgm:cxn modelId="{3FD0B3E1-4847-4A1D-94A6-BEBD3CDB92FB}" type="presOf" srcId="{DA45DC84-C573-43EB-85D1-F456FE2EED39}" destId="{D31736B9-9A93-4652-9867-DD4F25079BFA}" srcOrd="0" destOrd="0" presId="urn:microsoft.com/office/officeart/2005/8/layout/lProcess2"/>
    <dgm:cxn modelId="{C75976EB-74A1-4FD2-8028-BFE9E92FE541}" type="presOf" srcId="{D1212916-AC99-4D3F-B3D8-1EEE3C77665A}" destId="{D15CD303-8C15-4D14-AEAC-BDA290756A81}" srcOrd="0" destOrd="0" presId="urn:microsoft.com/office/officeart/2005/8/layout/lProcess2"/>
    <dgm:cxn modelId="{0CCCA3F6-9C37-492E-9A5E-ED86CBE48E58}" type="presOf" srcId="{418EA45A-BE57-432E-B79A-9F587B86E579}" destId="{E6E711FD-5FA7-433C-B4AB-347CFE9BC55C}" srcOrd="0" destOrd="0" presId="urn:microsoft.com/office/officeart/2005/8/layout/lProcess2"/>
    <dgm:cxn modelId="{85F8C9ED-A173-481B-B669-591FDE769F6F}" type="presParOf" srcId="{A9A0CA32-5650-4353-AF95-AF7D3184B5C0}" destId="{326B926F-3693-410E-8E19-76B31E4401B4}" srcOrd="0" destOrd="0" presId="urn:microsoft.com/office/officeart/2005/8/layout/lProcess2"/>
    <dgm:cxn modelId="{4AD47827-87C2-4FCE-A223-84BB2003A614}" type="presParOf" srcId="{326B926F-3693-410E-8E19-76B31E4401B4}" destId="{5070C87E-B27E-47BD-9C0A-C3DE7D343073}" srcOrd="0" destOrd="0" presId="urn:microsoft.com/office/officeart/2005/8/layout/lProcess2"/>
    <dgm:cxn modelId="{DFDA36CC-18D5-450B-84CD-AA83DD524D73}" type="presParOf" srcId="{326B926F-3693-410E-8E19-76B31E4401B4}" destId="{40898251-F6BE-47FB-94B8-BD244EC89B09}" srcOrd="1" destOrd="0" presId="urn:microsoft.com/office/officeart/2005/8/layout/lProcess2"/>
    <dgm:cxn modelId="{3A07063D-B042-46D3-AFB9-ED3D271F168F}" type="presParOf" srcId="{326B926F-3693-410E-8E19-76B31E4401B4}" destId="{A24C1437-862C-4E12-87A7-4D301C6448F3}" srcOrd="2" destOrd="0" presId="urn:microsoft.com/office/officeart/2005/8/layout/lProcess2"/>
    <dgm:cxn modelId="{DC6497D7-2183-4B16-BE72-7008339E0C31}" type="presParOf" srcId="{A24C1437-862C-4E12-87A7-4D301C6448F3}" destId="{439F4363-AD0B-4657-90FE-51775EC05B62}" srcOrd="0" destOrd="0" presId="urn:microsoft.com/office/officeart/2005/8/layout/lProcess2"/>
    <dgm:cxn modelId="{69F88F87-A5F3-4E22-B949-292D8638D96D}" type="presParOf" srcId="{439F4363-AD0B-4657-90FE-51775EC05B62}" destId="{B045C4D6-D15E-4916-9C25-5BD1201940F7}" srcOrd="0" destOrd="0" presId="urn:microsoft.com/office/officeart/2005/8/layout/lProcess2"/>
    <dgm:cxn modelId="{D3C8E235-4643-42CB-82A8-AEFF5D37DB6F}" type="presParOf" srcId="{A9A0CA32-5650-4353-AF95-AF7D3184B5C0}" destId="{EC0C8FB1-D834-460A-939C-4A3B7EB7D8D4}" srcOrd="1" destOrd="0" presId="urn:microsoft.com/office/officeart/2005/8/layout/lProcess2"/>
    <dgm:cxn modelId="{E6FA5CEA-39F9-4053-8B72-8AF64155175E}" type="presParOf" srcId="{A9A0CA32-5650-4353-AF95-AF7D3184B5C0}" destId="{EB2BE91E-1AA4-453B-8AC4-FA968E8D63CE}" srcOrd="2" destOrd="0" presId="urn:microsoft.com/office/officeart/2005/8/layout/lProcess2"/>
    <dgm:cxn modelId="{455EBEA8-8A32-4EBC-8F88-4577925702B9}" type="presParOf" srcId="{EB2BE91E-1AA4-453B-8AC4-FA968E8D63CE}" destId="{FE13969E-838F-4FBB-9016-D8DD35186F4A}" srcOrd="0" destOrd="0" presId="urn:microsoft.com/office/officeart/2005/8/layout/lProcess2"/>
    <dgm:cxn modelId="{5F708C95-2C82-4399-9E3F-48A3EEFE6768}" type="presParOf" srcId="{EB2BE91E-1AA4-453B-8AC4-FA968E8D63CE}" destId="{581A3CA5-75EF-4655-9F83-7217BC392677}" srcOrd="1" destOrd="0" presId="urn:microsoft.com/office/officeart/2005/8/layout/lProcess2"/>
    <dgm:cxn modelId="{C33AE04F-FC02-4BFF-9CC7-4643D31E9C6B}" type="presParOf" srcId="{EB2BE91E-1AA4-453B-8AC4-FA968E8D63CE}" destId="{171ACF64-FAE9-4A10-B4E0-751C6C18617C}" srcOrd="2" destOrd="0" presId="urn:microsoft.com/office/officeart/2005/8/layout/lProcess2"/>
    <dgm:cxn modelId="{885AEC6E-20C3-42C1-9ADF-E72EC33BC873}" type="presParOf" srcId="{171ACF64-FAE9-4A10-B4E0-751C6C18617C}" destId="{E56159DE-8593-4576-A819-0F5279CA791F}" srcOrd="0" destOrd="0" presId="urn:microsoft.com/office/officeart/2005/8/layout/lProcess2"/>
    <dgm:cxn modelId="{B4CFBFE4-6CF6-40F6-BFE2-F540FAAF45E0}" type="presParOf" srcId="{E56159DE-8593-4576-A819-0F5279CA791F}" destId="{75683C20-54F2-4E86-A54E-04B7FD6E4E8E}" srcOrd="0" destOrd="0" presId="urn:microsoft.com/office/officeart/2005/8/layout/lProcess2"/>
    <dgm:cxn modelId="{46EC8C60-932D-4CE8-879E-D6E1E952B341}" type="presParOf" srcId="{A9A0CA32-5650-4353-AF95-AF7D3184B5C0}" destId="{F10D663B-931F-4B85-AC34-FDA1E5B161E3}" srcOrd="3" destOrd="0" presId="urn:microsoft.com/office/officeart/2005/8/layout/lProcess2"/>
    <dgm:cxn modelId="{1FDA7550-7018-435C-A4A6-D61123C89F2E}" type="presParOf" srcId="{A9A0CA32-5650-4353-AF95-AF7D3184B5C0}" destId="{0B75AD18-1806-43C1-AE63-3DDFBB39686D}" srcOrd="4" destOrd="0" presId="urn:microsoft.com/office/officeart/2005/8/layout/lProcess2"/>
    <dgm:cxn modelId="{A135BCD0-114A-4944-93F0-6A70618BE067}" type="presParOf" srcId="{0B75AD18-1806-43C1-AE63-3DDFBB39686D}" destId="{2F8C049E-7EF3-44CB-A9BB-E080ABC374B7}" srcOrd="0" destOrd="0" presId="urn:microsoft.com/office/officeart/2005/8/layout/lProcess2"/>
    <dgm:cxn modelId="{71B6FFDA-811D-406C-88F8-F93B76D3BF00}" type="presParOf" srcId="{0B75AD18-1806-43C1-AE63-3DDFBB39686D}" destId="{1FE4F977-6F6A-4476-B7B1-1C79D9E0F14A}" srcOrd="1" destOrd="0" presId="urn:microsoft.com/office/officeart/2005/8/layout/lProcess2"/>
    <dgm:cxn modelId="{6CD1B7E3-9E5A-4446-B83C-ADEB7FF35587}" type="presParOf" srcId="{0B75AD18-1806-43C1-AE63-3DDFBB39686D}" destId="{3CD31079-4C2C-463F-8778-8E480D9E2D18}" srcOrd="2" destOrd="0" presId="urn:microsoft.com/office/officeart/2005/8/layout/lProcess2"/>
    <dgm:cxn modelId="{BD993130-47D4-4700-8E77-BD96CD160B5B}" type="presParOf" srcId="{3CD31079-4C2C-463F-8778-8E480D9E2D18}" destId="{ACD6A77C-34EC-434D-B4CE-C3B17870155D}" srcOrd="0" destOrd="0" presId="urn:microsoft.com/office/officeart/2005/8/layout/lProcess2"/>
    <dgm:cxn modelId="{3171DE95-F423-4501-BEB3-A9D7B513BA05}" type="presParOf" srcId="{ACD6A77C-34EC-434D-B4CE-C3B17870155D}" destId="{D15CD303-8C15-4D14-AEAC-BDA290756A81}" srcOrd="0" destOrd="0" presId="urn:microsoft.com/office/officeart/2005/8/layout/lProcess2"/>
    <dgm:cxn modelId="{66FA4E78-468B-4E54-90FD-CC362379F2B1}" type="presParOf" srcId="{ACD6A77C-34EC-434D-B4CE-C3B17870155D}" destId="{8DBE95B2-C8CE-4E09-806A-D51E35B60234}" srcOrd="1" destOrd="0" presId="urn:microsoft.com/office/officeart/2005/8/layout/lProcess2"/>
    <dgm:cxn modelId="{BAF0188B-ED82-48A8-BB4D-ABDAC748B09B}" type="presParOf" srcId="{ACD6A77C-34EC-434D-B4CE-C3B17870155D}" destId="{E6E711FD-5FA7-433C-B4AB-347CFE9BC55C}" srcOrd="2" destOrd="0" presId="urn:microsoft.com/office/officeart/2005/8/layout/lProcess2"/>
    <dgm:cxn modelId="{85C6F321-5408-43A0-BA1F-06727B24B709}" type="presParOf" srcId="{A9A0CA32-5650-4353-AF95-AF7D3184B5C0}" destId="{4CDFF30F-F6D5-443E-AA24-FE21693B85A3}" srcOrd="5" destOrd="0" presId="urn:microsoft.com/office/officeart/2005/8/layout/lProcess2"/>
    <dgm:cxn modelId="{39306698-3701-4AE9-BE9A-78C52FEDA55D}" type="presParOf" srcId="{A9A0CA32-5650-4353-AF95-AF7D3184B5C0}" destId="{EF05105F-4B6B-45A4-AB41-3DB0D61A4286}" srcOrd="6" destOrd="0" presId="urn:microsoft.com/office/officeart/2005/8/layout/lProcess2"/>
    <dgm:cxn modelId="{AD6353FB-EC43-4551-93CD-F02AA62BCCB6}" type="presParOf" srcId="{EF05105F-4B6B-45A4-AB41-3DB0D61A4286}" destId="{B8920D71-958C-485D-95A4-21930E64DC9D}" srcOrd="0" destOrd="0" presId="urn:microsoft.com/office/officeart/2005/8/layout/lProcess2"/>
    <dgm:cxn modelId="{C35FD84A-5D75-4BAB-835C-1B57FA84D3B3}" type="presParOf" srcId="{EF05105F-4B6B-45A4-AB41-3DB0D61A4286}" destId="{1D7FD531-8EC9-417D-9098-021DFA8F2C26}" srcOrd="1" destOrd="0" presId="urn:microsoft.com/office/officeart/2005/8/layout/lProcess2"/>
    <dgm:cxn modelId="{07267873-6FDC-4632-ABE8-157F113670BC}" type="presParOf" srcId="{EF05105F-4B6B-45A4-AB41-3DB0D61A4286}" destId="{0B9AA363-6F3A-4192-AECC-00C6237C4A18}" srcOrd="2" destOrd="0" presId="urn:microsoft.com/office/officeart/2005/8/layout/lProcess2"/>
    <dgm:cxn modelId="{CD3D8F50-379D-4676-943F-4426CE84579C}" type="presParOf" srcId="{0B9AA363-6F3A-4192-AECC-00C6237C4A18}" destId="{42836DF9-94D5-4F2D-B0A9-008EFAD11CE9}" srcOrd="0" destOrd="0" presId="urn:microsoft.com/office/officeart/2005/8/layout/lProcess2"/>
    <dgm:cxn modelId="{AA548321-9FB5-425C-A8B0-BEF5186E2052}" type="presParOf" srcId="{42836DF9-94D5-4F2D-B0A9-008EFAD11CE9}" destId="{D31736B9-9A93-4652-9867-DD4F25079BFA}" srcOrd="0" destOrd="0" presId="urn:microsoft.com/office/officeart/2005/8/layout/lProcess2"/>
    <dgm:cxn modelId="{1CD209DA-8F87-409F-A91F-C9D242509B58}" type="presParOf" srcId="{42836DF9-94D5-4F2D-B0A9-008EFAD11CE9}" destId="{1FDC7E3C-633E-4518-9A31-450284DA9AB1}" srcOrd="1" destOrd="0" presId="urn:microsoft.com/office/officeart/2005/8/layout/lProcess2"/>
    <dgm:cxn modelId="{E7CDF4D3-A7ED-4AC4-9626-F00793969BEB}" type="presParOf" srcId="{42836DF9-94D5-4F2D-B0A9-008EFAD11CE9}" destId="{CD82F9F3-6533-4261-A399-507DBF8F897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EA4FD-696C-4C52-B5EE-6491C37DA4AB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58E612-9C5C-4430-826C-A4F0519C24EB}">
      <dgm:prSet/>
      <dgm:spPr/>
      <dgm:t>
        <a:bodyPr/>
        <a:lstStyle/>
        <a:p>
          <a:r>
            <a:rPr lang="fr-CA"/>
            <a:t>Mono-alphabétique</a:t>
          </a:r>
          <a:endParaRPr lang="en-US"/>
        </a:p>
      </dgm:t>
    </dgm:pt>
    <dgm:pt modelId="{886D1142-4DC1-41B6-B091-5C9BE156B7CB}" type="parTrans" cxnId="{73A2057F-483D-4C01-BEA4-9696CC0150F3}">
      <dgm:prSet/>
      <dgm:spPr/>
      <dgm:t>
        <a:bodyPr/>
        <a:lstStyle/>
        <a:p>
          <a:endParaRPr lang="en-US"/>
        </a:p>
      </dgm:t>
    </dgm:pt>
    <dgm:pt modelId="{A1B1324E-5594-41A7-BAD5-D2CAF73DD452}" type="sibTrans" cxnId="{73A2057F-483D-4C01-BEA4-9696CC0150F3}">
      <dgm:prSet/>
      <dgm:spPr/>
      <dgm:t>
        <a:bodyPr/>
        <a:lstStyle/>
        <a:p>
          <a:endParaRPr lang="en-US"/>
        </a:p>
      </dgm:t>
    </dgm:pt>
    <dgm:pt modelId="{1587F6F8-0FBF-4E70-A4F0-AC8FAF360538}">
      <dgm:prSet/>
      <dgm:spPr/>
      <dgm:t>
        <a:bodyPr/>
        <a:lstStyle/>
        <a:p>
          <a:r>
            <a:rPr lang="fr-CA"/>
            <a:t>Poly-alphabétique</a:t>
          </a:r>
          <a:endParaRPr lang="en-US"/>
        </a:p>
      </dgm:t>
    </dgm:pt>
    <dgm:pt modelId="{F98A86F1-5F76-4407-AB88-EC74EF6BC5FF}" type="parTrans" cxnId="{8F459617-A256-41CA-A949-AE91801C24FB}">
      <dgm:prSet/>
      <dgm:spPr/>
      <dgm:t>
        <a:bodyPr/>
        <a:lstStyle/>
        <a:p>
          <a:endParaRPr lang="en-US"/>
        </a:p>
      </dgm:t>
    </dgm:pt>
    <dgm:pt modelId="{5978C49F-0838-447D-8BCB-CC32D05AA2DF}" type="sibTrans" cxnId="{8F459617-A256-41CA-A949-AE91801C24FB}">
      <dgm:prSet/>
      <dgm:spPr/>
      <dgm:t>
        <a:bodyPr/>
        <a:lstStyle/>
        <a:p>
          <a:endParaRPr lang="en-US"/>
        </a:p>
      </dgm:t>
    </dgm:pt>
    <dgm:pt modelId="{6E01808D-1588-4377-87BA-EA85B2CF1782}">
      <dgm:prSet/>
      <dgm:spPr/>
      <dgm:t>
        <a:bodyPr/>
        <a:lstStyle/>
        <a:p>
          <a:r>
            <a:rPr lang="fr-CA"/>
            <a:t>Symétrique</a:t>
          </a:r>
          <a:endParaRPr lang="en-US"/>
        </a:p>
      </dgm:t>
    </dgm:pt>
    <dgm:pt modelId="{CE5C662B-1E23-42E1-99E3-74A734152477}" type="parTrans" cxnId="{257E8CB1-5A61-4CB6-8F56-1E7CC89A7786}">
      <dgm:prSet/>
      <dgm:spPr/>
      <dgm:t>
        <a:bodyPr/>
        <a:lstStyle/>
        <a:p>
          <a:endParaRPr lang="en-US"/>
        </a:p>
      </dgm:t>
    </dgm:pt>
    <dgm:pt modelId="{0C728448-50C2-4925-81D8-85769641B0B0}" type="sibTrans" cxnId="{257E8CB1-5A61-4CB6-8F56-1E7CC89A7786}">
      <dgm:prSet/>
      <dgm:spPr/>
      <dgm:t>
        <a:bodyPr/>
        <a:lstStyle/>
        <a:p>
          <a:endParaRPr lang="en-US"/>
        </a:p>
      </dgm:t>
    </dgm:pt>
    <dgm:pt modelId="{E8419204-C33A-4338-A646-10DC1F2809FA}">
      <dgm:prSet/>
      <dgm:spPr/>
      <dgm:t>
        <a:bodyPr/>
        <a:lstStyle/>
        <a:p>
          <a:r>
            <a:rPr lang="fr-CA"/>
            <a:t>Asymétrique</a:t>
          </a:r>
          <a:endParaRPr lang="en-US"/>
        </a:p>
      </dgm:t>
    </dgm:pt>
    <dgm:pt modelId="{6CEF0FC0-151A-4914-BBA6-7F1637527CAE}" type="parTrans" cxnId="{C4B553FC-00E2-48AA-A7A4-ACA0C2520593}">
      <dgm:prSet/>
      <dgm:spPr/>
      <dgm:t>
        <a:bodyPr/>
        <a:lstStyle/>
        <a:p>
          <a:endParaRPr lang="en-US"/>
        </a:p>
      </dgm:t>
    </dgm:pt>
    <dgm:pt modelId="{1E58A0F4-E47D-43B2-8013-933674F62126}" type="sibTrans" cxnId="{C4B553FC-00E2-48AA-A7A4-ACA0C2520593}">
      <dgm:prSet/>
      <dgm:spPr/>
      <dgm:t>
        <a:bodyPr/>
        <a:lstStyle/>
        <a:p>
          <a:endParaRPr lang="en-US"/>
        </a:p>
      </dgm:t>
    </dgm:pt>
    <dgm:pt modelId="{152590E7-4A5C-4ECF-94B9-62CD1DCD2CE2}">
      <dgm:prSet/>
      <dgm:spPr/>
      <dgm:t>
        <a:bodyPr/>
        <a:lstStyle/>
        <a:p>
          <a:r>
            <a:rPr lang="fr-CA"/>
            <a:t>Hachage</a:t>
          </a:r>
          <a:endParaRPr lang="en-US"/>
        </a:p>
      </dgm:t>
    </dgm:pt>
    <dgm:pt modelId="{B2A3485B-DB2D-4017-B779-CB61090492B6}" type="parTrans" cxnId="{B0759529-7D23-4791-9550-A24785BB48B8}">
      <dgm:prSet/>
      <dgm:spPr/>
      <dgm:t>
        <a:bodyPr/>
        <a:lstStyle/>
        <a:p>
          <a:endParaRPr lang="en-US"/>
        </a:p>
      </dgm:t>
    </dgm:pt>
    <dgm:pt modelId="{4E4B94E2-4E57-4342-B565-7087EFDDC603}" type="sibTrans" cxnId="{B0759529-7D23-4791-9550-A24785BB48B8}">
      <dgm:prSet/>
      <dgm:spPr/>
      <dgm:t>
        <a:bodyPr/>
        <a:lstStyle/>
        <a:p>
          <a:endParaRPr lang="en-US"/>
        </a:p>
      </dgm:t>
    </dgm:pt>
    <dgm:pt modelId="{F328A00E-DCB3-4445-AEEC-F95295C1C168}" type="pres">
      <dgm:prSet presAssocID="{053EA4FD-696C-4C52-B5EE-6491C37DA4AB}" presName="compositeShape" presStyleCnt="0">
        <dgm:presLayoutVars>
          <dgm:chMax val="7"/>
          <dgm:dir/>
          <dgm:resizeHandles val="exact"/>
        </dgm:presLayoutVars>
      </dgm:prSet>
      <dgm:spPr/>
    </dgm:pt>
    <dgm:pt modelId="{4C7B17DB-F238-4CF1-8192-A4B701E1C4A8}" type="pres">
      <dgm:prSet presAssocID="{F358E612-9C5C-4430-826C-A4F0519C24EB}" presName="circ1" presStyleLbl="vennNode1" presStyleIdx="0" presStyleCnt="5"/>
      <dgm:spPr/>
    </dgm:pt>
    <dgm:pt modelId="{672B1121-6E62-4C1A-BD12-3D287E052199}" type="pres">
      <dgm:prSet presAssocID="{F358E612-9C5C-4430-826C-A4F0519C24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94771C6-CBE4-489D-9DC5-32053F66B771}" type="pres">
      <dgm:prSet presAssocID="{1587F6F8-0FBF-4E70-A4F0-AC8FAF360538}" presName="circ2" presStyleLbl="vennNode1" presStyleIdx="1" presStyleCnt="5"/>
      <dgm:spPr/>
    </dgm:pt>
    <dgm:pt modelId="{80E31C1A-6995-4EF8-B6FC-287089E15F98}" type="pres">
      <dgm:prSet presAssocID="{1587F6F8-0FBF-4E70-A4F0-AC8FAF3605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CF0367-7BBE-4E73-ABE6-196CB6EF0682}" type="pres">
      <dgm:prSet presAssocID="{6E01808D-1588-4377-87BA-EA85B2CF1782}" presName="circ3" presStyleLbl="vennNode1" presStyleIdx="2" presStyleCnt="5"/>
      <dgm:spPr/>
    </dgm:pt>
    <dgm:pt modelId="{D48B06E6-A5D7-4495-95EE-D195B48AF939}" type="pres">
      <dgm:prSet presAssocID="{6E01808D-1588-4377-87BA-EA85B2CF178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A85008-FDB0-41A4-91FF-C290F4D3F1E2}" type="pres">
      <dgm:prSet presAssocID="{E8419204-C33A-4338-A646-10DC1F2809FA}" presName="circ4" presStyleLbl="vennNode1" presStyleIdx="3" presStyleCnt="5"/>
      <dgm:spPr/>
    </dgm:pt>
    <dgm:pt modelId="{8E637A69-314C-4C51-8A78-A0252F9C7D20}" type="pres">
      <dgm:prSet presAssocID="{E8419204-C33A-4338-A646-10DC1F2809F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F28AF7-29B1-4D6A-B4E1-F4068EB4277A}" type="pres">
      <dgm:prSet presAssocID="{152590E7-4A5C-4ECF-94B9-62CD1DCD2CE2}" presName="circ5" presStyleLbl="vennNode1" presStyleIdx="4" presStyleCnt="5"/>
      <dgm:spPr/>
    </dgm:pt>
    <dgm:pt modelId="{84453396-CECE-431E-A6BE-3A31116E04F2}" type="pres">
      <dgm:prSet presAssocID="{152590E7-4A5C-4ECF-94B9-62CD1DCD2CE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C26EC03-A3B9-4CA0-BC17-DBCCA7EA5296}" type="presOf" srcId="{F358E612-9C5C-4430-826C-A4F0519C24EB}" destId="{672B1121-6E62-4C1A-BD12-3D287E052199}" srcOrd="0" destOrd="0" presId="urn:microsoft.com/office/officeart/2005/8/layout/venn1"/>
    <dgm:cxn modelId="{F626E704-63DB-459F-9167-6CA03446CD24}" type="presOf" srcId="{6E01808D-1588-4377-87BA-EA85B2CF1782}" destId="{D48B06E6-A5D7-4495-95EE-D195B48AF939}" srcOrd="0" destOrd="0" presId="urn:microsoft.com/office/officeart/2005/8/layout/venn1"/>
    <dgm:cxn modelId="{8F459617-A256-41CA-A949-AE91801C24FB}" srcId="{053EA4FD-696C-4C52-B5EE-6491C37DA4AB}" destId="{1587F6F8-0FBF-4E70-A4F0-AC8FAF360538}" srcOrd="1" destOrd="0" parTransId="{F98A86F1-5F76-4407-AB88-EC74EF6BC5FF}" sibTransId="{5978C49F-0838-447D-8BCB-CC32D05AA2DF}"/>
    <dgm:cxn modelId="{B0759529-7D23-4791-9550-A24785BB48B8}" srcId="{053EA4FD-696C-4C52-B5EE-6491C37DA4AB}" destId="{152590E7-4A5C-4ECF-94B9-62CD1DCD2CE2}" srcOrd="4" destOrd="0" parTransId="{B2A3485B-DB2D-4017-B779-CB61090492B6}" sibTransId="{4E4B94E2-4E57-4342-B565-7087EFDDC603}"/>
    <dgm:cxn modelId="{0270053D-AEA4-4B29-8B37-1160AF2FB183}" type="presOf" srcId="{053EA4FD-696C-4C52-B5EE-6491C37DA4AB}" destId="{F328A00E-DCB3-4445-AEEC-F95295C1C168}" srcOrd="0" destOrd="0" presId="urn:microsoft.com/office/officeart/2005/8/layout/venn1"/>
    <dgm:cxn modelId="{9B141264-1018-45D3-B973-8B2987590FC0}" type="presOf" srcId="{E8419204-C33A-4338-A646-10DC1F2809FA}" destId="{8E637A69-314C-4C51-8A78-A0252F9C7D20}" srcOrd="0" destOrd="0" presId="urn:microsoft.com/office/officeart/2005/8/layout/venn1"/>
    <dgm:cxn modelId="{73A2057F-483D-4C01-BEA4-9696CC0150F3}" srcId="{053EA4FD-696C-4C52-B5EE-6491C37DA4AB}" destId="{F358E612-9C5C-4430-826C-A4F0519C24EB}" srcOrd="0" destOrd="0" parTransId="{886D1142-4DC1-41B6-B091-5C9BE156B7CB}" sibTransId="{A1B1324E-5594-41A7-BAD5-D2CAF73DD452}"/>
    <dgm:cxn modelId="{257E8CB1-5A61-4CB6-8F56-1E7CC89A7786}" srcId="{053EA4FD-696C-4C52-B5EE-6491C37DA4AB}" destId="{6E01808D-1588-4377-87BA-EA85B2CF1782}" srcOrd="2" destOrd="0" parTransId="{CE5C662B-1E23-42E1-99E3-74A734152477}" sibTransId="{0C728448-50C2-4925-81D8-85769641B0B0}"/>
    <dgm:cxn modelId="{8B44C5BC-F72B-495C-8A33-D0F62F2E1860}" type="presOf" srcId="{152590E7-4A5C-4ECF-94B9-62CD1DCD2CE2}" destId="{84453396-CECE-431E-A6BE-3A31116E04F2}" srcOrd="0" destOrd="0" presId="urn:microsoft.com/office/officeart/2005/8/layout/venn1"/>
    <dgm:cxn modelId="{4EB4ABF7-7FFB-44FB-AA46-FFF2B7567192}" type="presOf" srcId="{1587F6F8-0FBF-4E70-A4F0-AC8FAF360538}" destId="{80E31C1A-6995-4EF8-B6FC-287089E15F98}" srcOrd="0" destOrd="0" presId="urn:microsoft.com/office/officeart/2005/8/layout/venn1"/>
    <dgm:cxn modelId="{C4B553FC-00E2-48AA-A7A4-ACA0C2520593}" srcId="{053EA4FD-696C-4C52-B5EE-6491C37DA4AB}" destId="{E8419204-C33A-4338-A646-10DC1F2809FA}" srcOrd="3" destOrd="0" parTransId="{6CEF0FC0-151A-4914-BBA6-7F1637527CAE}" sibTransId="{1E58A0F4-E47D-43B2-8013-933674F62126}"/>
    <dgm:cxn modelId="{456DA3D5-75D4-4FF0-A3D5-ED115CEC0799}" type="presParOf" srcId="{F328A00E-DCB3-4445-AEEC-F95295C1C168}" destId="{4C7B17DB-F238-4CF1-8192-A4B701E1C4A8}" srcOrd="0" destOrd="0" presId="urn:microsoft.com/office/officeart/2005/8/layout/venn1"/>
    <dgm:cxn modelId="{CA1D7B69-427B-4539-8B50-AF57E2F1FC6D}" type="presParOf" srcId="{F328A00E-DCB3-4445-AEEC-F95295C1C168}" destId="{672B1121-6E62-4C1A-BD12-3D287E052199}" srcOrd="1" destOrd="0" presId="urn:microsoft.com/office/officeart/2005/8/layout/venn1"/>
    <dgm:cxn modelId="{1FD36ACE-5B59-4385-B8FC-5CFB8A159EB0}" type="presParOf" srcId="{F328A00E-DCB3-4445-AEEC-F95295C1C168}" destId="{994771C6-CBE4-489D-9DC5-32053F66B771}" srcOrd="2" destOrd="0" presId="urn:microsoft.com/office/officeart/2005/8/layout/venn1"/>
    <dgm:cxn modelId="{35CCECB5-9DC1-4F8E-AB4F-56FE28B06CB7}" type="presParOf" srcId="{F328A00E-DCB3-4445-AEEC-F95295C1C168}" destId="{80E31C1A-6995-4EF8-B6FC-287089E15F98}" srcOrd="3" destOrd="0" presId="urn:microsoft.com/office/officeart/2005/8/layout/venn1"/>
    <dgm:cxn modelId="{2DC47455-884F-42CF-A876-3C405E86824F}" type="presParOf" srcId="{F328A00E-DCB3-4445-AEEC-F95295C1C168}" destId="{36CF0367-7BBE-4E73-ABE6-196CB6EF0682}" srcOrd="4" destOrd="0" presId="urn:microsoft.com/office/officeart/2005/8/layout/venn1"/>
    <dgm:cxn modelId="{D8B00DA3-BA7E-4A8A-8D04-EBC45DB3A261}" type="presParOf" srcId="{F328A00E-DCB3-4445-AEEC-F95295C1C168}" destId="{D48B06E6-A5D7-4495-95EE-D195B48AF939}" srcOrd="5" destOrd="0" presId="urn:microsoft.com/office/officeart/2005/8/layout/venn1"/>
    <dgm:cxn modelId="{5EB8220E-27C4-450E-A1FD-9EB3E92B6ED3}" type="presParOf" srcId="{F328A00E-DCB3-4445-AEEC-F95295C1C168}" destId="{2DA85008-FDB0-41A4-91FF-C290F4D3F1E2}" srcOrd="6" destOrd="0" presId="urn:microsoft.com/office/officeart/2005/8/layout/venn1"/>
    <dgm:cxn modelId="{7F58967B-94F2-4DD2-838E-C942D1B4C9DD}" type="presParOf" srcId="{F328A00E-DCB3-4445-AEEC-F95295C1C168}" destId="{8E637A69-314C-4C51-8A78-A0252F9C7D20}" srcOrd="7" destOrd="0" presId="urn:microsoft.com/office/officeart/2005/8/layout/venn1"/>
    <dgm:cxn modelId="{7E06097C-2854-4F1F-9D30-235BD3E36AA5}" type="presParOf" srcId="{F328A00E-DCB3-4445-AEEC-F95295C1C168}" destId="{E0F28AF7-29B1-4D6A-B4E1-F4068EB4277A}" srcOrd="8" destOrd="0" presId="urn:microsoft.com/office/officeart/2005/8/layout/venn1"/>
    <dgm:cxn modelId="{D8A9A6C8-E10A-4C5B-8DDE-9B519FE30B0A}" type="presParOf" srcId="{F328A00E-DCB3-4445-AEEC-F95295C1C168}" destId="{84453396-CECE-431E-A6BE-3A31116E04F2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ADE52B-A384-4895-9460-1A18B54F6533}" type="doc">
      <dgm:prSet loTypeId="urn:microsoft.com/office/officeart/2005/8/layout/equation1" loCatId="process" qsTypeId="urn:microsoft.com/office/officeart/2005/8/quickstyle/3d4" qsCatId="3D" csTypeId="urn:microsoft.com/office/officeart/2005/8/colors/accent0_1" csCatId="mainScheme" phldr="1"/>
      <dgm:spPr/>
    </dgm:pt>
    <dgm:pt modelId="{84B314B7-59A5-4E9F-9C45-3147929D3725}">
      <dgm:prSet phldrT="[Texte]"/>
      <dgm:spPr/>
      <dgm:t>
        <a:bodyPr/>
        <a:lstStyle/>
        <a:p>
          <a:r>
            <a:rPr lang="fr-CA" dirty="0"/>
            <a:t>Encodage</a:t>
          </a:r>
        </a:p>
      </dgm:t>
    </dgm:pt>
    <dgm:pt modelId="{8246A61F-D13B-42C4-8B51-2B0B1C14342B}" type="parTrans" cxnId="{0917D77B-4A66-4610-88DB-6F36C732A2A8}">
      <dgm:prSet/>
      <dgm:spPr/>
      <dgm:t>
        <a:bodyPr/>
        <a:lstStyle/>
        <a:p>
          <a:endParaRPr lang="fr-CA"/>
        </a:p>
      </dgm:t>
    </dgm:pt>
    <dgm:pt modelId="{9C72E916-3699-4773-A394-0B5B3664608C}" type="sibTrans" cxnId="{0917D77B-4A66-4610-88DB-6F36C732A2A8}">
      <dgm:prSet/>
      <dgm:spPr/>
      <dgm:t>
        <a:bodyPr/>
        <a:lstStyle/>
        <a:p>
          <a:endParaRPr lang="fr-CA"/>
        </a:p>
      </dgm:t>
    </dgm:pt>
    <dgm:pt modelId="{215090C8-4251-4BE4-A248-40E230BE78E2}">
      <dgm:prSet phldrT="[Texte]"/>
      <dgm:spPr/>
      <dgm:t>
        <a:bodyPr/>
        <a:lstStyle/>
        <a:p>
          <a:r>
            <a:rPr lang="fr-CA" dirty="0"/>
            <a:t>Chiffrement</a:t>
          </a:r>
        </a:p>
      </dgm:t>
    </dgm:pt>
    <dgm:pt modelId="{67928E77-BA08-42E3-B441-5D1C77C0D8A7}" type="parTrans" cxnId="{CF00DA5F-C6EB-4C11-B075-C17A8E3DD7E3}">
      <dgm:prSet/>
      <dgm:spPr/>
      <dgm:t>
        <a:bodyPr/>
        <a:lstStyle/>
        <a:p>
          <a:endParaRPr lang="fr-CA"/>
        </a:p>
      </dgm:t>
    </dgm:pt>
    <dgm:pt modelId="{73CE2C89-BA52-45EC-8637-476647345803}" type="sibTrans" cxnId="{CF00DA5F-C6EB-4C11-B075-C17A8E3DD7E3}">
      <dgm:prSet/>
      <dgm:spPr/>
      <dgm:t>
        <a:bodyPr/>
        <a:lstStyle/>
        <a:p>
          <a:endParaRPr lang="fr-CA"/>
        </a:p>
      </dgm:t>
    </dgm:pt>
    <dgm:pt modelId="{4FFFC25D-A519-4ED5-B838-8BCD748E1779}" type="pres">
      <dgm:prSet presAssocID="{35ADE52B-A384-4895-9460-1A18B54F6533}" presName="linearFlow" presStyleCnt="0">
        <dgm:presLayoutVars>
          <dgm:dir/>
          <dgm:resizeHandles val="exact"/>
        </dgm:presLayoutVars>
      </dgm:prSet>
      <dgm:spPr/>
    </dgm:pt>
    <dgm:pt modelId="{C0B6CA87-93E0-498B-ABB2-7A3C0DEC0C9F}" type="pres">
      <dgm:prSet presAssocID="{84B314B7-59A5-4E9F-9C45-3147929D3725}" presName="node" presStyleLbl="node1" presStyleIdx="0" presStyleCnt="2">
        <dgm:presLayoutVars>
          <dgm:bulletEnabled val="1"/>
        </dgm:presLayoutVars>
      </dgm:prSet>
      <dgm:spPr/>
    </dgm:pt>
    <dgm:pt modelId="{17B7C3DD-B8E1-4E28-930D-25A2C93C4713}" type="pres">
      <dgm:prSet presAssocID="{9C72E916-3699-4773-A394-0B5B3664608C}" presName="spacerL" presStyleCnt="0"/>
      <dgm:spPr/>
    </dgm:pt>
    <dgm:pt modelId="{322156B9-3846-4449-B18F-1AA3856A39E3}" type="pres">
      <dgm:prSet presAssocID="{9C72E916-3699-4773-A394-0B5B3664608C}" presName="sibTrans" presStyleLbl="sibTrans2D1" presStyleIdx="0" presStyleCnt="1"/>
      <dgm:spPr>
        <a:prstGeom prst="mathNotEqual">
          <a:avLst/>
        </a:prstGeom>
      </dgm:spPr>
    </dgm:pt>
    <dgm:pt modelId="{DFE62BB4-EA14-48E5-A2E0-2332B180B703}" type="pres">
      <dgm:prSet presAssocID="{9C72E916-3699-4773-A394-0B5B3664608C}" presName="spacerR" presStyleCnt="0"/>
      <dgm:spPr/>
    </dgm:pt>
    <dgm:pt modelId="{1C6326FD-224F-47E7-BAB5-5FC6CF4013FF}" type="pres">
      <dgm:prSet presAssocID="{215090C8-4251-4BE4-A248-40E230BE78E2}" presName="node" presStyleLbl="node1" presStyleIdx="1" presStyleCnt="2">
        <dgm:presLayoutVars>
          <dgm:bulletEnabled val="1"/>
        </dgm:presLayoutVars>
      </dgm:prSet>
      <dgm:spPr/>
    </dgm:pt>
  </dgm:ptLst>
  <dgm:cxnLst>
    <dgm:cxn modelId="{73E6BB00-26EE-4CC7-B005-12091E10D640}" type="presOf" srcId="{35ADE52B-A384-4895-9460-1A18B54F6533}" destId="{4FFFC25D-A519-4ED5-B838-8BCD748E1779}" srcOrd="0" destOrd="0" presId="urn:microsoft.com/office/officeart/2005/8/layout/equation1"/>
    <dgm:cxn modelId="{CF00DA5F-C6EB-4C11-B075-C17A8E3DD7E3}" srcId="{35ADE52B-A384-4895-9460-1A18B54F6533}" destId="{215090C8-4251-4BE4-A248-40E230BE78E2}" srcOrd="1" destOrd="0" parTransId="{67928E77-BA08-42E3-B441-5D1C77C0D8A7}" sibTransId="{73CE2C89-BA52-45EC-8637-476647345803}"/>
    <dgm:cxn modelId="{F0777553-EADB-457C-9A92-AB4FC9401B89}" type="presOf" srcId="{215090C8-4251-4BE4-A248-40E230BE78E2}" destId="{1C6326FD-224F-47E7-BAB5-5FC6CF4013FF}" srcOrd="0" destOrd="0" presId="urn:microsoft.com/office/officeart/2005/8/layout/equation1"/>
    <dgm:cxn modelId="{19270E76-79FD-4AC6-9804-FC4F41765A43}" type="presOf" srcId="{84B314B7-59A5-4E9F-9C45-3147929D3725}" destId="{C0B6CA87-93E0-498B-ABB2-7A3C0DEC0C9F}" srcOrd="0" destOrd="0" presId="urn:microsoft.com/office/officeart/2005/8/layout/equation1"/>
    <dgm:cxn modelId="{0917D77B-4A66-4610-88DB-6F36C732A2A8}" srcId="{35ADE52B-A384-4895-9460-1A18B54F6533}" destId="{84B314B7-59A5-4E9F-9C45-3147929D3725}" srcOrd="0" destOrd="0" parTransId="{8246A61F-D13B-42C4-8B51-2B0B1C14342B}" sibTransId="{9C72E916-3699-4773-A394-0B5B3664608C}"/>
    <dgm:cxn modelId="{63F1BE9D-F847-42A7-8E2C-A137BC2DEB2E}" type="presOf" srcId="{9C72E916-3699-4773-A394-0B5B3664608C}" destId="{322156B9-3846-4449-B18F-1AA3856A39E3}" srcOrd="0" destOrd="0" presId="urn:microsoft.com/office/officeart/2005/8/layout/equation1"/>
    <dgm:cxn modelId="{0F413EF0-9E3D-48D9-84CC-236EBD16F7CC}" type="presParOf" srcId="{4FFFC25D-A519-4ED5-B838-8BCD748E1779}" destId="{C0B6CA87-93E0-498B-ABB2-7A3C0DEC0C9F}" srcOrd="0" destOrd="0" presId="urn:microsoft.com/office/officeart/2005/8/layout/equation1"/>
    <dgm:cxn modelId="{F9C7DDDB-6D71-424A-835C-2B1B3A56F50E}" type="presParOf" srcId="{4FFFC25D-A519-4ED5-B838-8BCD748E1779}" destId="{17B7C3DD-B8E1-4E28-930D-25A2C93C4713}" srcOrd="1" destOrd="0" presId="urn:microsoft.com/office/officeart/2005/8/layout/equation1"/>
    <dgm:cxn modelId="{E87EB183-870E-49DB-9A7B-7DEB6C8A23D6}" type="presParOf" srcId="{4FFFC25D-A519-4ED5-B838-8BCD748E1779}" destId="{322156B9-3846-4449-B18F-1AA3856A39E3}" srcOrd="2" destOrd="0" presId="urn:microsoft.com/office/officeart/2005/8/layout/equation1"/>
    <dgm:cxn modelId="{CCB930FE-D714-421A-B3EA-537C5142E02D}" type="presParOf" srcId="{4FFFC25D-A519-4ED5-B838-8BCD748E1779}" destId="{DFE62BB4-EA14-48E5-A2E0-2332B180B703}" srcOrd="3" destOrd="0" presId="urn:microsoft.com/office/officeart/2005/8/layout/equation1"/>
    <dgm:cxn modelId="{7FAB2886-17B3-4BEA-AE27-2A2E56AF3980}" type="presParOf" srcId="{4FFFC25D-A519-4ED5-B838-8BCD748E1779}" destId="{1C6326FD-224F-47E7-BAB5-5FC6CF4013FF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6BDC77-7282-4D59-97D4-97121BA893AE}" type="doc">
      <dgm:prSet loTypeId="urn:microsoft.com/office/officeart/2005/8/layout/vProcess5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2B3D9B5-9DFA-49C9-9941-81BCC90CDEDF}">
      <dgm:prSet/>
      <dgm:spPr/>
      <dgm:t>
        <a:bodyPr/>
        <a:lstStyle/>
        <a:p>
          <a:r>
            <a:rPr lang="fr-CA"/>
            <a:t>Ciphertext-only attackers (COA) : Seulement accès aux textes chiffrés</a:t>
          </a:r>
          <a:endParaRPr lang="en-US"/>
        </a:p>
      </dgm:t>
    </dgm:pt>
    <dgm:pt modelId="{EA1DCE2C-AD21-48DE-9558-2BE0175E7388}" type="parTrans" cxnId="{526C756F-716E-4051-B914-D60A12A31FC0}">
      <dgm:prSet/>
      <dgm:spPr/>
      <dgm:t>
        <a:bodyPr/>
        <a:lstStyle/>
        <a:p>
          <a:endParaRPr lang="en-US"/>
        </a:p>
      </dgm:t>
    </dgm:pt>
    <dgm:pt modelId="{84016FD3-78F0-443E-9507-71D8D3DABD81}" type="sibTrans" cxnId="{526C756F-716E-4051-B914-D60A12A31FC0}">
      <dgm:prSet/>
      <dgm:spPr/>
      <dgm:t>
        <a:bodyPr/>
        <a:lstStyle/>
        <a:p>
          <a:endParaRPr lang="en-US"/>
        </a:p>
      </dgm:t>
    </dgm:pt>
    <dgm:pt modelId="{583E1477-DBAB-491F-AE8A-EBB7413B0A7B}">
      <dgm:prSet/>
      <dgm:spPr/>
      <dgm:t>
        <a:bodyPr/>
        <a:lstStyle/>
        <a:p>
          <a:r>
            <a:rPr lang="fr-CA"/>
            <a:t>Know-plaintext attackers (KPA) : Accès aux textes initiaux et chiffrés</a:t>
          </a:r>
          <a:endParaRPr lang="en-US"/>
        </a:p>
      </dgm:t>
    </dgm:pt>
    <dgm:pt modelId="{C58A073D-EB09-4AA8-BD4A-76B5678120F2}" type="parTrans" cxnId="{71D3AD25-DDAB-465A-90A5-F519C02869D8}">
      <dgm:prSet/>
      <dgm:spPr/>
      <dgm:t>
        <a:bodyPr/>
        <a:lstStyle/>
        <a:p>
          <a:endParaRPr lang="en-US"/>
        </a:p>
      </dgm:t>
    </dgm:pt>
    <dgm:pt modelId="{400D7D8F-EB57-4A23-9665-EB00C8821CFB}" type="sibTrans" cxnId="{71D3AD25-DDAB-465A-90A5-F519C02869D8}">
      <dgm:prSet/>
      <dgm:spPr/>
      <dgm:t>
        <a:bodyPr/>
        <a:lstStyle/>
        <a:p>
          <a:endParaRPr lang="en-US"/>
        </a:p>
      </dgm:t>
    </dgm:pt>
    <dgm:pt modelId="{29CFB8DB-90E9-4492-AB29-D3641366FADC}">
      <dgm:prSet/>
      <dgm:spPr/>
      <dgm:t>
        <a:bodyPr/>
        <a:lstStyle/>
        <a:p>
          <a:r>
            <a:rPr lang="fr-CA"/>
            <a:t>Chosen-plaintext attackers (CPA) : Accès à l’algorithme de chiffrement</a:t>
          </a:r>
          <a:endParaRPr lang="en-US"/>
        </a:p>
      </dgm:t>
    </dgm:pt>
    <dgm:pt modelId="{DB7ECD66-FE53-429B-AF6C-4E5050896F9F}" type="parTrans" cxnId="{B342EFDE-70E9-427E-99DC-DEE22BBA4667}">
      <dgm:prSet/>
      <dgm:spPr/>
      <dgm:t>
        <a:bodyPr/>
        <a:lstStyle/>
        <a:p>
          <a:endParaRPr lang="en-US"/>
        </a:p>
      </dgm:t>
    </dgm:pt>
    <dgm:pt modelId="{34A84F88-2F0A-4E0B-AE18-C5C63F43E393}" type="sibTrans" cxnId="{B342EFDE-70E9-427E-99DC-DEE22BBA4667}">
      <dgm:prSet/>
      <dgm:spPr/>
      <dgm:t>
        <a:bodyPr/>
        <a:lstStyle/>
        <a:p>
          <a:endParaRPr lang="en-US"/>
        </a:p>
      </dgm:t>
    </dgm:pt>
    <dgm:pt modelId="{BD9C6F93-E437-4EF0-B7A9-0E0F46F95CBF}">
      <dgm:prSet/>
      <dgm:spPr/>
      <dgm:t>
        <a:bodyPr/>
        <a:lstStyle/>
        <a:p>
          <a:r>
            <a:rPr lang="fr-CA" dirty="0" err="1"/>
            <a:t>Chosen-ciphertext</a:t>
          </a:r>
          <a:r>
            <a:rPr lang="fr-CA" dirty="0"/>
            <a:t> </a:t>
          </a:r>
          <a:r>
            <a:rPr lang="fr-CA" dirty="0" err="1"/>
            <a:t>attackers</a:t>
          </a:r>
          <a:r>
            <a:rPr lang="fr-CA" dirty="0"/>
            <a:t> (CCA) : Accès à l’algorithme de chiffrement et de déchiffrement</a:t>
          </a:r>
          <a:endParaRPr lang="en-US" dirty="0"/>
        </a:p>
      </dgm:t>
    </dgm:pt>
    <dgm:pt modelId="{188B5787-C0C7-4B8C-B60F-761BCB8F2E24}" type="parTrans" cxnId="{B6187296-1040-4019-9967-16E3ACBA2075}">
      <dgm:prSet/>
      <dgm:spPr/>
      <dgm:t>
        <a:bodyPr/>
        <a:lstStyle/>
        <a:p>
          <a:endParaRPr lang="en-US"/>
        </a:p>
      </dgm:t>
    </dgm:pt>
    <dgm:pt modelId="{CB934212-AFA8-4992-A056-E23330D10B42}" type="sibTrans" cxnId="{B6187296-1040-4019-9967-16E3ACBA2075}">
      <dgm:prSet/>
      <dgm:spPr/>
      <dgm:t>
        <a:bodyPr/>
        <a:lstStyle/>
        <a:p>
          <a:endParaRPr lang="en-US"/>
        </a:p>
      </dgm:t>
    </dgm:pt>
    <dgm:pt modelId="{F14808AC-B794-4A13-9AAA-51EC3DF5380A}" type="pres">
      <dgm:prSet presAssocID="{356BDC77-7282-4D59-97D4-97121BA893AE}" presName="outerComposite" presStyleCnt="0">
        <dgm:presLayoutVars>
          <dgm:chMax val="5"/>
          <dgm:dir/>
          <dgm:resizeHandles val="exact"/>
        </dgm:presLayoutVars>
      </dgm:prSet>
      <dgm:spPr/>
    </dgm:pt>
    <dgm:pt modelId="{29BE6803-41F2-4228-ACE4-CDC565367675}" type="pres">
      <dgm:prSet presAssocID="{356BDC77-7282-4D59-97D4-97121BA893AE}" presName="dummyMaxCanvas" presStyleCnt="0">
        <dgm:presLayoutVars/>
      </dgm:prSet>
      <dgm:spPr/>
    </dgm:pt>
    <dgm:pt modelId="{D0B4E76D-AB5C-40B0-8852-FF317E619173}" type="pres">
      <dgm:prSet presAssocID="{356BDC77-7282-4D59-97D4-97121BA893AE}" presName="FourNodes_1" presStyleLbl="node1" presStyleIdx="0" presStyleCnt="4">
        <dgm:presLayoutVars>
          <dgm:bulletEnabled val="1"/>
        </dgm:presLayoutVars>
      </dgm:prSet>
      <dgm:spPr/>
    </dgm:pt>
    <dgm:pt modelId="{3DD9C6DF-B7D3-4A1D-A1DD-7EA092E11937}" type="pres">
      <dgm:prSet presAssocID="{356BDC77-7282-4D59-97D4-97121BA893AE}" presName="FourNodes_2" presStyleLbl="node1" presStyleIdx="1" presStyleCnt="4">
        <dgm:presLayoutVars>
          <dgm:bulletEnabled val="1"/>
        </dgm:presLayoutVars>
      </dgm:prSet>
      <dgm:spPr/>
    </dgm:pt>
    <dgm:pt modelId="{415BF387-6B71-41F6-8005-9983FEFD5EB3}" type="pres">
      <dgm:prSet presAssocID="{356BDC77-7282-4D59-97D4-97121BA893AE}" presName="FourNodes_3" presStyleLbl="node1" presStyleIdx="2" presStyleCnt="4">
        <dgm:presLayoutVars>
          <dgm:bulletEnabled val="1"/>
        </dgm:presLayoutVars>
      </dgm:prSet>
      <dgm:spPr/>
    </dgm:pt>
    <dgm:pt modelId="{8FF17488-F9F6-46A5-A0B6-63E3FB0533AE}" type="pres">
      <dgm:prSet presAssocID="{356BDC77-7282-4D59-97D4-97121BA893AE}" presName="FourNodes_4" presStyleLbl="node1" presStyleIdx="3" presStyleCnt="4">
        <dgm:presLayoutVars>
          <dgm:bulletEnabled val="1"/>
        </dgm:presLayoutVars>
      </dgm:prSet>
      <dgm:spPr/>
    </dgm:pt>
    <dgm:pt modelId="{6B447BFD-1B46-4824-980C-56B878F5369E}" type="pres">
      <dgm:prSet presAssocID="{356BDC77-7282-4D59-97D4-97121BA893AE}" presName="FourConn_1-2" presStyleLbl="fgAccFollowNode1" presStyleIdx="0" presStyleCnt="3">
        <dgm:presLayoutVars>
          <dgm:bulletEnabled val="1"/>
        </dgm:presLayoutVars>
      </dgm:prSet>
      <dgm:spPr/>
    </dgm:pt>
    <dgm:pt modelId="{C09705F1-8F2B-44BE-BEC8-7D5E079B0D61}" type="pres">
      <dgm:prSet presAssocID="{356BDC77-7282-4D59-97D4-97121BA893AE}" presName="FourConn_2-3" presStyleLbl="fgAccFollowNode1" presStyleIdx="1" presStyleCnt="3">
        <dgm:presLayoutVars>
          <dgm:bulletEnabled val="1"/>
        </dgm:presLayoutVars>
      </dgm:prSet>
      <dgm:spPr/>
    </dgm:pt>
    <dgm:pt modelId="{7ABEDCD7-C157-46F4-B045-A1691A70B198}" type="pres">
      <dgm:prSet presAssocID="{356BDC77-7282-4D59-97D4-97121BA893AE}" presName="FourConn_3-4" presStyleLbl="fgAccFollowNode1" presStyleIdx="2" presStyleCnt="3">
        <dgm:presLayoutVars>
          <dgm:bulletEnabled val="1"/>
        </dgm:presLayoutVars>
      </dgm:prSet>
      <dgm:spPr/>
    </dgm:pt>
    <dgm:pt modelId="{E13A007D-CCBD-455B-BC6D-4FA82297F430}" type="pres">
      <dgm:prSet presAssocID="{356BDC77-7282-4D59-97D4-97121BA893AE}" presName="FourNodes_1_text" presStyleLbl="node1" presStyleIdx="3" presStyleCnt="4">
        <dgm:presLayoutVars>
          <dgm:bulletEnabled val="1"/>
        </dgm:presLayoutVars>
      </dgm:prSet>
      <dgm:spPr/>
    </dgm:pt>
    <dgm:pt modelId="{44B91359-7CC4-4FAE-8262-3C6B7A1578AF}" type="pres">
      <dgm:prSet presAssocID="{356BDC77-7282-4D59-97D4-97121BA893AE}" presName="FourNodes_2_text" presStyleLbl="node1" presStyleIdx="3" presStyleCnt="4">
        <dgm:presLayoutVars>
          <dgm:bulletEnabled val="1"/>
        </dgm:presLayoutVars>
      </dgm:prSet>
      <dgm:spPr/>
    </dgm:pt>
    <dgm:pt modelId="{553D3AD3-B52B-49E5-947C-8AB3A7DC252F}" type="pres">
      <dgm:prSet presAssocID="{356BDC77-7282-4D59-97D4-97121BA893AE}" presName="FourNodes_3_text" presStyleLbl="node1" presStyleIdx="3" presStyleCnt="4">
        <dgm:presLayoutVars>
          <dgm:bulletEnabled val="1"/>
        </dgm:presLayoutVars>
      </dgm:prSet>
      <dgm:spPr/>
    </dgm:pt>
    <dgm:pt modelId="{19232EF2-819C-447C-9F46-5A46A88E1352}" type="pres">
      <dgm:prSet presAssocID="{356BDC77-7282-4D59-97D4-97121BA893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0BF351B-E366-40EE-B1D3-A9CE3E516ED6}" type="presOf" srcId="{29CFB8DB-90E9-4492-AB29-D3641366FADC}" destId="{553D3AD3-B52B-49E5-947C-8AB3A7DC252F}" srcOrd="1" destOrd="0" presId="urn:microsoft.com/office/officeart/2005/8/layout/vProcess5"/>
    <dgm:cxn modelId="{71D3AD25-DDAB-465A-90A5-F519C02869D8}" srcId="{356BDC77-7282-4D59-97D4-97121BA893AE}" destId="{583E1477-DBAB-491F-AE8A-EBB7413B0A7B}" srcOrd="1" destOrd="0" parTransId="{C58A073D-EB09-4AA8-BD4A-76B5678120F2}" sibTransId="{400D7D8F-EB57-4A23-9665-EB00C8821CFB}"/>
    <dgm:cxn modelId="{790F6530-CD71-40FE-A112-3F022A7BDE26}" type="presOf" srcId="{583E1477-DBAB-491F-AE8A-EBB7413B0A7B}" destId="{44B91359-7CC4-4FAE-8262-3C6B7A1578AF}" srcOrd="1" destOrd="0" presId="urn:microsoft.com/office/officeart/2005/8/layout/vProcess5"/>
    <dgm:cxn modelId="{8597B65E-78EC-4856-ABE1-EB2842DE2F4F}" type="presOf" srcId="{BD9C6F93-E437-4EF0-B7A9-0E0F46F95CBF}" destId="{8FF17488-F9F6-46A5-A0B6-63E3FB0533AE}" srcOrd="0" destOrd="0" presId="urn:microsoft.com/office/officeart/2005/8/layout/vProcess5"/>
    <dgm:cxn modelId="{1F339547-BB6B-46A9-89D7-8E96D4D8BCEC}" type="presOf" srcId="{34A84F88-2F0A-4E0B-AE18-C5C63F43E393}" destId="{7ABEDCD7-C157-46F4-B045-A1691A70B198}" srcOrd="0" destOrd="0" presId="urn:microsoft.com/office/officeart/2005/8/layout/vProcess5"/>
    <dgm:cxn modelId="{4ECFE06D-250E-4D5C-AE46-AD86E65A6879}" type="presOf" srcId="{356BDC77-7282-4D59-97D4-97121BA893AE}" destId="{F14808AC-B794-4A13-9AAA-51EC3DF5380A}" srcOrd="0" destOrd="0" presId="urn:microsoft.com/office/officeart/2005/8/layout/vProcess5"/>
    <dgm:cxn modelId="{526C756F-716E-4051-B914-D60A12A31FC0}" srcId="{356BDC77-7282-4D59-97D4-97121BA893AE}" destId="{42B3D9B5-9DFA-49C9-9941-81BCC90CDEDF}" srcOrd="0" destOrd="0" parTransId="{EA1DCE2C-AD21-48DE-9558-2BE0175E7388}" sibTransId="{84016FD3-78F0-443E-9507-71D8D3DABD81}"/>
    <dgm:cxn modelId="{A00F4A51-A9F0-4C45-9082-9B5E4C0AC900}" type="presOf" srcId="{84016FD3-78F0-443E-9507-71D8D3DABD81}" destId="{6B447BFD-1B46-4824-980C-56B878F5369E}" srcOrd="0" destOrd="0" presId="urn:microsoft.com/office/officeart/2005/8/layout/vProcess5"/>
    <dgm:cxn modelId="{EF82C877-9BD5-4764-A798-8929853E15EB}" type="presOf" srcId="{42B3D9B5-9DFA-49C9-9941-81BCC90CDEDF}" destId="{D0B4E76D-AB5C-40B0-8852-FF317E619173}" srcOrd="0" destOrd="0" presId="urn:microsoft.com/office/officeart/2005/8/layout/vProcess5"/>
    <dgm:cxn modelId="{3AD3EA92-1A00-48C0-8BE9-DD123566DBD4}" type="presOf" srcId="{BD9C6F93-E437-4EF0-B7A9-0E0F46F95CBF}" destId="{19232EF2-819C-447C-9F46-5A46A88E1352}" srcOrd="1" destOrd="0" presId="urn:microsoft.com/office/officeart/2005/8/layout/vProcess5"/>
    <dgm:cxn modelId="{B6187296-1040-4019-9967-16E3ACBA2075}" srcId="{356BDC77-7282-4D59-97D4-97121BA893AE}" destId="{BD9C6F93-E437-4EF0-B7A9-0E0F46F95CBF}" srcOrd="3" destOrd="0" parTransId="{188B5787-C0C7-4B8C-B60F-761BCB8F2E24}" sibTransId="{CB934212-AFA8-4992-A056-E23330D10B42}"/>
    <dgm:cxn modelId="{04DE5B97-7AD6-491C-AA34-ED4373CA54E4}" type="presOf" srcId="{42B3D9B5-9DFA-49C9-9941-81BCC90CDEDF}" destId="{E13A007D-CCBD-455B-BC6D-4FA82297F430}" srcOrd="1" destOrd="0" presId="urn:microsoft.com/office/officeart/2005/8/layout/vProcess5"/>
    <dgm:cxn modelId="{DA6A0CB6-4A10-487F-BDEB-506C724433FA}" type="presOf" srcId="{29CFB8DB-90E9-4492-AB29-D3641366FADC}" destId="{415BF387-6B71-41F6-8005-9983FEFD5EB3}" srcOrd="0" destOrd="0" presId="urn:microsoft.com/office/officeart/2005/8/layout/vProcess5"/>
    <dgm:cxn modelId="{62BA41CC-1D19-4BD5-A9EE-3715F8E830B6}" type="presOf" srcId="{400D7D8F-EB57-4A23-9665-EB00C8821CFB}" destId="{C09705F1-8F2B-44BE-BEC8-7D5E079B0D61}" srcOrd="0" destOrd="0" presId="urn:microsoft.com/office/officeart/2005/8/layout/vProcess5"/>
    <dgm:cxn modelId="{B342EFDE-70E9-427E-99DC-DEE22BBA4667}" srcId="{356BDC77-7282-4D59-97D4-97121BA893AE}" destId="{29CFB8DB-90E9-4492-AB29-D3641366FADC}" srcOrd="2" destOrd="0" parTransId="{DB7ECD66-FE53-429B-AF6C-4E5050896F9F}" sibTransId="{34A84F88-2F0A-4E0B-AE18-C5C63F43E393}"/>
    <dgm:cxn modelId="{22B216FC-2F70-4755-AF86-72123C094C94}" type="presOf" srcId="{583E1477-DBAB-491F-AE8A-EBB7413B0A7B}" destId="{3DD9C6DF-B7D3-4A1D-A1DD-7EA092E11937}" srcOrd="0" destOrd="0" presId="urn:microsoft.com/office/officeart/2005/8/layout/vProcess5"/>
    <dgm:cxn modelId="{DD4621CB-55CC-49D2-B20C-0B58F799A609}" type="presParOf" srcId="{F14808AC-B794-4A13-9AAA-51EC3DF5380A}" destId="{29BE6803-41F2-4228-ACE4-CDC565367675}" srcOrd="0" destOrd="0" presId="urn:microsoft.com/office/officeart/2005/8/layout/vProcess5"/>
    <dgm:cxn modelId="{62153720-BDFA-409C-A9F9-A7C5FB7E83F7}" type="presParOf" srcId="{F14808AC-B794-4A13-9AAA-51EC3DF5380A}" destId="{D0B4E76D-AB5C-40B0-8852-FF317E619173}" srcOrd="1" destOrd="0" presId="urn:microsoft.com/office/officeart/2005/8/layout/vProcess5"/>
    <dgm:cxn modelId="{3DF41FCB-4F06-4F26-A7AC-F2F2525F90D8}" type="presParOf" srcId="{F14808AC-B794-4A13-9AAA-51EC3DF5380A}" destId="{3DD9C6DF-B7D3-4A1D-A1DD-7EA092E11937}" srcOrd="2" destOrd="0" presId="urn:microsoft.com/office/officeart/2005/8/layout/vProcess5"/>
    <dgm:cxn modelId="{B65167A8-293B-463C-8520-8F17C412D06F}" type="presParOf" srcId="{F14808AC-B794-4A13-9AAA-51EC3DF5380A}" destId="{415BF387-6B71-41F6-8005-9983FEFD5EB3}" srcOrd="3" destOrd="0" presId="urn:microsoft.com/office/officeart/2005/8/layout/vProcess5"/>
    <dgm:cxn modelId="{10D85328-2A5D-454C-AAA9-CFAB583A9229}" type="presParOf" srcId="{F14808AC-B794-4A13-9AAA-51EC3DF5380A}" destId="{8FF17488-F9F6-46A5-A0B6-63E3FB0533AE}" srcOrd="4" destOrd="0" presId="urn:microsoft.com/office/officeart/2005/8/layout/vProcess5"/>
    <dgm:cxn modelId="{940E5993-8A71-4C68-9B58-C448F7AD6B1A}" type="presParOf" srcId="{F14808AC-B794-4A13-9AAA-51EC3DF5380A}" destId="{6B447BFD-1B46-4824-980C-56B878F5369E}" srcOrd="5" destOrd="0" presId="urn:microsoft.com/office/officeart/2005/8/layout/vProcess5"/>
    <dgm:cxn modelId="{EAB552F1-B26D-4A31-B8FA-E2AEC02A617A}" type="presParOf" srcId="{F14808AC-B794-4A13-9AAA-51EC3DF5380A}" destId="{C09705F1-8F2B-44BE-BEC8-7D5E079B0D61}" srcOrd="6" destOrd="0" presId="urn:microsoft.com/office/officeart/2005/8/layout/vProcess5"/>
    <dgm:cxn modelId="{4D6BAA27-94A7-4C4E-A44D-94830D2F6A97}" type="presParOf" srcId="{F14808AC-B794-4A13-9AAA-51EC3DF5380A}" destId="{7ABEDCD7-C157-46F4-B045-A1691A70B198}" srcOrd="7" destOrd="0" presId="urn:microsoft.com/office/officeart/2005/8/layout/vProcess5"/>
    <dgm:cxn modelId="{D9205BE7-2C3D-492C-B93A-CCAACFB54CEB}" type="presParOf" srcId="{F14808AC-B794-4A13-9AAA-51EC3DF5380A}" destId="{E13A007D-CCBD-455B-BC6D-4FA82297F430}" srcOrd="8" destOrd="0" presId="urn:microsoft.com/office/officeart/2005/8/layout/vProcess5"/>
    <dgm:cxn modelId="{126E0140-231A-4085-831D-997FACA824AF}" type="presParOf" srcId="{F14808AC-B794-4A13-9AAA-51EC3DF5380A}" destId="{44B91359-7CC4-4FAE-8262-3C6B7A1578AF}" srcOrd="9" destOrd="0" presId="urn:microsoft.com/office/officeart/2005/8/layout/vProcess5"/>
    <dgm:cxn modelId="{AB717E72-6D5F-4C9D-BC9C-69D4633CA530}" type="presParOf" srcId="{F14808AC-B794-4A13-9AAA-51EC3DF5380A}" destId="{553D3AD3-B52B-49E5-947C-8AB3A7DC252F}" srcOrd="10" destOrd="0" presId="urn:microsoft.com/office/officeart/2005/8/layout/vProcess5"/>
    <dgm:cxn modelId="{6EFDBFDD-F248-49CC-99E8-646693515D54}" type="presParOf" srcId="{F14808AC-B794-4A13-9AAA-51EC3DF5380A}" destId="{19232EF2-819C-447C-9F46-5A46A88E135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1A0D98-799F-4193-9230-B3D5CD79325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896DEDB-2359-4037-8420-9F299BA748FD}">
      <dgm:prSet/>
      <dgm:spPr/>
      <dgm:t>
        <a:bodyPr/>
        <a:lstStyle/>
        <a:p>
          <a:pPr>
            <a:defRPr b="1"/>
          </a:pPr>
          <a:r>
            <a:rPr lang="fr-CA" dirty="0"/>
            <a:t>Pour avoir des algorithmes plus sécuritaires que ceux vus précédemment, l’aléatoire est utilisé pour générer de grandes séquences de nombres. </a:t>
          </a:r>
          <a:endParaRPr lang="en-US" dirty="0"/>
        </a:p>
      </dgm:t>
    </dgm:pt>
    <dgm:pt modelId="{E1FD0BB3-89A1-4356-93AB-FB23E5A29B25}" type="parTrans" cxnId="{1DBAFDC7-B152-4BBC-909B-586C7A6453DF}">
      <dgm:prSet/>
      <dgm:spPr/>
      <dgm:t>
        <a:bodyPr/>
        <a:lstStyle/>
        <a:p>
          <a:endParaRPr lang="en-US"/>
        </a:p>
      </dgm:t>
    </dgm:pt>
    <dgm:pt modelId="{E515EF0B-B3FC-47F7-AA3A-8161539BD425}" type="sibTrans" cxnId="{1DBAFDC7-B152-4BBC-909B-586C7A6453DF}">
      <dgm:prSet/>
      <dgm:spPr/>
      <dgm:t>
        <a:bodyPr/>
        <a:lstStyle/>
        <a:p>
          <a:endParaRPr lang="en-US"/>
        </a:p>
      </dgm:t>
    </dgm:pt>
    <dgm:pt modelId="{387BA2A6-4C51-4800-86AB-40820EC27700}">
      <dgm:prSet/>
      <dgm:spPr/>
      <dgm:t>
        <a:bodyPr/>
        <a:lstStyle/>
        <a:p>
          <a:pPr>
            <a:defRPr b="1"/>
          </a:pPr>
          <a:r>
            <a:rPr lang="fr-CA" dirty="0"/>
            <a:t>Un générateur de nombres pseudo-aléatoire (PRNG) est souvent utilisé à cette fin. </a:t>
          </a:r>
          <a:endParaRPr lang="en-US" dirty="0"/>
        </a:p>
      </dgm:t>
    </dgm:pt>
    <dgm:pt modelId="{1085E118-2AF5-4642-AF6D-3078AFE6F517}" type="parTrans" cxnId="{FD77FD8A-41A4-4D8C-A8AC-5F0D12DE91A1}">
      <dgm:prSet/>
      <dgm:spPr/>
      <dgm:t>
        <a:bodyPr/>
        <a:lstStyle/>
        <a:p>
          <a:endParaRPr lang="en-US"/>
        </a:p>
      </dgm:t>
    </dgm:pt>
    <dgm:pt modelId="{BA1A4C46-A527-422D-946F-83C12836E463}" type="sibTrans" cxnId="{FD77FD8A-41A4-4D8C-A8AC-5F0D12DE91A1}">
      <dgm:prSet/>
      <dgm:spPr/>
      <dgm:t>
        <a:bodyPr/>
        <a:lstStyle/>
        <a:p>
          <a:endParaRPr lang="en-US"/>
        </a:p>
      </dgm:t>
    </dgm:pt>
    <dgm:pt modelId="{E1B88DE2-D650-4597-A856-AC622354AE07}">
      <dgm:prSet/>
      <dgm:spPr/>
      <dgm:t>
        <a:bodyPr/>
        <a:lstStyle/>
        <a:p>
          <a:pPr>
            <a:defRPr b="1"/>
          </a:pPr>
          <a:r>
            <a:rPr lang="fr-CA" dirty="0"/>
            <a:t>La sécurité du système dépend du PRNG. </a:t>
          </a:r>
          <a:endParaRPr lang="en-US" dirty="0"/>
        </a:p>
      </dgm:t>
    </dgm:pt>
    <dgm:pt modelId="{60BC8E81-3524-40D9-AFEE-20433E666F55}" type="parTrans" cxnId="{00D393D2-FB84-4F57-ADCE-2F209F2CDD9D}">
      <dgm:prSet/>
      <dgm:spPr/>
      <dgm:t>
        <a:bodyPr/>
        <a:lstStyle/>
        <a:p>
          <a:endParaRPr lang="en-US"/>
        </a:p>
      </dgm:t>
    </dgm:pt>
    <dgm:pt modelId="{CD42C477-08AA-4BE8-AD3C-656BB74055D8}" type="sibTrans" cxnId="{00D393D2-FB84-4F57-ADCE-2F209F2CDD9D}">
      <dgm:prSet/>
      <dgm:spPr/>
      <dgm:t>
        <a:bodyPr/>
        <a:lstStyle/>
        <a:p>
          <a:endParaRPr lang="en-US"/>
        </a:p>
      </dgm:t>
    </dgm:pt>
    <dgm:pt modelId="{4617853A-C8B7-48AA-8AD7-538DDA1ADAE6}">
      <dgm:prSet/>
      <dgm:spPr/>
      <dgm:t>
        <a:bodyPr/>
        <a:lstStyle/>
        <a:p>
          <a:pPr>
            <a:defRPr b="1"/>
          </a:pPr>
          <a:r>
            <a:rPr lang="fr-CA" dirty="0"/>
            <a:t>Si on peut deviner la prochaine génération, ou déterminer une plage possible, l’algorithme devient vulnérable. </a:t>
          </a:r>
          <a:endParaRPr lang="en-US" dirty="0"/>
        </a:p>
      </dgm:t>
    </dgm:pt>
    <dgm:pt modelId="{84D25296-FD9D-4CFC-9443-87C828956E89}" type="parTrans" cxnId="{3321E8B6-C58B-4680-8475-5D52CA809245}">
      <dgm:prSet/>
      <dgm:spPr/>
      <dgm:t>
        <a:bodyPr/>
        <a:lstStyle/>
        <a:p>
          <a:endParaRPr lang="en-US"/>
        </a:p>
      </dgm:t>
    </dgm:pt>
    <dgm:pt modelId="{76BC87DD-F8D9-4E4C-89C1-817EE98B0B85}" type="sibTrans" cxnId="{3321E8B6-C58B-4680-8475-5D52CA809245}">
      <dgm:prSet/>
      <dgm:spPr/>
      <dgm:t>
        <a:bodyPr/>
        <a:lstStyle/>
        <a:p>
          <a:endParaRPr lang="en-US"/>
        </a:p>
      </dgm:t>
    </dgm:pt>
    <dgm:pt modelId="{F37D40D2-CA62-4ADC-8C4C-121B3D93FADD}">
      <dgm:prSet/>
      <dgm:spPr/>
      <dgm:t>
        <a:bodyPr/>
        <a:lstStyle/>
        <a:p>
          <a:r>
            <a:rPr lang="fr-CA"/>
            <a:t>Exemple de l’aléatoire basé sur la date ou l’heure</a:t>
          </a:r>
          <a:endParaRPr lang="en-US"/>
        </a:p>
      </dgm:t>
    </dgm:pt>
    <dgm:pt modelId="{FF44C5BB-FFDB-490D-86F1-71F906FF63E4}" type="parTrans" cxnId="{ED709984-AC0E-4628-A6B9-06EF7F6FD1B3}">
      <dgm:prSet/>
      <dgm:spPr/>
      <dgm:t>
        <a:bodyPr/>
        <a:lstStyle/>
        <a:p>
          <a:endParaRPr lang="en-US"/>
        </a:p>
      </dgm:t>
    </dgm:pt>
    <dgm:pt modelId="{53CF8B56-2264-4385-92AB-CAC3E16E6E49}" type="sibTrans" cxnId="{ED709984-AC0E-4628-A6B9-06EF7F6FD1B3}">
      <dgm:prSet/>
      <dgm:spPr/>
      <dgm:t>
        <a:bodyPr/>
        <a:lstStyle/>
        <a:p>
          <a:endParaRPr lang="en-US"/>
        </a:p>
      </dgm:t>
    </dgm:pt>
    <dgm:pt modelId="{7FA27B8E-F786-4433-BF70-BADD047E583A}" type="pres">
      <dgm:prSet presAssocID="{5A1A0D98-799F-4193-9230-B3D5CD793250}" presName="root" presStyleCnt="0">
        <dgm:presLayoutVars>
          <dgm:dir/>
          <dgm:resizeHandles val="exact"/>
        </dgm:presLayoutVars>
      </dgm:prSet>
      <dgm:spPr/>
    </dgm:pt>
    <dgm:pt modelId="{50CEB1C3-D6E8-45F8-92BC-559391523BEE}" type="pres">
      <dgm:prSet presAssocID="{A896DEDB-2359-4037-8420-9F299BA748FD}" presName="compNode" presStyleCnt="0"/>
      <dgm:spPr/>
    </dgm:pt>
    <dgm:pt modelId="{F10ABF04-AF07-4E9F-A241-3B9ABB2BEC0C}" type="pres">
      <dgm:prSet presAssocID="{A896DEDB-2359-4037-8420-9F299BA748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 contour"/>
        </a:ext>
      </dgm:extLst>
    </dgm:pt>
    <dgm:pt modelId="{34A6534B-06C0-4D75-A083-A1C84799C8EC}" type="pres">
      <dgm:prSet presAssocID="{A896DEDB-2359-4037-8420-9F299BA748FD}" presName="iconSpace" presStyleCnt="0"/>
      <dgm:spPr/>
    </dgm:pt>
    <dgm:pt modelId="{B0A02380-764F-43C6-B000-888A99A309C3}" type="pres">
      <dgm:prSet presAssocID="{A896DEDB-2359-4037-8420-9F299BA748FD}" presName="parTx" presStyleLbl="revTx" presStyleIdx="0" presStyleCnt="8">
        <dgm:presLayoutVars>
          <dgm:chMax val="0"/>
          <dgm:chPref val="0"/>
        </dgm:presLayoutVars>
      </dgm:prSet>
      <dgm:spPr/>
    </dgm:pt>
    <dgm:pt modelId="{67082D24-5E75-443E-941D-4AF50BE984F3}" type="pres">
      <dgm:prSet presAssocID="{A896DEDB-2359-4037-8420-9F299BA748FD}" presName="txSpace" presStyleCnt="0"/>
      <dgm:spPr/>
    </dgm:pt>
    <dgm:pt modelId="{F040903A-D209-487F-B5A1-0B20F0FE3099}" type="pres">
      <dgm:prSet presAssocID="{A896DEDB-2359-4037-8420-9F299BA748FD}" presName="desTx" presStyleLbl="revTx" presStyleIdx="1" presStyleCnt="8">
        <dgm:presLayoutVars/>
      </dgm:prSet>
      <dgm:spPr/>
    </dgm:pt>
    <dgm:pt modelId="{EB55B2BD-6033-4E2B-9962-8474E8E2AFB9}" type="pres">
      <dgm:prSet presAssocID="{E515EF0B-B3FC-47F7-AA3A-8161539BD425}" presName="sibTrans" presStyleCnt="0"/>
      <dgm:spPr/>
    </dgm:pt>
    <dgm:pt modelId="{A385535F-A70E-44CB-B940-0DC8A44009FE}" type="pres">
      <dgm:prSet presAssocID="{387BA2A6-4C51-4800-86AB-40820EC27700}" presName="compNode" presStyleCnt="0"/>
      <dgm:spPr/>
    </dgm:pt>
    <dgm:pt modelId="{F2BA8434-1818-44F0-B08A-712A76FE0749}" type="pres">
      <dgm:prSet presAssocID="{387BA2A6-4C51-4800-86AB-40820EC277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 contour"/>
        </a:ext>
      </dgm:extLst>
    </dgm:pt>
    <dgm:pt modelId="{7E2E8438-A42A-4339-8198-9800BDDFB967}" type="pres">
      <dgm:prSet presAssocID="{387BA2A6-4C51-4800-86AB-40820EC27700}" presName="iconSpace" presStyleCnt="0"/>
      <dgm:spPr/>
    </dgm:pt>
    <dgm:pt modelId="{304CC6B4-034E-4E67-AFBB-4DBFF346BCA9}" type="pres">
      <dgm:prSet presAssocID="{387BA2A6-4C51-4800-86AB-40820EC27700}" presName="parTx" presStyleLbl="revTx" presStyleIdx="2" presStyleCnt="8">
        <dgm:presLayoutVars>
          <dgm:chMax val="0"/>
          <dgm:chPref val="0"/>
        </dgm:presLayoutVars>
      </dgm:prSet>
      <dgm:spPr/>
    </dgm:pt>
    <dgm:pt modelId="{99548E80-F6AA-4EF6-8219-738C898BA57D}" type="pres">
      <dgm:prSet presAssocID="{387BA2A6-4C51-4800-86AB-40820EC27700}" presName="txSpace" presStyleCnt="0"/>
      <dgm:spPr/>
    </dgm:pt>
    <dgm:pt modelId="{625FF5E1-DEC2-42A0-8E34-2DE811692D15}" type="pres">
      <dgm:prSet presAssocID="{387BA2A6-4C51-4800-86AB-40820EC27700}" presName="desTx" presStyleLbl="revTx" presStyleIdx="3" presStyleCnt="8">
        <dgm:presLayoutVars/>
      </dgm:prSet>
      <dgm:spPr/>
    </dgm:pt>
    <dgm:pt modelId="{151C6A23-BE2B-40DB-9D71-51CB8409831F}" type="pres">
      <dgm:prSet presAssocID="{BA1A4C46-A527-422D-946F-83C12836E463}" presName="sibTrans" presStyleCnt="0"/>
      <dgm:spPr/>
    </dgm:pt>
    <dgm:pt modelId="{8887A14A-BF11-46C5-B5DD-6D021D48C9CA}" type="pres">
      <dgm:prSet presAssocID="{E1B88DE2-D650-4597-A856-AC622354AE07}" presName="compNode" presStyleCnt="0"/>
      <dgm:spPr/>
    </dgm:pt>
    <dgm:pt modelId="{AD61F036-C80A-4557-9543-E8687D3A9495}" type="pres">
      <dgm:prSet presAssocID="{E1B88DE2-D650-4597-A856-AC622354AE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ick avec un remplissage uni"/>
        </a:ext>
      </dgm:extLst>
    </dgm:pt>
    <dgm:pt modelId="{E4D14E5E-AAF1-4503-83E9-A1F7D2B2D535}" type="pres">
      <dgm:prSet presAssocID="{E1B88DE2-D650-4597-A856-AC622354AE07}" presName="iconSpace" presStyleCnt="0"/>
      <dgm:spPr/>
    </dgm:pt>
    <dgm:pt modelId="{9E123A25-DAF2-411C-B094-CAED71B8B2CC}" type="pres">
      <dgm:prSet presAssocID="{E1B88DE2-D650-4597-A856-AC622354AE07}" presName="parTx" presStyleLbl="revTx" presStyleIdx="4" presStyleCnt="8">
        <dgm:presLayoutVars>
          <dgm:chMax val="0"/>
          <dgm:chPref val="0"/>
        </dgm:presLayoutVars>
      </dgm:prSet>
      <dgm:spPr/>
    </dgm:pt>
    <dgm:pt modelId="{604ED552-E53E-4F3B-BFCE-8D03DBDA85F5}" type="pres">
      <dgm:prSet presAssocID="{E1B88DE2-D650-4597-A856-AC622354AE07}" presName="txSpace" presStyleCnt="0"/>
      <dgm:spPr/>
    </dgm:pt>
    <dgm:pt modelId="{396DA5B8-5F7A-48AD-86F3-6DE3A264AF24}" type="pres">
      <dgm:prSet presAssocID="{E1B88DE2-D650-4597-A856-AC622354AE07}" presName="desTx" presStyleLbl="revTx" presStyleIdx="5" presStyleCnt="8">
        <dgm:presLayoutVars/>
      </dgm:prSet>
      <dgm:spPr/>
    </dgm:pt>
    <dgm:pt modelId="{802BBDFF-AB89-40B0-84EC-906F0AD2474C}" type="pres">
      <dgm:prSet presAssocID="{CD42C477-08AA-4BE8-AD3C-656BB74055D8}" presName="sibTrans" presStyleCnt="0"/>
      <dgm:spPr/>
    </dgm:pt>
    <dgm:pt modelId="{A5D5A947-D4E9-4575-B09F-403B76DF7556}" type="pres">
      <dgm:prSet presAssocID="{4617853A-C8B7-48AA-8AD7-538DDA1ADAE6}" presName="compNode" presStyleCnt="0"/>
      <dgm:spPr/>
    </dgm:pt>
    <dgm:pt modelId="{65EE6ED3-C7B3-4588-8B09-876873D9B8A9}" type="pres">
      <dgm:prSet presAssocID="{4617853A-C8B7-48AA-8AD7-538DDA1ADA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sh contour"/>
        </a:ext>
      </dgm:extLst>
    </dgm:pt>
    <dgm:pt modelId="{DFC780AF-AD04-42C7-A960-464CD82443A2}" type="pres">
      <dgm:prSet presAssocID="{4617853A-C8B7-48AA-8AD7-538DDA1ADAE6}" presName="iconSpace" presStyleCnt="0"/>
      <dgm:spPr/>
    </dgm:pt>
    <dgm:pt modelId="{E1359161-92E0-4FA1-8FE4-C278DE3DF5A5}" type="pres">
      <dgm:prSet presAssocID="{4617853A-C8B7-48AA-8AD7-538DDA1ADAE6}" presName="parTx" presStyleLbl="revTx" presStyleIdx="6" presStyleCnt="8">
        <dgm:presLayoutVars>
          <dgm:chMax val="0"/>
          <dgm:chPref val="0"/>
        </dgm:presLayoutVars>
      </dgm:prSet>
      <dgm:spPr/>
    </dgm:pt>
    <dgm:pt modelId="{95BA9B72-59E2-440E-ACB5-DC594C8D2912}" type="pres">
      <dgm:prSet presAssocID="{4617853A-C8B7-48AA-8AD7-538DDA1ADAE6}" presName="txSpace" presStyleCnt="0"/>
      <dgm:spPr/>
    </dgm:pt>
    <dgm:pt modelId="{0B7F1723-8D9B-4EB1-AC5A-DA3F79A3E8AF}" type="pres">
      <dgm:prSet presAssocID="{4617853A-C8B7-48AA-8AD7-538DDA1ADAE6}" presName="desTx" presStyleLbl="revTx" presStyleIdx="7" presStyleCnt="8">
        <dgm:presLayoutVars/>
      </dgm:prSet>
      <dgm:spPr/>
    </dgm:pt>
  </dgm:ptLst>
  <dgm:cxnLst>
    <dgm:cxn modelId="{4D936B00-CB80-4943-84F0-69ACACC05934}" type="presOf" srcId="{A896DEDB-2359-4037-8420-9F299BA748FD}" destId="{B0A02380-764F-43C6-B000-888A99A309C3}" srcOrd="0" destOrd="0" presId="urn:microsoft.com/office/officeart/2018/5/layout/CenteredIconLabelDescriptionList"/>
    <dgm:cxn modelId="{09355730-30EE-48BA-93AC-489E30702E1D}" type="presOf" srcId="{4617853A-C8B7-48AA-8AD7-538DDA1ADAE6}" destId="{E1359161-92E0-4FA1-8FE4-C278DE3DF5A5}" srcOrd="0" destOrd="0" presId="urn:microsoft.com/office/officeart/2018/5/layout/CenteredIconLabelDescriptionList"/>
    <dgm:cxn modelId="{9949D443-E1E1-45B3-9DA7-CD7C367F0048}" type="presOf" srcId="{387BA2A6-4C51-4800-86AB-40820EC27700}" destId="{304CC6B4-034E-4E67-AFBB-4DBFF346BCA9}" srcOrd="0" destOrd="0" presId="urn:microsoft.com/office/officeart/2018/5/layout/CenteredIconLabelDescriptionList"/>
    <dgm:cxn modelId="{1BC99F83-19E0-4400-868D-665A0D70352B}" type="presOf" srcId="{5A1A0D98-799F-4193-9230-B3D5CD793250}" destId="{7FA27B8E-F786-4433-BF70-BADD047E583A}" srcOrd="0" destOrd="0" presId="urn:microsoft.com/office/officeart/2018/5/layout/CenteredIconLabelDescriptionList"/>
    <dgm:cxn modelId="{ED709984-AC0E-4628-A6B9-06EF7F6FD1B3}" srcId="{4617853A-C8B7-48AA-8AD7-538DDA1ADAE6}" destId="{F37D40D2-CA62-4ADC-8C4C-121B3D93FADD}" srcOrd="0" destOrd="0" parTransId="{FF44C5BB-FFDB-490D-86F1-71F906FF63E4}" sibTransId="{53CF8B56-2264-4385-92AB-CAC3E16E6E49}"/>
    <dgm:cxn modelId="{FD77FD8A-41A4-4D8C-A8AC-5F0D12DE91A1}" srcId="{5A1A0D98-799F-4193-9230-B3D5CD793250}" destId="{387BA2A6-4C51-4800-86AB-40820EC27700}" srcOrd="1" destOrd="0" parTransId="{1085E118-2AF5-4642-AF6D-3078AFE6F517}" sibTransId="{BA1A4C46-A527-422D-946F-83C12836E463}"/>
    <dgm:cxn modelId="{E34B9BAF-B4BB-43C4-A033-D1FD0FE0AA1D}" type="presOf" srcId="{E1B88DE2-D650-4597-A856-AC622354AE07}" destId="{9E123A25-DAF2-411C-B094-CAED71B8B2CC}" srcOrd="0" destOrd="0" presId="urn:microsoft.com/office/officeart/2018/5/layout/CenteredIconLabelDescriptionList"/>
    <dgm:cxn modelId="{3321E8B6-C58B-4680-8475-5D52CA809245}" srcId="{5A1A0D98-799F-4193-9230-B3D5CD793250}" destId="{4617853A-C8B7-48AA-8AD7-538DDA1ADAE6}" srcOrd="3" destOrd="0" parTransId="{84D25296-FD9D-4CFC-9443-87C828956E89}" sibTransId="{76BC87DD-F8D9-4E4C-89C1-817EE98B0B85}"/>
    <dgm:cxn modelId="{1DBAFDC7-B152-4BBC-909B-586C7A6453DF}" srcId="{5A1A0D98-799F-4193-9230-B3D5CD793250}" destId="{A896DEDB-2359-4037-8420-9F299BA748FD}" srcOrd="0" destOrd="0" parTransId="{E1FD0BB3-89A1-4356-93AB-FB23E5A29B25}" sibTransId="{E515EF0B-B3FC-47F7-AA3A-8161539BD425}"/>
    <dgm:cxn modelId="{00D393D2-FB84-4F57-ADCE-2F209F2CDD9D}" srcId="{5A1A0D98-799F-4193-9230-B3D5CD793250}" destId="{E1B88DE2-D650-4597-A856-AC622354AE07}" srcOrd="2" destOrd="0" parTransId="{60BC8E81-3524-40D9-AFEE-20433E666F55}" sibTransId="{CD42C477-08AA-4BE8-AD3C-656BB74055D8}"/>
    <dgm:cxn modelId="{F6579CF0-219F-4E66-A23C-0F95D841CED6}" type="presOf" srcId="{F37D40D2-CA62-4ADC-8C4C-121B3D93FADD}" destId="{0B7F1723-8D9B-4EB1-AC5A-DA3F79A3E8AF}" srcOrd="0" destOrd="0" presId="urn:microsoft.com/office/officeart/2018/5/layout/CenteredIconLabelDescriptionList"/>
    <dgm:cxn modelId="{D2873CF7-A6DE-4CCB-A828-DED80FD15A20}" type="presParOf" srcId="{7FA27B8E-F786-4433-BF70-BADD047E583A}" destId="{50CEB1C3-D6E8-45F8-92BC-559391523BEE}" srcOrd="0" destOrd="0" presId="urn:microsoft.com/office/officeart/2018/5/layout/CenteredIconLabelDescriptionList"/>
    <dgm:cxn modelId="{093D66BF-923E-4616-8FB8-9AEC5A713AE2}" type="presParOf" srcId="{50CEB1C3-D6E8-45F8-92BC-559391523BEE}" destId="{F10ABF04-AF07-4E9F-A241-3B9ABB2BEC0C}" srcOrd="0" destOrd="0" presId="urn:microsoft.com/office/officeart/2018/5/layout/CenteredIconLabelDescriptionList"/>
    <dgm:cxn modelId="{1E1222DD-6224-437D-9F3C-0F289366C978}" type="presParOf" srcId="{50CEB1C3-D6E8-45F8-92BC-559391523BEE}" destId="{34A6534B-06C0-4D75-A083-A1C84799C8EC}" srcOrd="1" destOrd="0" presId="urn:microsoft.com/office/officeart/2018/5/layout/CenteredIconLabelDescriptionList"/>
    <dgm:cxn modelId="{FD98CD83-AAA0-4B82-AFE5-52771FE58D2F}" type="presParOf" srcId="{50CEB1C3-D6E8-45F8-92BC-559391523BEE}" destId="{B0A02380-764F-43C6-B000-888A99A309C3}" srcOrd="2" destOrd="0" presId="urn:microsoft.com/office/officeart/2018/5/layout/CenteredIconLabelDescriptionList"/>
    <dgm:cxn modelId="{51FEE89A-5C6B-4358-A379-4D51FC1FD5C0}" type="presParOf" srcId="{50CEB1C3-D6E8-45F8-92BC-559391523BEE}" destId="{67082D24-5E75-443E-941D-4AF50BE984F3}" srcOrd="3" destOrd="0" presId="urn:microsoft.com/office/officeart/2018/5/layout/CenteredIconLabelDescriptionList"/>
    <dgm:cxn modelId="{CDCFCBB8-560E-4541-853F-9C77EEA9911F}" type="presParOf" srcId="{50CEB1C3-D6E8-45F8-92BC-559391523BEE}" destId="{F040903A-D209-487F-B5A1-0B20F0FE3099}" srcOrd="4" destOrd="0" presId="urn:microsoft.com/office/officeart/2018/5/layout/CenteredIconLabelDescriptionList"/>
    <dgm:cxn modelId="{1447F010-00D7-4914-A44A-F77D4A483AB0}" type="presParOf" srcId="{7FA27B8E-F786-4433-BF70-BADD047E583A}" destId="{EB55B2BD-6033-4E2B-9962-8474E8E2AFB9}" srcOrd="1" destOrd="0" presId="urn:microsoft.com/office/officeart/2018/5/layout/CenteredIconLabelDescriptionList"/>
    <dgm:cxn modelId="{51DB1763-7949-4B4E-9B40-081F7FFF8EBF}" type="presParOf" srcId="{7FA27B8E-F786-4433-BF70-BADD047E583A}" destId="{A385535F-A70E-44CB-B940-0DC8A44009FE}" srcOrd="2" destOrd="0" presId="urn:microsoft.com/office/officeart/2018/5/layout/CenteredIconLabelDescriptionList"/>
    <dgm:cxn modelId="{5D7818F6-7AFB-4214-88E3-C016CFE7E7E5}" type="presParOf" srcId="{A385535F-A70E-44CB-B940-0DC8A44009FE}" destId="{F2BA8434-1818-44F0-B08A-712A76FE0749}" srcOrd="0" destOrd="0" presId="urn:microsoft.com/office/officeart/2018/5/layout/CenteredIconLabelDescriptionList"/>
    <dgm:cxn modelId="{33B80F49-6E46-4F95-8B9F-A812FA2B4ED6}" type="presParOf" srcId="{A385535F-A70E-44CB-B940-0DC8A44009FE}" destId="{7E2E8438-A42A-4339-8198-9800BDDFB967}" srcOrd="1" destOrd="0" presId="urn:microsoft.com/office/officeart/2018/5/layout/CenteredIconLabelDescriptionList"/>
    <dgm:cxn modelId="{41AF5ACE-E750-45A0-8328-1F8D6A49F750}" type="presParOf" srcId="{A385535F-A70E-44CB-B940-0DC8A44009FE}" destId="{304CC6B4-034E-4E67-AFBB-4DBFF346BCA9}" srcOrd="2" destOrd="0" presId="urn:microsoft.com/office/officeart/2018/5/layout/CenteredIconLabelDescriptionList"/>
    <dgm:cxn modelId="{5310F119-04DC-49C7-B6C3-C21DD9046B10}" type="presParOf" srcId="{A385535F-A70E-44CB-B940-0DC8A44009FE}" destId="{99548E80-F6AA-4EF6-8219-738C898BA57D}" srcOrd="3" destOrd="0" presId="urn:microsoft.com/office/officeart/2018/5/layout/CenteredIconLabelDescriptionList"/>
    <dgm:cxn modelId="{592E99F4-5DC5-4193-95C5-7111FA10C174}" type="presParOf" srcId="{A385535F-A70E-44CB-B940-0DC8A44009FE}" destId="{625FF5E1-DEC2-42A0-8E34-2DE811692D15}" srcOrd="4" destOrd="0" presId="urn:microsoft.com/office/officeart/2018/5/layout/CenteredIconLabelDescriptionList"/>
    <dgm:cxn modelId="{D49F94FA-F5C1-4D39-9895-7D195F1DD991}" type="presParOf" srcId="{7FA27B8E-F786-4433-BF70-BADD047E583A}" destId="{151C6A23-BE2B-40DB-9D71-51CB8409831F}" srcOrd="3" destOrd="0" presId="urn:microsoft.com/office/officeart/2018/5/layout/CenteredIconLabelDescriptionList"/>
    <dgm:cxn modelId="{52D43926-6A95-4905-A752-3EC5A395F2CA}" type="presParOf" srcId="{7FA27B8E-F786-4433-BF70-BADD047E583A}" destId="{8887A14A-BF11-46C5-B5DD-6D021D48C9CA}" srcOrd="4" destOrd="0" presId="urn:microsoft.com/office/officeart/2018/5/layout/CenteredIconLabelDescriptionList"/>
    <dgm:cxn modelId="{326CAA3D-8465-49A4-AE4E-85F21B96BA8B}" type="presParOf" srcId="{8887A14A-BF11-46C5-B5DD-6D021D48C9CA}" destId="{AD61F036-C80A-4557-9543-E8687D3A9495}" srcOrd="0" destOrd="0" presId="urn:microsoft.com/office/officeart/2018/5/layout/CenteredIconLabelDescriptionList"/>
    <dgm:cxn modelId="{6D2BF3A8-3E44-4799-91E3-B46444C041DC}" type="presParOf" srcId="{8887A14A-BF11-46C5-B5DD-6D021D48C9CA}" destId="{E4D14E5E-AAF1-4503-83E9-A1F7D2B2D535}" srcOrd="1" destOrd="0" presId="urn:microsoft.com/office/officeart/2018/5/layout/CenteredIconLabelDescriptionList"/>
    <dgm:cxn modelId="{E7322932-25EA-4719-AD4B-278677B077D3}" type="presParOf" srcId="{8887A14A-BF11-46C5-B5DD-6D021D48C9CA}" destId="{9E123A25-DAF2-411C-B094-CAED71B8B2CC}" srcOrd="2" destOrd="0" presId="urn:microsoft.com/office/officeart/2018/5/layout/CenteredIconLabelDescriptionList"/>
    <dgm:cxn modelId="{A13F9707-A80F-4477-ACCC-DDE4FC6D7155}" type="presParOf" srcId="{8887A14A-BF11-46C5-B5DD-6D021D48C9CA}" destId="{604ED552-E53E-4F3B-BFCE-8D03DBDA85F5}" srcOrd="3" destOrd="0" presId="urn:microsoft.com/office/officeart/2018/5/layout/CenteredIconLabelDescriptionList"/>
    <dgm:cxn modelId="{25DE6067-1632-4D71-AA11-F4F27B768E7A}" type="presParOf" srcId="{8887A14A-BF11-46C5-B5DD-6D021D48C9CA}" destId="{396DA5B8-5F7A-48AD-86F3-6DE3A264AF24}" srcOrd="4" destOrd="0" presId="urn:microsoft.com/office/officeart/2018/5/layout/CenteredIconLabelDescriptionList"/>
    <dgm:cxn modelId="{DB62237E-1998-467B-BA21-E7CB9934805D}" type="presParOf" srcId="{7FA27B8E-F786-4433-BF70-BADD047E583A}" destId="{802BBDFF-AB89-40B0-84EC-906F0AD2474C}" srcOrd="5" destOrd="0" presId="urn:microsoft.com/office/officeart/2018/5/layout/CenteredIconLabelDescriptionList"/>
    <dgm:cxn modelId="{B3663840-EA9C-4F0C-95F0-683A0416575A}" type="presParOf" srcId="{7FA27B8E-F786-4433-BF70-BADD047E583A}" destId="{A5D5A947-D4E9-4575-B09F-403B76DF7556}" srcOrd="6" destOrd="0" presId="urn:microsoft.com/office/officeart/2018/5/layout/CenteredIconLabelDescriptionList"/>
    <dgm:cxn modelId="{32979BF2-54A6-48FA-A922-5E17DEEEE283}" type="presParOf" srcId="{A5D5A947-D4E9-4575-B09F-403B76DF7556}" destId="{65EE6ED3-C7B3-4588-8B09-876873D9B8A9}" srcOrd="0" destOrd="0" presId="urn:microsoft.com/office/officeart/2018/5/layout/CenteredIconLabelDescriptionList"/>
    <dgm:cxn modelId="{ED24E248-C147-4A06-AD2B-E0501610272D}" type="presParOf" srcId="{A5D5A947-D4E9-4575-B09F-403B76DF7556}" destId="{DFC780AF-AD04-42C7-A960-464CD82443A2}" srcOrd="1" destOrd="0" presId="urn:microsoft.com/office/officeart/2018/5/layout/CenteredIconLabelDescriptionList"/>
    <dgm:cxn modelId="{FA90E0DE-6882-47B0-96D1-117A0A925B9D}" type="presParOf" srcId="{A5D5A947-D4E9-4575-B09F-403B76DF7556}" destId="{E1359161-92E0-4FA1-8FE4-C278DE3DF5A5}" srcOrd="2" destOrd="0" presId="urn:microsoft.com/office/officeart/2018/5/layout/CenteredIconLabelDescriptionList"/>
    <dgm:cxn modelId="{A3E0CC8B-EC3D-48DD-BD74-7D9876B5FD5F}" type="presParOf" srcId="{A5D5A947-D4E9-4575-B09F-403B76DF7556}" destId="{95BA9B72-59E2-440E-ACB5-DC594C8D2912}" srcOrd="3" destOrd="0" presId="urn:microsoft.com/office/officeart/2018/5/layout/CenteredIconLabelDescriptionList"/>
    <dgm:cxn modelId="{23120A12-30DE-4B9B-8D22-864B50C15634}" type="presParOf" srcId="{A5D5A947-D4E9-4575-B09F-403B76DF7556}" destId="{0B7F1723-8D9B-4EB1-AC5A-DA3F79A3E8A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D5ADE3-FEB0-4B6E-8504-E34F9FB4444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F2661629-FABC-4729-9A68-84E1B2D50619}">
      <dgm:prSet phldrT="[Texte]"/>
      <dgm:spPr/>
      <dgm:t>
        <a:bodyPr/>
        <a:lstStyle/>
        <a:p>
          <a:r>
            <a:rPr lang="fr-CA" dirty="0"/>
            <a:t>ECB</a:t>
          </a:r>
        </a:p>
      </dgm:t>
    </dgm:pt>
    <dgm:pt modelId="{31D42B18-87E0-4FEC-870F-83249402943C}" type="parTrans" cxnId="{89799722-07FD-4991-8AB3-B78470A6C19A}">
      <dgm:prSet/>
      <dgm:spPr/>
      <dgm:t>
        <a:bodyPr/>
        <a:lstStyle/>
        <a:p>
          <a:endParaRPr lang="fr-CA"/>
        </a:p>
      </dgm:t>
    </dgm:pt>
    <dgm:pt modelId="{285401D2-4283-4F25-BF70-3E7A3518389C}" type="sibTrans" cxnId="{89799722-07FD-4991-8AB3-B78470A6C19A}">
      <dgm:prSet/>
      <dgm:spPr/>
      <dgm:t>
        <a:bodyPr/>
        <a:lstStyle/>
        <a:p>
          <a:endParaRPr lang="fr-CA"/>
        </a:p>
      </dgm:t>
    </dgm:pt>
    <dgm:pt modelId="{8298BDC0-B6AD-4BE4-AE83-6C0EDD4D2382}">
      <dgm:prSet phldrT="[Texte]"/>
      <dgm:spPr/>
      <dgm:t>
        <a:bodyPr/>
        <a:lstStyle/>
        <a:p>
          <a:r>
            <a:rPr lang="fr-CA" dirty="0"/>
            <a:t>CBC</a:t>
          </a:r>
        </a:p>
      </dgm:t>
    </dgm:pt>
    <dgm:pt modelId="{5EEA457E-7A4E-4AD9-BE6A-5B00434E3062}" type="parTrans" cxnId="{1429E52B-41C7-49FA-9BED-187BB5C2A14E}">
      <dgm:prSet/>
      <dgm:spPr/>
      <dgm:t>
        <a:bodyPr/>
        <a:lstStyle/>
        <a:p>
          <a:endParaRPr lang="fr-CA"/>
        </a:p>
      </dgm:t>
    </dgm:pt>
    <dgm:pt modelId="{808AA00C-10B1-4726-BA51-E924F6B44A50}" type="sibTrans" cxnId="{1429E52B-41C7-49FA-9BED-187BB5C2A14E}">
      <dgm:prSet/>
      <dgm:spPr/>
      <dgm:t>
        <a:bodyPr/>
        <a:lstStyle/>
        <a:p>
          <a:endParaRPr lang="fr-CA"/>
        </a:p>
      </dgm:t>
    </dgm:pt>
    <dgm:pt modelId="{BEFD2850-50E6-4D65-B67A-447B6539E8AB}">
      <dgm:prSet phldrT="[Texte]"/>
      <dgm:spPr/>
      <dgm:t>
        <a:bodyPr/>
        <a:lstStyle/>
        <a:p>
          <a:r>
            <a:rPr lang="fr-CA" dirty="0"/>
            <a:t>CFB</a:t>
          </a:r>
        </a:p>
      </dgm:t>
    </dgm:pt>
    <dgm:pt modelId="{D72B4963-F858-45B6-98DF-D12DCEBA4D1D}" type="parTrans" cxnId="{F7BD8B6F-3D66-4B75-BBB7-A45533272E6E}">
      <dgm:prSet/>
      <dgm:spPr/>
      <dgm:t>
        <a:bodyPr/>
        <a:lstStyle/>
        <a:p>
          <a:endParaRPr lang="fr-CA"/>
        </a:p>
      </dgm:t>
    </dgm:pt>
    <dgm:pt modelId="{3C3DA4B0-1DF3-473B-87EE-9B8F88E73C77}" type="sibTrans" cxnId="{F7BD8B6F-3D66-4B75-BBB7-A45533272E6E}">
      <dgm:prSet/>
      <dgm:spPr/>
      <dgm:t>
        <a:bodyPr/>
        <a:lstStyle/>
        <a:p>
          <a:endParaRPr lang="fr-CA"/>
        </a:p>
      </dgm:t>
    </dgm:pt>
    <dgm:pt modelId="{E4E2A63B-3F66-41E0-A45E-0E4C3710DC2C}">
      <dgm:prSet phldrT="[Texte]"/>
      <dgm:spPr/>
      <dgm:t>
        <a:bodyPr/>
        <a:lstStyle/>
        <a:p>
          <a:r>
            <a:rPr lang="fr-CA" dirty="0"/>
            <a:t>OFB</a:t>
          </a:r>
        </a:p>
      </dgm:t>
    </dgm:pt>
    <dgm:pt modelId="{1608F87A-557C-401C-BFD1-785E9BF24432}" type="parTrans" cxnId="{A543AEC0-4317-41F1-9226-EB1DE9821F4A}">
      <dgm:prSet/>
      <dgm:spPr/>
      <dgm:t>
        <a:bodyPr/>
        <a:lstStyle/>
        <a:p>
          <a:endParaRPr lang="fr-CA"/>
        </a:p>
      </dgm:t>
    </dgm:pt>
    <dgm:pt modelId="{C4A74448-739C-4945-8B94-0BA9C47B9D15}" type="sibTrans" cxnId="{A543AEC0-4317-41F1-9226-EB1DE9821F4A}">
      <dgm:prSet/>
      <dgm:spPr/>
      <dgm:t>
        <a:bodyPr/>
        <a:lstStyle/>
        <a:p>
          <a:endParaRPr lang="fr-CA"/>
        </a:p>
      </dgm:t>
    </dgm:pt>
    <dgm:pt modelId="{2BD11A8D-F5C3-4E39-B01C-14ADE9B9CF62}">
      <dgm:prSet phldrT="[Texte]"/>
      <dgm:spPr/>
      <dgm:t>
        <a:bodyPr/>
        <a:lstStyle/>
        <a:p>
          <a:r>
            <a:rPr lang="fr-CA" dirty="0"/>
            <a:t>CTR</a:t>
          </a:r>
        </a:p>
      </dgm:t>
    </dgm:pt>
    <dgm:pt modelId="{3761A5AF-845F-475D-833E-8DBE32059A2B}" type="parTrans" cxnId="{42BA65A9-06C8-4147-8E17-0EB994C1BF41}">
      <dgm:prSet/>
      <dgm:spPr/>
      <dgm:t>
        <a:bodyPr/>
        <a:lstStyle/>
        <a:p>
          <a:endParaRPr lang="fr-CA"/>
        </a:p>
      </dgm:t>
    </dgm:pt>
    <dgm:pt modelId="{57A0B0AE-1937-429C-A88F-C67CC1DE78EA}" type="sibTrans" cxnId="{42BA65A9-06C8-4147-8E17-0EB994C1BF41}">
      <dgm:prSet/>
      <dgm:spPr/>
      <dgm:t>
        <a:bodyPr/>
        <a:lstStyle/>
        <a:p>
          <a:endParaRPr lang="fr-CA"/>
        </a:p>
      </dgm:t>
    </dgm:pt>
    <dgm:pt modelId="{1EDA3FC5-0D07-4D4B-A05D-0EB18B6E7073}">
      <dgm:prSet phldrT="[Texte]"/>
      <dgm:spPr/>
      <dgm:t>
        <a:bodyPr/>
        <a:lstStyle/>
        <a:p>
          <a:r>
            <a:rPr lang="fr-CA" dirty="0"/>
            <a:t>Chaque bloc est chiffré indépendamment</a:t>
          </a:r>
        </a:p>
      </dgm:t>
    </dgm:pt>
    <dgm:pt modelId="{C021195C-491F-4FC9-8942-48558B4EAAED}" type="parTrans" cxnId="{95157291-E106-4BBB-9E4B-A43BE850A2D4}">
      <dgm:prSet/>
      <dgm:spPr/>
      <dgm:t>
        <a:bodyPr/>
        <a:lstStyle/>
        <a:p>
          <a:endParaRPr lang="fr-CA"/>
        </a:p>
      </dgm:t>
    </dgm:pt>
    <dgm:pt modelId="{B527C700-A297-4ED1-9E5F-351387A55A03}" type="sibTrans" cxnId="{95157291-E106-4BBB-9E4B-A43BE850A2D4}">
      <dgm:prSet/>
      <dgm:spPr/>
      <dgm:t>
        <a:bodyPr/>
        <a:lstStyle/>
        <a:p>
          <a:endParaRPr lang="fr-CA"/>
        </a:p>
      </dgm:t>
    </dgm:pt>
    <dgm:pt modelId="{64326FA8-0963-41A4-8FB1-83297038F5C5}">
      <dgm:prSet phldrT="[Texte]"/>
      <dgm:spPr/>
      <dgm:t>
        <a:bodyPr/>
        <a:lstStyle/>
        <a:p>
          <a:r>
            <a:rPr lang="fr-CA" dirty="0"/>
            <a:t>2 blocs identiques ont le même contenu</a:t>
          </a:r>
        </a:p>
      </dgm:t>
    </dgm:pt>
    <dgm:pt modelId="{C281FC10-14D3-44E3-9FC7-0CCD17315F75}" type="parTrans" cxnId="{47E31228-FEB8-49FA-8476-44E6D3E16119}">
      <dgm:prSet/>
      <dgm:spPr/>
      <dgm:t>
        <a:bodyPr/>
        <a:lstStyle/>
        <a:p>
          <a:endParaRPr lang="fr-CA"/>
        </a:p>
      </dgm:t>
    </dgm:pt>
    <dgm:pt modelId="{C90C122C-251D-41DE-88FC-A41159738865}" type="sibTrans" cxnId="{47E31228-FEB8-49FA-8476-44E6D3E16119}">
      <dgm:prSet/>
      <dgm:spPr/>
      <dgm:t>
        <a:bodyPr/>
        <a:lstStyle/>
        <a:p>
          <a:endParaRPr lang="fr-CA"/>
        </a:p>
      </dgm:t>
    </dgm:pt>
    <dgm:pt modelId="{BB6D4211-ED19-45B5-9EC9-34313BC219D6}">
      <dgm:prSet phldrT="[Texte]"/>
      <dgm:spPr/>
      <dgm:t>
        <a:bodyPr/>
        <a:lstStyle/>
        <a:p>
          <a:r>
            <a:rPr lang="fr-CA" dirty="0"/>
            <a:t>Chaque bloc est chiffré selon le bloc précédent avec un XOR</a:t>
          </a:r>
        </a:p>
      </dgm:t>
    </dgm:pt>
    <dgm:pt modelId="{D2D3CD1B-349B-4866-BB68-EE2C1837B769}" type="parTrans" cxnId="{E33CD129-5445-45E7-B501-692B043A654E}">
      <dgm:prSet/>
      <dgm:spPr/>
      <dgm:t>
        <a:bodyPr/>
        <a:lstStyle/>
        <a:p>
          <a:endParaRPr lang="fr-CA"/>
        </a:p>
      </dgm:t>
    </dgm:pt>
    <dgm:pt modelId="{81A82973-F630-47D1-96FF-246389E5E2C2}" type="sibTrans" cxnId="{E33CD129-5445-45E7-B501-692B043A654E}">
      <dgm:prSet/>
      <dgm:spPr/>
      <dgm:t>
        <a:bodyPr/>
        <a:lstStyle/>
        <a:p>
          <a:endParaRPr lang="fr-CA"/>
        </a:p>
      </dgm:t>
    </dgm:pt>
    <dgm:pt modelId="{5429D971-906C-4A1E-985B-A3CB646BC01A}">
      <dgm:prSet phldrT="[Texte]"/>
      <dgm:spPr/>
      <dgm:t>
        <a:bodyPr/>
        <a:lstStyle/>
        <a:p>
          <a:r>
            <a:rPr lang="fr-CA" dirty="0"/>
            <a:t>Le premier bloc utilise un vecteur d’initialisation (IV)</a:t>
          </a:r>
        </a:p>
      </dgm:t>
    </dgm:pt>
    <dgm:pt modelId="{6E8FAD0F-7D6A-4B15-8391-3731A1FF3812}" type="parTrans" cxnId="{6DF76907-78A1-4D47-B449-6D8AAD95314E}">
      <dgm:prSet/>
      <dgm:spPr/>
      <dgm:t>
        <a:bodyPr/>
        <a:lstStyle/>
        <a:p>
          <a:endParaRPr lang="fr-CA"/>
        </a:p>
      </dgm:t>
    </dgm:pt>
    <dgm:pt modelId="{B36D7F57-0856-44D0-BE64-310EA803E075}" type="sibTrans" cxnId="{6DF76907-78A1-4D47-B449-6D8AAD95314E}">
      <dgm:prSet/>
      <dgm:spPr/>
      <dgm:t>
        <a:bodyPr/>
        <a:lstStyle/>
        <a:p>
          <a:endParaRPr lang="fr-CA"/>
        </a:p>
      </dgm:t>
    </dgm:pt>
    <dgm:pt modelId="{3CA19898-4C92-45EF-8F14-9A16FEAC3F3A}">
      <dgm:prSet phldrT="[Texte]"/>
      <dgm:spPr/>
      <dgm:t>
        <a:bodyPr/>
        <a:lstStyle/>
        <a:p>
          <a:r>
            <a:rPr lang="fr-CA" dirty="0"/>
            <a:t>Connaître l’IV rend l’algorithme vulnérable</a:t>
          </a:r>
        </a:p>
      </dgm:t>
    </dgm:pt>
    <dgm:pt modelId="{4CD25C1B-F51C-4B01-94FE-F64DA51CE358}" type="parTrans" cxnId="{04A9BA42-4302-4B27-87CD-DABDB3320F58}">
      <dgm:prSet/>
      <dgm:spPr/>
      <dgm:t>
        <a:bodyPr/>
        <a:lstStyle/>
        <a:p>
          <a:endParaRPr lang="fr-CA"/>
        </a:p>
      </dgm:t>
    </dgm:pt>
    <dgm:pt modelId="{9BE9F3D2-A062-43A3-A4CE-E5D5A224986C}" type="sibTrans" cxnId="{04A9BA42-4302-4B27-87CD-DABDB3320F58}">
      <dgm:prSet/>
      <dgm:spPr/>
      <dgm:t>
        <a:bodyPr/>
        <a:lstStyle/>
        <a:p>
          <a:endParaRPr lang="fr-CA"/>
        </a:p>
      </dgm:t>
    </dgm:pt>
    <dgm:pt modelId="{0495EFCD-00BA-40A5-93D8-3A531A42C2EE}" type="pres">
      <dgm:prSet presAssocID="{F0D5ADE3-FEB0-4B6E-8504-E34F9FB4444D}" presName="list" presStyleCnt="0">
        <dgm:presLayoutVars>
          <dgm:dir/>
          <dgm:animLvl val="lvl"/>
        </dgm:presLayoutVars>
      </dgm:prSet>
      <dgm:spPr/>
    </dgm:pt>
    <dgm:pt modelId="{EDD523AB-5191-48DB-BF38-D163C2B1B4A0}" type="pres">
      <dgm:prSet presAssocID="{F2661629-FABC-4729-9A68-84E1B2D50619}" presName="posSpace" presStyleCnt="0"/>
      <dgm:spPr/>
    </dgm:pt>
    <dgm:pt modelId="{283E2C3A-8827-4722-BCCB-FC4366B57F09}" type="pres">
      <dgm:prSet presAssocID="{F2661629-FABC-4729-9A68-84E1B2D50619}" presName="vertFlow" presStyleCnt="0"/>
      <dgm:spPr/>
    </dgm:pt>
    <dgm:pt modelId="{97A724CB-0BCD-43C8-AECE-2FACEE7D05BE}" type="pres">
      <dgm:prSet presAssocID="{F2661629-FABC-4729-9A68-84E1B2D50619}" presName="topSpace" presStyleCnt="0"/>
      <dgm:spPr/>
    </dgm:pt>
    <dgm:pt modelId="{39B834CB-853E-4283-A795-C65A707DF91B}" type="pres">
      <dgm:prSet presAssocID="{F2661629-FABC-4729-9A68-84E1B2D50619}" presName="firstComp" presStyleCnt="0"/>
      <dgm:spPr/>
    </dgm:pt>
    <dgm:pt modelId="{B4EC3628-2403-43F1-AA12-5965104693F7}" type="pres">
      <dgm:prSet presAssocID="{F2661629-FABC-4729-9A68-84E1B2D50619}" presName="firstChild" presStyleLbl="bgAccFollowNode1" presStyleIdx="0" presStyleCnt="8"/>
      <dgm:spPr/>
    </dgm:pt>
    <dgm:pt modelId="{54A841C3-78A4-48A2-BF1F-A4B16EEDD803}" type="pres">
      <dgm:prSet presAssocID="{F2661629-FABC-4729-9A68-84E1B2D50619}" presName="firstChildTx" presStyleLbl="bgAccFollowNode1" presStyleIdx="0" presStyleCnt="8">
        <dgm:presLayoutVars>
          <dgm:bulletEnabled val="1"/>
        </dgm:presLayoutVars>
      </dgm:prSet>
      <dgm:spPr/>
    </dgm:pt>
    <dgm:pt modelId="{19BD9433-F62A-4C4C-BD36-EFA507A2ADD8}" type="pres">
      <dgm:prSet presAssocID="{64326FA8-0963-41A4-8FB1-83297038F5C5}" presName="comp" presStyleCnt="0"/>
      <dgm:spPr/>
    </dgm:pt>
    <dgm:pt modelId="{03DCF1BC-6EA3-4686-89C5-08DF5DE869F9}" type="pres">
      <dgm:prSet presAssocID="{64326FA8-0963-41A4-8FB1-83297038F5C5}" presName="child" presStyleLbl="bgAccFollowNode1" presStyleIdx="1" presStyleCnt="8"/>
      <dgm:spPr/>
    </dgm:pt>
    <dgm:pt modelId="{0B640629-6DF7-4F11-8B92-3AFEDAD97410}" type="pres">
      <dgm:prSet presAssocID="{64326FA8-0963-41A4-8FB1-83297038F5C5}" presName="childTx" presStyleLbl="bgAccFollowNode1" presStyleIdx="1" presStyleCnt="8">
        <dgm:presLayoutVars>
          <dgm:bulletEnabled val="1"/>
        </dgm:presLayoutVars>
      </dgm:prSet>
      <dgm:spPr/>
    </dgm:pt>
    <dgm:pt modelId="{2C9AE6A5-7BD2-4093-BC32-5777394B42EB}" type="pres">
      <dgm:prSet presAssocID="{F2661629-FABC-4729-9A68-84E1B2D50619}" presName="negSpace" presStyleCnt="0"/>
      <dgm:spPr/>
    </dgm:pt>
    <dgm:pt modelId="{CDD78853-3FC4-4DD6-A2EA-9281CABF592E}" type="pres">
      <dgm:prSet presAssocID="{F2661629-FABC-4729-9A68-84E1B2D50619}" presName="circle" presStyleLbl="node1" presStyleIdx="0" presStyleCnt="5"/>
      <dgm:spPr/>
    </dgm:pt>
    <dgm:pt modelId="{B2884282-EEBD-4968-A4B3-232434A29F4B}" type="pres">
      <dgm:prSet presAssocID="{285401D2-4283-4F25-BF70-3E7A3518389C}" presName="transSpace" presStyleCnt="0"/>
      <dgm:spPr/>
    </dgm:pt>
    <dgm:pt modelId="{62524DD8-9B3E-467A-BB6F-96FBF5B580AF}" type="pres">
      <dgm:prSet presAssocID="{8298BDC0-B6AD-4BE4-AE83-6C0EDD4D2382}" presName="posSpace" presStyleCnt="0"/>
      <dgm:spPr/>
    </dgm:pt>
    <dgm:pt modelId="{96A12A71-9AC8-4BFF-81FC-A77320B8F4F6}" type="pres">
      <dgm:prSet presAssocID="{8298BDC0-B6AD-4BE4-AE83-6C0EDD4D2382}" presName="vertFlow" presStyleCnt="0"/>
      <dgm:spPr/>
    </dgm:pt>
    <dgm:pt modelId="{ABD1DB9C-1560-47C0-9E6A-28B3A9377EDA}" type="pres">
      <dgm:prSet presAssocID="{8298BDC0-B6AD-4BE4-AE83-6C0EDD4D2382}" presName="topSpace" presStyleCnt="0"/>
      <dgm:spPr/>
    </dgm:pt>
    <dgm:pt modelId="{BAB0B6B0-1939-46FE-9501-6B2A7D8ED0BC}" type="pres">
      <dgm:prSet presAssocID="{8298BDC0-B6AD-4BE4-AE83-6C0EDD4D2382}" presName="firstComp" presStyleCnt="0"/>
      <dgm:spPr/>
    </dgm:pt>
    <dgm:pt modelId="{C782DA8B-8174-4B3F-BE4E-C78AF0DEAFCE}" type="pres">
      <dgm:prSet presAssocID="{8298BDC0-B6AD-4BE4-AE83-6C0EDD4D2382}" presName="firstChild" presStyleLbl="bgAccFollowNode1" presStyleIdx="2" presStyleCnt="8"/>
      <dgm:spPr/>
    </dgm:pt>
    <dgm:pt modelId="{0220ED3F-6BCD-4107-AD59-4E9593D43D3E}" type="pres">
      <dgm:prSet presAssocID="{8298BDC0-B6AD-4BE4-AE83-6C0EDD4D2382}" presName="firstChildTx" presStyleLbl="bgAccFollowNode1" presStyleIdx="2" presStyleCnt="8">
        <dgm:presLayoutVars>
          <dgm:bulletEnabled val="1"/>
        </dgm:presLayoutVars>
      </dgm:prSet>
      <dgm:spPr/>
    </dgm:pt>
    <dgm:pt modelId="{B8C704B2-DADF-41DD-97C1-9425D2554072}" type="pres">
      <dgm:prSet presAssocID="{5429D971-906C-4A1E-985B-A3CB646BC01A}" presName="comp" presStyleCnt="0"/>
      <dgm:spPr/>
    </dgm:pt>
    <dgm:pt modelId="{3B7BBC19-B525-42CF-9706-EF77BD104DF8}" type="pres">
      <dgm:prSet presAssocID="{5429D971-906C-4A1E-985B-A3CB646BC01A}" presName="child" presStyleLbl="bgAccFollowNode1" presStyleIdx="3" presStyleCnt="8"/>
      <dgm:spPr/>
    </dgm:pt>
    <dgm:pt modelId="{B89E2A1C-B546-47E9-A45B-2358D5A2CDCE}" type="pres">
      <dgm:prSet presAssocID="{5429D971-906C-4A1E-985B-A3CB646BC01A}" presName="childTx" presStyleLbl="bgAccFollowNode1" presStyleIdx="3" presStyleCnt="8">
        <dgm:presLayoutVars>
          <dgm:bulletEnabled val="1"/>
        </dgm:presLayoutVars>
      </dgm:prSet>
      <dgm:spPr/>
    </dgm:pt>
    <dgm:pt modelId="{CAC25582-97E9-4482-8EBD-1B2CA9353F9D}" type="pres">
      <dgm:prSet presAssocID="{3CA19898-4C92-45EF-8F14-9A16FEAC3F3A}" presName="comp" presStyleCnt="0"/>
      <dgm:spPr/>
    </dgm:pt>
    <dgm:pt modelId="{2D22437E-6C04-4A43-A87E-1A06DF2F5D69}" type="pres">
      <dgm:prSet presAssocID="{3CA19898-4C92-45EF-8F14-9A16FEAC3F3A}" presName="child" presStyleLbl="bgAccFollowNode1" presStyleIdx="4" presStyleCnt="8"/>
      <dgm:spPr/>
    </dgm:pt>
    <dgm:pt modelId="{580D4E5D-559D-4A60-9EFF-AE001475B6E2}" type="pres">
      <dgm:prSet presAssocID="{3CA19898-4C92-45EF-8F14-9A16FEAC3F3A}" presName="childTx" presStyleLbl="bgAccFollowNode1" presStyleIdx="4" presStyleCnt="8">
        <dgm:presLayoutVars>
          <dgm:bulletEnabled val="1"/>
        </dgm:presLayoutVars>
      </dgm:prSet>
      <dgm:spPr/>
    </dgm:pt>
    <dgm:pt modelId="{92A17E25-5285-4D67-BC26-38C7C277C597}" type="pres">
      <dgm:prSet presAssocID="{8298BDC0-B6AD-4BE4-AE83-6C0EDD4D2382}" presName="negSpace" presStyleCnt="0"/>
      <dgm:spPr/>
    </dgm:pt>
    <dgm:pt modelId="{FC02D0CB-FD12-4F12-BA12-10A5A505315D}" type="pres">
      <dgm:prSet presAssocID="{8298BDC0-B6AD-4BE4-AE83-6C0EDD4D2382}" presName="circle" presStyleLbl="node1" presStyleIdx="1" presStyleCnt="5"/>
      <dgm:spPr/>
    </dgm:pt>
    <dgm:pt modelId="{18F7B097-65D2-403C-B1F6-53ED367FC8ED}" type="pres">
      <dgm:prSet presAssocID="{808AA00C-10B1-4726-BA51-E924F6B44A50}" presName="transSpace" presStyleCnt="0"/>
      <dgm:spPr/>
    </dgm:pt>
    <dgm:pt modelId="{543184E6-68D5-467B-89F4-8937C8CBA13A}" type="pres">
      <dgm:prSet presAssocID="{BEFD2850-50E6-4D65-B67A-447B6539E8AB}" presName="posSpace" presStyleCnt="0"/>
      <dgm:spPr/>
    </dgm:pt>
    <dgm:pt modelId="{8222C09D-710B-4723-95EB-F82824F56A9C}" type="pres">
      <dgm:prSet presAssocID="{BEFD2850-50E6-4D65-B67A-447B6539E8AB}" presName="vertFlow" presStyleCnt="0"/>
      <dgm:spPr/>
    </dgm:pt>
    <dgm:pt modelId="{3AD5A10E-D96A-43B0-B18B-A51AE2C99C8A}" type="pres">
      <dgm:prSet presAssocID="{BEFD2850-50E6-4D65-B67A-447B6539E8AB}" presName="topSpace" presStyleCnt="0"/>
      <dgm:spPr/>
    </dgm:pt>
    <dgm:pt modelId="{FD68E693-19BB-42DF-80B8-7DEBB99FA605}" type="pres">
      <dgm:prSet presAssocID="{BEFD2850-50E6-4D65-B67A-447B6539E8AB}" presName="firstComp" presStyleCnt="0"/>
      <dgm:spPr/>
    </dgm:pt>
    <dgm:pt modelId="{74428916-1045-4EE0-8D6D-36F4D9A421BF}" type="pres">
      <dgm:prSet presAssocID="{BEFD2850-50E6-4D65-B67A-447B6539E8AB}" presName="firstChild" presStyleLbl="bgAccFollowNode1" presStyleIdx="5" presStyleCnt="8"/>
      <dgm:spPr/>
    </dgm:pt>
    <dgm:pt modelId="{2A6DBB9C-D54C-4DEB-B1CC-8FEEB242D98E}" type="pres">
      <dgm:prSet presAssocID="{BEFD2850-50E6-4D65-B67A-447B6539E8AB}" presName="firstChildTx" presStyleLbl="bgAccFollowNode1" presStyleIdx="5" presStyleCnt="8">
        <dgm:presLayoutVars>
          <dgm:bulletEnabled val="1"/>
        </dgm:presLayoutVars>
      </dgm:prSet>
      <dgm:spPr/>
    </dgm:pt>
    <dgm:pt modelId="{ECD07B15-CE26-4546-A7C7-E0F32E3E12D8}" type="pres">
      <dgm:prSet presAssocID="{BEFD2850-50E6-4D65-B67A-447B6539E8AB}" presName="negSpace" presStyleCnt="0"/>
      <dgm:spPr/>
    </dgm:pt>
    <dgm:pt modelId="{92E36BD7-0A90-4DCA-94C5-89E15BE3B77D}" type="pres">
      <dgm:prSet presAssocID="{BEFD2850-50E6-4D65-B67A-447B6539E8AB}" presName="circle" presStyleLbl="node1" presStyleIdx="2" presStyleCnt="5"/>
      <dgm:spPr/>
    </dgm:pt>
    <dgm:pt modelId="{3578BD07-3F82-4F77-9122-001B4DE1FE8F}" type="pres">
      <dgm:prSet presAssocID="{3C3DA4B0-1DF3-473B-87EE-9B8F88E73C77}" presName="transSpace" presStyleCnt="0"/>
      <dgm:spPr/>
    </dgm:pt>
    <dgm:pt modelId="{B44F1D18-2D60-4D86-9252-E2E7B31C1C42}" type="pres">
      <dgm:prSet presAssocID="{E4E2A63B-3F66-41E0-A45E-0E4C3710DC2C}" presName="posSpace" presStyleCnt="0"/>
      <dgm:spPr/>
    </dgm:pt>
    <dgm:pt modelId="{E8A86E94-9A21-4EC5-96AC-C7994A12A71B}" type="pres">
      <dgm:prSet presAssocID="{E4E2A63B-3F66-41E0-A45E-0E4C3710DC2C}" presName="vertFlow" presStyleCnt="0"/>
      <dgm:spPr/>
    </dgm:pt>
    <dgm:pt modelId="{A35B045C-4C1A-44E7-B552-D7B2B9E808EA}" type="pres">
      <dgm:prSet presAssocID="{E4E2A63B-3F66-41E0-A45E-0E4C3710DC2C}" presName="topSpace" presStyleCnt="0"/>
      <dgm:spPr/>
    </dgm:pt>
    <dgm:pt modelId="{0B35A5BA-13AB-4D3B-B494-7D8F551F9770}" type="pres">
      <dgm:prSet presAssocID="{E4E2A63B-3F66-41E0-A45E-0E4C3710DC2C}" presName="firstComp" presStyleCnt="0"/>
      <dgm:spPr/>
    </dgm:pt>
    <dgm:pt modelId="{74067C7F-A575-4E97-B471-98113396B26B}" type="pres">
      <dgm:prSet presAssocID="{E4E2A63B-3F66-41E0-A45E-0E4C3710DC2C}" presName="firstChild" presStyleLbl="bgAccFollowNode1" presStyleIdx="6" presStyleCnt="8"/>
      <dgm:spPr/>
    </dgm:pt>
    <dgm:pt modelId="{3AEC0FB4-855C-47F4-9CC3-8575622EF5A6}" type="pres">
      <dgm:prSet presAssocID="{E4E2A63B-3F66-41E0-A45E-0E4C3710DC2C}" presName="firstChildTx" presStyleLbl="bgAccFollowNode1" presStyleIdx="6" presStyleCnt="8">
        <dgm:presLayoutVars>
          <dgm:bulletEnabled val="1"/>
        </dgm:presLayoutVars>
      </dgm:prSet>
      <dgm:spPr/>
    </dgm:pt>
    <dgm:pt modelId="{DC39C63B-51A7-430E-8319-13A139DEDDFD}" type="pres">
      <dgm:prSet presAssocID="{E4E2A63B-3F66-41E0-A45E-0E4C3710DC2C}" presName="negSpace" presStyleCnt="0"/>
      <dgm:spPr/>
    </dgm:pt>
    <dgm:pt modelId="{033A21FD-78E8-4952-8D19-D930F1F5040B}" type="pres">
      <dgm:prSet presAssocID="{E4E2A63B-3F66-41E0-A45E-0E4C3710DC2C}" presName="circle" presStyleLbl="node1" presStyleIdx="3" presStyleCnt="5"/>
      <dgm:spPr/>
    </dgm:pt>
    <dgm:pt modelId="{D7C71F50-9305-473A-9741-C2E893032F17}" type="pres">
      <dgm:prSet presAssocID="{C4A74448-739C-4945-8B94-0BA9C47B9D15}" presName="transSpace" presStyleCnt="0"/>
      <dgm:spPr/>
    </dgm:pt>
    <dgm:pt modelId="{B9FB7081-5F1B-4B6A-836F-62595F1BA50A}" type="pres">
      <dgm:prSet presAssocID="{2BD11A8D-F5C3-4E39-B01C-14ADE9B9CF62}" presName="posSpace" presStyleCnt="0"/>
      <dgm:spPr/>
    </dgm:pt>
    <dgm:pt modelId="{85147AE5-5916-4BEF-B7A0-E2A33BDB4F27}" type="pres">
      <dgm:prSet presAssocID="{2BD11A8D-F5C3-4E39-B01C-14ADE9B9CF62}" presName="vertFlow" presStyleCnt="0"/>
      <dgm:spPr/>
    </dgm:pt>
    <dgm:pt modelId="{73C4839F-B66A-4C99-88F2-2269B7858C28}" type="pres">
      <dgm:prSet presAssocID="{2BD11A8D-F5C3-4E39-B01C-14ADE9B9CF62}" presName="topSpace" presStyleCnt="0"/>
      <dgm:spPr/>
    </dgm:pt>
    <dgm:pt modelId="{1FB4C506-C822-4103-A500-3FFAF2C01E6E}" type="pres">
      <dgm:prSet presAssocID="{2BD11A8D-F5C3-4E39-B01C-14ADE9B9CF62}" presName="firstComp" presStyleCnt="0"/>
      <dgm:spPr/>
    </dgm:pt>
    <dgm:pt modelId="{D2027D3D-80B4-4FD3-BF47-93E14C56ADDD}" type="pres">
      <dgm:prSet presAssocID="{2BD11A8D-F5C3-4E39-B01C-14ADE9B9CF62}" presName="firstChild" presStyleLbl="bgAccFollowNode1" presStyleIdx="7" presStyleCnt="8"/>
      <dgm:spPr/>
    </dgm:pt>
    <dgm:pt modelId="{664DD888-EF82-4FC3-9752-941BBFACB529}" type="pres">
      <dgm:prSet presAssocID="{2BD11A8D-F5C3-4E39-B01C-14ADE9B9CF62}" presName="firstChildTx" presStyleLbl="bgAccFollowNode1" presStyleIdx="7" presStyleCnt="8">
        <dgm:presLayoutVars>
          <dgm:bulletEnabled val="1"/>
        </dgm:presLayoutVars>
      </dgm:prSet>
      <dgm:spPr/>
    </dgm:pt>
    <dgm:pt modelId="{BC33A3DA-8845-48A9-8ED1-CFBBD80C017B}" type="pres">
      <dgm:prSet presAssocID="{2BD11A8D-F5C3-4E39-B01C-14ADE9B9CF62}" presName="negSpace" presStyleCnt="0"/>
      <dgm:spPr/>
    </dgm:pt>
    <dgm:pt modelId="{37F3345E-DDCD-47E7-B437-793BDFD6D909}" type="pres">
      <dgm:prSet presAssocID="{2BD11A8D-F5C3-4E39-B01C-14ADE9B9CF62}" presName="circle" presStyleLbl="node1" presStyleIdx="4" presStyleCnt="5"/>
      <dgm:spPr/>
    </dgm:pt>
  </dgm:ptLst>
  <dgm:cxnLst>
    <dgm:cxn modelId="{6DF76907-78A1-4D47-B449-6D8AAD95314E}" srcId="{8298BDC0-B6AD-4BE4-AE83-6C0EDD4D2382}" destId="{5429D971-906C-4A1E-985B-A3CB646BC01A}" srcOrd="1" destOrd="0" parTransId="{6E8FAD0F-7D6A-4B15-8391-3731A1FF3812}" sibTransId="{B36D7F57-0856-44D0-BE64-310EA803E075}"/>
    <dgm:cxn modelId="{6535160E-7B01-4672-B179-9E339BDE1B40}" type="presOf" srcId="{3CA19898-4C92-45EF-8F14-9A16FEAC3F3A}" destId="{2D22437E-6C04-4A43-A87E-1A06DF2F5D69}" srcOrd="0" destOrd="0" presId="urn:microsoft.com/office/officeart/2005/8/layout/hList9"/>
    <dgm:cxn modelId="{323BA61E-CC16-49BA-9FA4-56728654FDF1}" type="presOf" srcId="{F2661629-FABC-4729-9A68-84E1B2D50619}" destId="{CDD78853-3FC4-4DD6-A2EA-9281CABF592E}" srcOrd="0" destOrd="0" presId="urn:microsoft.com/office/officeart/2005/8/layout/hList9"/>
    <dgm:cxn modelId="{89799722-07FD-4991-8AB3-B78470A6C19A}" srcId="{F0D5ADE3-FEB0-4B6E-8504-E34F9FB4444D}" destId="{F2661629-FABC-4729-9A68-84E1B2D50619}" srcOrd="0" destOrd="0" parTransId="{31D42B18-87E0-4FEC-870F-83249402943C}" sibTransId="{285401D2-4283-4F25-BF70-3E7A3518389C}"/>
    <dgm:cxn modelId="{47E31228-FEB8-49FA-8476-44E6D3E16119}" srcId="{F2661629-FABC-4729-9A68-84E1B2D50619}" destId="{64326FA8-0963-41A4-8FB1-83297038F5C5}" srcOrd="1" destOrd="0" parTransId="{C281FC10-14D3-44E3-9FC7-0CCD17315F75}" sibTransId="{C90C122C-251D-41DE-88FC-A41159738865}"/>
    <dgm:cxn modelId="{E33CD129-5445-45E7-B501-692B043A654E}" srcId="{8298BDC0-B6AD-4BE4-AE83-6C0EDD4D2382}" destId="{BB6D4211-ED19-45B5-9EC9-34313BC219D6}" srcOrd="0" destOrd="0" parTransId="{D2D3CD1B-349B-4866-BB68-EE2C1837B769}" sibTransId="{81A82973-F630-47D1-96FF-246389E5E2C2}"/>
    <dgm:cxn modelId="{1429E52B-41C7-49FA-9BED-187BB5C2A14E}" srcId="{F0D5ADE3-FEB0-4B6E-8504-E34F9FB4444D}" destId="{8298BDC0-B6AD-4BE4-AE83-6C0EDD4D2382}" srcOrd="1" destOrd="0" parTransId="{5EEA457E-7A4E-4AD9-BE6A-5B00434E3062}" sibTransId="{808AA00C-10B1-4726-BA51-E924F6B44A50}"/>
    <dgm:cxn modelId="{7B5C982E-A292-4482-A080-B8458FEA66F6}" type="presOf" srcId="{8298BDC0-B6AD-4BE4-AE83-6C0EDD4D2382}" destId="{FC02D0CB-FD12-4F12-BA12-10A5A505315D}" srcOrd="0" destOrd="0" presId="urn:microsoft.com/office/officeart/2005/8/layout/hList9"/>
    <dgm:cxn modelId="{77C89A3B-F3E5-47FE-B27F-2DB556EF4794}" type="presOf" srcId="{F0D5ADE3-FEB0-4B6E-8504-E34F9FB4444D}" destId="{0495EFCD-00BA-40A5-93D8-3A531A42C2EE}" srcOrd="0" destOrd="0" presId="urn:microsoft.com/office/officeart/2005/8/layout/hList9"/>
    <dgm:cxn modelId="{B8A6B461-A546-42E3-95FD-E133A29DB4F1}" type="presOf" srcId="{64326FA8-0963-41A4-8FB1-83297038F5C5}" destId="{0B640629-6DF7-4F11-8B92-3AFEDAD97410}" srcOrd="1" destOrd="0" presId="urn:microsoft.com/office/officeart/2005/8/layout/hList9"/>
    <dgm:cxn modelId="{04A9BA42-4302-4B27-87CD-DABDB3320F58}" srcId="{8298BDC0-B6AD-4BE4-AE83-6C0EDD4D2382}" destId="{3CA19898-4C92-45EF-8F14-9A16FEAC3F3A}" srcOrd="2" destOrd="0" parTransId="{4CD25C1B-F51C-4B01-94FE-F64DA51CE358}" sibTransId="{9BE9F3D2-A062-43A3-A4CE-E5D5A224986C}"/>
    <dgm:cxn modelId="{056FE46D-DB82-4AD8-9DCC-B8A9583D3DE6}" type="presOf" srcId="{5429D971-906C-4A1E-985B-A3CB646BC01A}" destId="{B89E2A1C-B546-47E9-A45B-2358D5A2CDCE}" srcOrd="1" destOrd="0" presId="urn:microsoft.com/office/officeart/2005/8/layout/hList9"/>
    <dgm:cxn modelId="{F7BD8B6F-3D66-4B75-BBB7-A45533272E6E}" srcId="{F0D5ADE3-FEB0-4B6E-8504-E34F9FB4444D}" destId="{BEFD2850-50E6-4D65-B67A-447B6539E8AB}" srcOrd="2" destOrd="0" parTransId="{D72B4963-F858-45B6-98DF-D12DCEBA4D1D}" sibTransId="{3C3DA4B0-1DF3-473B-87EE-9B8F88E73C77}"/>
    <dgm:cxn modelId="{A3259654-FCF2-4966-8E7C-497FA27B6261}" type="presOf" srcId="{BB6D4211-ED19-45B5-9EC9-34313BC219D6}" destId="{0220ED3F-6BCD-4107-AD59-4E9593D43D3E}" srcOrd="1" destOrd="0" presId="urn:microsoft.com/office/officeart/2005/8/layout/hList9"/>
    <dgm:cxn modelId="{95157291-E106-4BBB-9E4B-A43BE850A2D4}" srcId="{F2661629-FABC-4729-9A68-84E1B2D50619}" destId="{1EDA3FC5-0D07-4D4B-A05D-0EB18B6E7073}" srcOrd="0" destOrd="0" parTransId="{C021195C-491F-4FC9-8942-48558B4EAAED}" sibTransId="{B527C700-A297-4ED1-9E5F-351387A55A03}"/>
    <dgm:cxn modelId="{DC832D95-B0D0-440C-97B4-C6BBA6EA3A3B}" type="presOf" srcId="{3CA19898-4C92-45EF-8F14-9A16FEAC3F3A}" destId="{580D4E5D-559D-4A60-9EFF-AE001475B6E2}" srcOrd="1" destOrd="0" presId="urn:microsoft.com/office/officeart/2005/8/layout/hList9"/>
    <dgm:cxn modelId="{5A5023A1-660F-49A3-84C8-376E4F5DDD98}" type="presOf" srcId="{64326FA8-0963-41A4-8FB1-83297038F5C5}" destId="{03DCF1BC-6EA3-4686-89C5-08DF5DE869F9}" srcOrd="0" destOrd="0" presId="urn:microsoft.com/office/officeart/2005/8/layout/hList9"/>
    <dgm:cxn modelId="{42BA65A9-06C8-4147-8E17-0EB994C1BF41}" srcId="{F0D5ADE3-FEB0-4B6E-8504-E34F9FB4444D}" destId="{2BD11A8D-F5C3-4E39-B01C-14ADE9B9CF62}" srcOrd="4" destOrd="0" parTransId="{3761A5AF-845F-475D-833E-8DBE32059A2B}" sibTransId="{57A0B0AE-1937-429C-A88F-C67CC1DE78EA}"/>
    <dgm:cxn modelId="{94927CB4-29B8-40AF-879E-1A313B367D3C}" type="presOf" srcId="{BB6D4211-ED19-45B5-9EC9-34313BC219D6}" destId="{C782DA8B-8174-4B3F-BE4E-C78AF0DEAFCE}" srcOrd="0" destOrd="0" presId="urn:microsoft.com/office/officeart/2005/8/layout/hList9"/>
    <dgm:cxn modelId="{323005BB-B228-4AF2-ACDE-FDDFA3A39440}" type="presOf" srcId="{BEFD2850-50E6-4D65-B67A-447B6539E8AB}" destId="{92E36BD7-0A90-4DCA-94C5-89E15BE3B77D}" srcOrd="0" destOrd="0" presId="urn:microsoft.com/office/officeart/2005/8/layout/hList9"/>
    <dgm:cxn modelId="{12BEF1BF-409C-4E66-B593-F0364AA9AEE4}" type="presOf" srcId="{1EDA3FC5-0D07-4D4B-A05D-0EB18B6E7073}" destId="{B4EC3628-2403-43F1-AA12-5965104693F7}" srcOrd="0" destOrd="0" presId="urn:microsoft.com/office/officeart/2005/8/layout/hList9"/>
    <dgm:cxn modelId="{A543AEC0-4317-41F1-9226-EB1DE9821F4A}" srcId="{F0D5ADE3-FEB0-4B6E-8504-E34F9FB4444D}" destId="{E4E2A63B-3F66-41E0-A45E-0E4C3710DC2C}" srcOrd="3" destOrd="0" parTransId="{1608F87A-557C-401C-BFD1-785E9BF24432}" sibTransId="{C4A74448-739C-4945-8B94-0BA9C47B9D15}"/>
    <dgm:cxn modelId="{2E072BC7-E736-44BA-A138-DDB02AF13835}" type="presOf" srcId="{5429D971-906C-4A1E-985B-A3CB646BC01A}" destId="{3B7BBC19-B525-42CF-9706-EF77BD104DF8}" srcOrd="0" destOrd="0" presId="urn:microsoft.com/office/officeart/2005/8/layout/hList9"/>
    <dgm:cxn modelId="{668D8CCF-EAD6-408D-A115-83276DD441F7}" type="presOf" srcId="{2BD11A8D-F5C3-4E39-B01C-14ADE9B9CF62}" destId="{37F3345E-DDCD-47E7-B437-793BDFD6D909}" srcOrd="0" destOrd="0" presId="urn:microsoft.com/office/officeart/2005/8/layout/hList9"/>
    <dgm:cxn modelId="{3767A0E1-B00C-42DB-86F6-1D5668485762}" type="presOf" srcId="{1EDA3FC5-0D07-4D4B-A05D-0EB18B6E7073}" destId="{54A841C3-78A4-48A2-BF1F-A4B16EEDD803}" srcOrd="1" destOrd="0" presId="urn:microsoft.com/office/officeart/2005/8/layout/hList9"/>
    <dgm:cxn modelId="{2C64D2EE-C5EF-4851-9435-DEAA881392D7}" type="presOf" srcId="{E4E2A63B-3F66-41E0-A45E-0E4C3710DC2C}" destId="{033A21FD-78E8-4952-8D19-D930F1F5040B}" srcOrd="0" destOrd="0" presId="urn:microsoft.com/office/officeart/2005/8/layout/hList9"/>
    <dgm:cxn modelId="{55911CED-4A8B-41BD-AD35-AC13D81E0F84}" type="presParOf" srcId="{0495EFCD-00BA-40A5-93D8-3A531A42C2EE}" destId="{EDD523AB-5191-48DB-BF38-D163C2B1B4A0}" srcOrd="0" destOrd="0" presId="urn:microsoft.com/office/officeart/2005/8/layout/hList9"/>
    <dgm:cxn modelId="{7C63DFB0-E117-42B9-92E5-30723727F59D}" type="presParOf" srcId="{0495EFCD-00BA-40A5-93D8-3A531A42C2EE}" destId="{283E2C3A-8827-4722-BCCB-FC4366B57F09}" srcOrd="1" destOrd="0" presId="urn:microsoft.com/office/officeart/2005/8/layout/hList9"/>
    <dgm:cxn modelId="{E94025A2-BE4A-449B-9093-2B03F305CA2E}" type="presParOf" srcId="{283E2C3A-8827-4722-BCCB-FC4366B57F09}" destId="{97A724CB-0BCD-43C8-AECE-2FACEE7D05BE}" srcOrd="0" destOrd="0" presId="urn:microsoft.com/office/officeart/2005/8/layout/hList9"/>
    <dgm:cxn modelId="{573A5D89-BD51-44EA-A2AD-235FFDF0DE30}" type="presParOf" srcId="{283E2C3A-8827-4722-BCCB-FC4366B57F09}" destId="{39B834CB-853E-4283-A795-C65A707DF91B}" srcOrd="1" destOrd="0" presId="urn:microsoft.com/office/officeart/2005/8/layout/hList9"/>
    <dgm:cxn modelId="{07C5534E-8009-460E-9F24-67D30718B29B}" type="presParOf" srcId="{39B834CB-853E-4283-A795-C65A707DF91B}" destId="{B4EC3628-2403-43F1-AA12-5965104693F7}" srcOrd="0" destOrd="0" presId="urn:microsoft.com/office/officeart/2005/8/layout/hList9"/>
    <dgm:cxn modelId="{CCE1561D-F2DF-4F0C-A0AB-4D0AA9672699}" type="presParOf" srcId="{39B834CB-853E-4283-A795-C65A707DF91B}" destId="{54A841C3-78A4-48A2-BF1F-A4B16EEDD803}" srcOrd="1" destOrd="0" presId="urn:microsoft.com/office/officeart/2005/8/layout/hList9"/>
    <dgm:cxn modelId="{81EAEDFA-6FA2-43DA-8067-BD09DD891884}" type="presParOf" srcId="{283E2C3A-8827-4722-BCCB-FC4366B57F09}" destId="{19BD9433-F62A-4C4C-BD36-EFA507A2ADD8}" srcOrd="2" destOrd="0" presId="urn:microsoft.com/office/officeart/2005/8/layout/hList9"/>
    <dgm:cxn modelId="{E9FCA93B-D130-4945-BFF2-A2531596A725}" type="presParOf" srcId="{19BD9433-F62A-4C4C-BD36-EFA507A2ADD8}" destId="{03DCF1BC-6EA3-4686-89C5-08DF5DE869F9}" srcOrd="0" destOrd="0" presId="urn:microsoft.com/office/officeart/2005/8/layout/hList9"/>
    <dgm:cxn modelId="{18B14DA9-E0AE-4EFC-B84F-3F1425658E27}" type="presParOf" srcId="{19BD9433-F62A-4C4C-BD36-EFA507A2ADD8}" destId="{0B640629-6DF7-4F11-8B92-3AFEDAD97410}" srcOrd="1" destOrd="0" presId="urn:microsoft.com/office/officeart/2005/8/layout/hList9"/>
    <dgm:cxn modelId="{236F96BB-FBAA-4397-A5F2-9258AAC45435}" type="presParOf" srcId="{0495EFCD-00BA-40A5-93D8-3A531A42C2EE}" destId="{2C9AE6A5-7BD2-4093-BC32-5777394B42EB}" srcOrd="2" destOrd="0" presId="urn:microsoft.com/office/officeart/2005/8/layout/hList9"/>
    <dgm:cxn modelId="{C3C6D973-0177-4B37-B46E-F67A1A061F67}" type="presParOf" srcId="{0495EFCD-00BA-40A5-93D8-3A531A42C2EE}" destId="{CDD78853-3FC4-4DD6-A2EA-9281CABF592E}" srcOrd="3" destOrd="0" presId="urn:microsoft.com/office/officeart/2005/8/layout/hList9"/>
    <dgm:cxn modelId="{FB4B1447-12BC-4A73-BD3F-21B86F6A1E1A}" type="presParOf" srcId="{0495EFCD-00BA-40A5-93D8-3A531A42C2EE}" destId="{B2884282-EEBD-4968-A4B3-232434A29F4B}" srcOrd="4" destOrd="0" presId="urn:microsoft.com/office/officeart/2005/8/layout/hList9"/>
    <dgm:cxn modelId="{8CD7627A-03A4-43C2-B33C-3C6FAEE9203D}" type="presParOf" srcId="{0495EFCD-00BA-40A5-93D8-3A531A42C2EE}" destId="{62524DD8-9B3E-467A-BB6F-96FBF5B580AF}" srcOrd="5" destOrd="0" presId="urn:microsoft.com/office/officeart/2005/8/layout/hList9"/>
    <dgm:cxn modelId="{54A58E8F-9752-4FEB-BAFC-BC37C954C15C}" type="presParOf" srcId="{0495EFCD-00BA-40A5-93D8-3A531A42C2EE}" destId="{96A12A71-9AC8-4BFF-81FC-A77320B8F4F6}" srcOrd="6" destOrd="0" presId="urn:microsoft.com/office/officeart/2005/8/layout/hList9"/>
    <dgm:cxn modelId="{C5B5B94A-2D0E-4021-9AB4-1BFCA937CF48}" type="presParOf" srcId="{96A12A71-9AC8-4BFF-81FC-A77320B8F4F6}" destId="{ABD1DB9C-1560-47C0-9E6A-28B3A9377EDA}" srcOrd="0" destOrd="0" presId="urn:microsoft.com/office/officeart/2005/8/layout/hList9"/>
    <dgm:cxn modelId="{26EB698D-18DF-420B-9853-1E8D2C9FAD07}" type="presParOf" srcId="{96A12A71-9AC8-4BFF-81FC-A77320B8F4F6}" destId="{BAB0B6B0-1939-46FE-9501-6B2A7D8ED0BC}" srcOrd="1" destOrd="0" presId="urn:microsoft.com/office/officeart/2005/8/layout/hList9"/>
    <dgm:cxn modelId="{3A1F9314-7E4F-4744-ACFB-FDC88B668621}" type="presParOf" srcId="{BAB0B6B0-1939-46FE-9501-6B2A7D8ED0BC}" destId="{C782DA8B-8174-4B3F-BE4E-C78AF0DEAFCE}" srcOrd="0" destOrd="0" presId="urn:microsoft.com/office/officeart/2005/8/layout/hList9"/>
    <dgm:cxn modelId="{7DAE9503-D2F5-428D-A3F8-7F02304EE79D}" type="presParOf" srcId="{BAB0B6B0-1939-46FE-9501-6B2A7D8ED0BC}" destId="{0220ED3F-6BCD-4107-AD59-4E9593D43D3E}" srcOrd="1" destOrd="0" presId="urn:microsoft.com/office/officeart/2005/8/layout/hList9"/>
    <dgm:cxn modelId="{D6A25AE4-C429-4BDE-A01B-43AB31913568}" type="presParOf" srcId="{96A12A71-9AC8-4BFF-81FC-A77320B8F4F6}" destId="{B8C704B2-DADF-41DD-97C1-9425D2554072}" srcOrd="2" destOrd="0" presId="urn:microsoft.com/office/officeart/2005/8/layout/hList9"/>
    <dgm:cxn modelId="{3FC7FF70-472C-475E-86FB-55522DA6A8E4}" type="presParOf" srcId="{B8C704B2-DADF-41DD-97C1-9425D2554072}" destId="{3B7BBC19-B525-42CF-9706-EF77BD104DF8}" srcOrd="0" destOrd="0" presId="urn:microsoft.com/office/officeart/2005/8/layout/hList9"/>
    <dgm:cxn modelId="{508482D7-874E-48DC-B8CA-E57DDDEE3FD2}" type="presParOf" srcId="{B8C704B2-DADF-41DD-97C1-9425D2554072}" destId="{B89E2A1C-B546-47E9-A45B-2358D5A2CDCE}" srcOrd="1" destOrd="0" presId="urn:microsoft.com/office/officeart/2005/8/layout/hList9"/>
    <dgm:cxn modelId="{632008C8-7C98-4652-ACA0-526831B9705C}" type="presParOf" srcId="{96A12A71-9AC8-4BFF-81FC-A77320B8F4F6}" destId="{CAC25582-97E9-4482-8EBD-1B2CA9353F9D}" srcOrd="3" destOrd="0" presId="urn:microsoft.com/office/officeart/2005/8/layout/hList9"/>
    <dgm:cxn modelId="{B3A67F3E-4AEE-43E8-A297-AA32212E6893}" type="presParOf" srcId="{CAC25582-97E9-4482-8EBD-1B2CA9353F9D}" destId="{2D22437E-6C04-4A43-A87E-1A06DF2F5D69}" srcOrd="0" destOrd="0" presId="urn:microsoft.com/office/officeart/2005/8/layout/hList9"/>
    <dgm:cxn modelId="{870B8254-A585-43A9-9160-101F322761F9}" type="presParOf" srcId="{CAC25582-97E9-4482-8EBD-1B2CA9353F9D}" destId="{580D4E5D-559D-4A60-9EFF-AE001475B6E2}" srcOrd="1" destOrd="0" presId="urn:microsoft.com/office/officeart/2005/8/layout/hList9"/>
    <dgm:cxn modelId="{378E8B86-D5A8-40F5-97CC-669FA75860F1}" type="presParOf" srcId="{0495EFCD-00BA-40A5-93D8-3A531A42C2EE}" destId="{92A17E25-5285-4D67-BC26-38C7C277C597}" srcOrd="7" destOrd="0" presId="urn:microsoft.com/office/officeart/2005/8/layout/hList9"/>
    <dgm:cxn modelId="{C2948EBD-02B3-4DEA-954A-39C7387C58D7}" type="presParOf" srcId="{0495EFCD-00BA-40A5-93D8-3A531A42C2EE}" destId="{FC02D0CB-FD12-4F12-BA12-10A5A505315D}" srcOrd="8" destOrd="0" presId="urn:microsoft.com/office/officeart/2005/8/layout/hList9"/>
    <dgm:cxn modelId="{8619262D-AB09-41C9-9CF9-E8DFD843FD45}" type="presParOf" srcId="{0495EFCD-00BA-40A5-93D8-3A531A42C2EE}" destId="{18F7B097-65D2-403C-B1F6-53ED367FC8ED}" srcOrd="9" destOrd="0" presId="urn:microsoft.com/office/officeart/2005/8/layout/hList9"/>
    <dgm:cxn modelId="{9D3242B6-05E6-4683-928E-D50A0FC92210}" type="presParOf" srcId="{0495EFCD-00BA-40A5-93D8-3A531A42C2EE}" destId="{543184E6-68D5-467B-89F4-8937C8CBA13A}" srcOrd="10" destOrd="0" presId="urn:microsoft.com/office/officeart/2005/8/layout/hList9"/>
    <dgm:cxn modelId="{4402A462-5307-4563-A337-4A87778A4247}" type="presParOf" srcId="{0495EFCD-00BA-40A5-93D8-3A531A42C2EE}" destId="{8222C09D-710B-4723-95EB-F82824F56A9C}" srcOrd="11" destOrd="0" presId="urn:microsoft.com/office/officeart/2005/8/layout/hList9"/>
    <dgm:cxn modelId="{AFC3A053-025D-450B-B496-5C89ADC24F6E}" type="presParOf" srcId="{8222C09D-710B-4723-95EB-F82824F56A9C}" destId="{3AD5A10E-D96A-43B0-B18B-A51AE2C99C8A}" srcOrd="0" destOrd="0" presId="urn:microsoft.com/office/officeart/2005/8/layout/hList9"/>
    <dgm:cxn modelId="{5FAF2ABB-A340-4B96-84E8-6EE108AF0C2F}" type="presParOf" srcId="{8222C09D-710B-4723-95EB-F82824F56A9C}" destId="{FD68E693-19BB-42DF-80B8-7DEBB99FA605}" srcOrd="1" destOrd="0" presId="urn:microsoft.com/office/officeart/2005/8/layout/hList9"/>
    <dgm:cxn modelId="{17A4F3BC-29FB-4FC1-9C63-36AD3DF17906}" type="presParOf" srcId="{FD68E693-19BB-42DF-80B8-7DEBB99FA605}" destId="{74428916-1045-4EE0-8D6D-36F4D9A421BF}" srcOrd="0" destOrd="0" presId="urn:microsoft.com/office/officeart/2005/8/layout/hList9"/>
    <dgm:cxn modelId="{02F2464C-7D4A-4E9F-BE7D-7979DC3584DC}" type="presParOf" srcId="{FD68E693-19BB-42DF-80B8-7DEBB99FA605}" destId="{2A6DBB9C-D54C-4DEB-B1CC-8FEEB242D98E}" srcOrd="1" destOrd="0" presId="urn:microsoft.com/office/officeart/2005/8/layout/hList9"/>
    <dgm:cxn modelId="{459A61D4-3D47-4595-AFED-4401474DA452}" type="presParOf" srcId="{0495EFCD-00BA-40A5-93D8-3A531A42C2EE}" destId="{ECD07B15-CE26-4546-A7C7-E0F32E3E12D8}" srcOrd="12" destOrd="0" presId="urn:microsoft.com/office/officeart/2005/8/layout/hList9"/>
    <dgm:cxn modelId="{0C93689C-CCFB-4384-BCE8-0C9845151011}" type="presParOf" srcId="{0495EFCD-00BA-40A5-93D8-3A531A42C2EE}" destId="{92E36BD7-0A90-4DCA-94C5-89E15BE3B77D}" srcOrd="13" destOrd="0" presId="urn:microsoft.com/office/officeart/2005/8/layout/hList9"/>
    <dgm:cxn modelId="{971E82B0-CAEF-42C6-ABE3-E2B231792834}" type="presParOf" srcId="{0495EFCD-00BA-40A5-93D8-3A531A42C2EE}" destId="{3578BD07-3F82-4F77-9122-001B4DE1FE8F}" srcOrd="14" destOrd="0" presId="urn:microsoft.com/office/officeart/2005/8/layout/hList9"/>
    <dgm:cxn modelId="{5DA5939F-9410-4B23-BB9C-1EA9519501C6}" type="presParOf" srcId="{0495EFCD-00BA-40A5-93D8-3A531A42C2EE}" destId="{B44F1D18-2D60-4D86-9252-E2E7B31C1C42}" srcOrd="15" destOrd="0" presId="urn:microsoft.com/office/officeart/2005/8/layout/hList9"/>
    <dgm:cxn modelId="{E911C16E-529B-4076-B236-E8FBB233C3B8}" type="presParOf" srcId="{0495EFCD-00BA-40A5-93D8-3A531A42C2EE}" destId="{E8A86E94-9A21-4EC5-96AC-C7994A12A71B}" srcOrd="16" destOrd="0" presId="urn:microsoft.com/office/officeart/2005/8/layout/hList9"/>
    <dgm:cxn modelId="{6938C059-4B70-4625-B6E5-C49E77F4EDED}" type="presParOf" srcId="{E8A86E94-9A21-4EC5-96AC-C7994A12A71B}" destId="{A35B045C-4C1A-44E7-B552-D7B2B9E808EA}" srcOrd="0" destOrd="0" presId="urn:microsoft.com/office/officeart/2005/8/layout/hList9"/>
    <dgm:cxn modelId="{77805F08-C738-4283-995C-50A591F746C3}" type="presParOf" srcId="{E8A86E94-9A21-4EC5-96AC-C7994A12A71B}" destId="{0B35A5BA-13AB-4D3B-B494-7D8F551F9770}" srcOrd="1" destOrd="0" presId="urn:microsoft.com/office/officeart/2005/8/layout/hList9"/>
    <dgm:cxn modelId="{61D27CA8-02EE-49C3-B3BA-3BAE776BB47B}" type="presParOf" srcId="{0B35A5BA-13AB-4D3B-B494-7D8F551F9770}" destId="{74067C7F-A575-4E97-B471-98113396B26B}" srcOrd="0" destOrd="0" presId="urn:microsoft.com/office/officeart/2005/8/layout/hList9"/>
    <dgm:cxn modelId="{FC46FC88-B0ED-428B-9CFD-E3134EE54DC9}" type="presParOf" srcId="{0B35A5BA-13AB-4D3B-B494-7D8F551F9770}" destId="{3AEC0FB4-855C-47F4-9CC3-8575622EF5A6}" srcOrd="1" destOrd="0" presId="urn:microsoft.com/office/officeart/2005/8/layout/hList9"/>
    <dgm:cxn modelId="{72C1F509-A6EB-479B-B447-3E04A337B716}" type="presParOf" srcId="{0495EFCD-00BA-40A5-93D8-3A531A42C2EE}" destId="{DC39C63B-51A7-430E-8319-13A139DEDDFD}" srcOrd="17" destOrd="0" presId="urn:microsoft.com/office/officeart/2005/8/layout/hList9"/>
    <dgm:cxn modelId="{8A0F658E-D2C3-489B-84DB-0A63CFA12333}" type="presParOf" srcId="{0495EFCD-00BA-40A5-93D8-3A531A42C2EE}" destId="{033A21FD-78E8-4952-8D19-D930F1F5040B}" srcOrd="18" destOrd="0" presId="urn:microsoft.com/office/officeart/2005/8/layout/hList9"/>
    <dgm:cxn modelId="{3516311B-6998-48D4-AD0D-EAA864380136}" type="presParOf" srcId="{0495EFCD-00BA-40A5-93D8-3A531A42C2EE}" destId="{D7C71F50-9305-473A-9741-C2E893032F17}" srcOrd="19" destOrd="0" presId="urn:microsoft.com/office/officeart/2005/8/layout/hList9"/>
    <dgm:cxn modelId="{1AFC7563-24CA-49F1-B5A6-12AF78AEAF62}" type="presParOf" srcId="{0495EFCD-00BA-40A5-93D8-3A531A42C2EE}" destId="{B9FB7081-5F1B-4B6A-836F-62595F1BA50A}" srcOrd="20" destOrd="0" presId="urn:microsoft.com/office/officeart/2005/8/layout/hList9"/>
    <dgm:cxn modelId="{3C576C8B-6974-49A6-9059-A1E71DF95D1B}" type="presParOf" srcId="{0495EFCD-00BA-40A5-93D8-3A531A42C2EE}" destId="{85147AE5-5916-4BEF-B7A0-E2A33BDB4F27}" srcOrd="21" destOrd="0" presId="urn:microsoft.com/office/officeart/2005/8/layout/hList9"/>
    <dgm:cxn modelId="{E4FA525C-AB2F-4AB2-A995-05154AC63179}" type="presParOf" srcId="{85147AE5-5916-4BEF-B7A0-E2A33BDB4F27}" destId="{73C4839F-B66A-4C99-88F2-2269B7858C28}" srcOrd="0" destOrd="0" presId="urn:microsoft.com/office/officeart/2005/8/layout/hList9"/>
    <dgm:cxn modelId="{104A1310-C172-454A-B12B-4404B97E9452}" type="presParOf" srcId="{85147AE5-5916-4BEF-B7A0-E2A33BDB4F27}" destId="{1FB4C506-C822-4103-A500-3FFAF2C01E6E}" srcOrd="1" destOrd="0" presId="urn:microsoft.com/office/officeart/2005/8/layout/hList9"/>
    <dgm:cxn modelId="{8A61CFB5-E975-4471-A501-F30C280D5E3D}" type="presParOf" srcId="{1FB4C506-C822-4103-A500-3FFAF2C01E6E}" destId="{D2027D3D-80B4-4FD3-BF47-93E14C56ADDD}" srcOrd="0" destOrd="0" presId="urn:microsoft.com/office/officeart/2005/8/layout/hList9"/>
    <dgm:cxn modelId="{F47102A6-30D0-4623-AB06-B31C83530B27}" type="presParOf" srcId="{1FB4C506-C822-4103-A500-3FFAF2C01E6E}" destId="{664DD888-EF82-4FC3-9752-941BBFACB529}" srcOrd="1" destOrd="0" presId="urn:microsoft.com/office/officeart/2005/8/layout/hList9"/>
    <dgm:cxn modelId="{5CE25C74-500B-4347-B3CF-F09DCB726491}" type="presParOf" srcId="{0495EFCD-00BA-40A5-93D8-3A531A42C2EE}" destId="{BC33A3DA-8845-48A9-8ED1-CFBBD80C017B}" srcOrd="22" destOrd="0" presId="urn:microsoft.com/office/officeart/2005/8/layout/hList9"/>
    <dgm:cxn modelId="{BADE5719-4DF7-48E1-808B-DBB31D90116C}" type="presParOf" srcId="{0495EFCD-00BA-40A5-93D8-3A531A42C2EE}" destId="{37F3345E-DDCD-47E7-B437-793BDFD6D909}" srcOrd="2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C347CD-5AD6-49B2-B604-51F58461C970}" type="doc">
      <dgm:prSet loTypeId="urn:microsoft.com/office/officeart/2005/8/layout/hProcess11" loCatId="process" qsTypeId="urn:microsoft.com/office/officeart/2005/8/quickstyle/3d3" qsCatId="3D" csTypeId="urn:microsoft.com/office/officeart/2005/8/colors/colorful2" csCatId="colorful"/>
      <dgm:spPr/>
      <dgm:t>
        <a:bodyPr/>
        <a:lstStyle/>
        <a:p>
          <a:endParaRPr lang="fr-CA"/>
        </a:p>
      </dgm:t>
    </dgm:pt>
    <dgm:pt modelId="{7729B580-1E3D-404D-91C1-0B2695C46505}">
      <dgm:prSet/>
      <dgm:spPr/>
      <dgm:t>
        <a:bodyPr/>
        <a:lstStyle/>
        <a:p>
          <a:r>
            <a:rPr lang="fr-CA"/>
            <a:t>Si bien configuré, les algorithmes symétriques sont très sécuritaires</a:t>
          </a:r>
        </a:p>
      </dgm:t>
    </dgm:pt>
    <dgm:pt modelId="{8737D074-4543-452A-92CE-A6D7ADCFD636}" type="parTrans" cxnId="{A4049510-9480-4AC7-941D-BAC67A8602C7}">
      <dgm:prSet/>
      <dgm:spPr/>
      <dgm:t>
        <a:bodyPr/>
        <a:lstStyle/>
        <a:p>
          <a:endParaRPr lang="fr-CA"/>
        </a:p>
      </dgm:t>
    </dgm:pt>
    <dgm:pt modelId="{5C4A8C68-2A24-4868-9032-234EC7B7ACBB}" type="sibTrans" cxnId="{A4049510-9480-4AC7-941D-BAC67A8602C7}">
      <dgm:prSet/>
      <dgm:spPr/>
      <dgm:t>
        <a:bodyPr/>
        <a:lstStyle/>
        <a:p>
          <a:endParaRPr lang="fr-CA"/>
        </a:p>
      </dgm:t>
    </dgm:pt>
    <dgm:pt modelId="{70F130B3-1D18-47A0-BBCA-BB2C6F116658}">
      <dgm:prSet/>
      <dgm:spPr/>
      <dgm:t>
        <a:bodyPr/>
        <a:lstStyle/>
        <a:p>
          <a:r>
            <a:rPr lang="fr-CA"/>
            <a:t>Le point faible est le partage de la </a:t>
          </a:r>
          <a:r>
            <a:rPr lang="fr-CA" b="1"/>
            <a:t>clé</a:t>
          </a:r>
          <a:endParaRPr lang="fr-CA"/>
        </a:p>
      </dgm:t>
    </dgm:pt>
    <dgm:pt modelId="{96DDAEA1-C118-48BC-85AB-AAE786C48642}" type="parTrans" cxnId="{C12A8073-C4FB-4B6C-A880-ACF3B1FA8527}">
      <dgm:prSet/>
      <dgm:spPr/>
      <dgm:t>
        <a:bodyPr/>
        <a:lstStyle/>
        <a:p>
          <a:endParaRPr lang="fr-CA"/>
        </a:p>
      </dgm:t>
    </dgm:pt>
    <dgm:pt modelId="{C9E9264E-6159-46DB-97A1-227B88C85FE3}" type="sibTrans" cxnId="{C12A8073-C4FB-4B6C-A880-ACF3B1FA8527}">
      <dgm:prSet/>
      <dgm:spPr/>
      <dgm:t>
        <a:bodyPr/>
        <a:lstStyle/>
        <a:p>
          <a:endParaRPr lang="fr-CA"/>
        </a:p>
      </dgm:t>
    </dgm:pt>
    <dgm:pt modelId="{169304BC-88BD-40E9-AD3E-1639FC577443}">
      <dgm:prSet/>
      <dgm:spPr/>
      <dgm:t>
        <a:bodyPr/>
        <a:lstStyle/>
        <a:p>
          <a:r>
            <a:rPr lang="fr-CA"/>
            <a:t>L’interception de la clé rend le chiffrement inutile</a:t>
          </a:r>
        </a:p>
      </dgm:t>
    </dgm:pt>
    <dgm:pt modelId="{A1CCB551-DB4A-4030-9F21-5B16467EA3AC}" type="parTrans" cxnId="{62681CA9-A548-47B9-92BC-3C407BE9FBED}">
      <dgm:prSet/>
      <dgm:spPr/>
      <dgm:t>
        <a:bodyPr/>
        <a:lstStyle/>
        <a:p>
          <a:endParaRPr lang="fr-CA"/>
        </a:p>
      </dgm:t>
    </dgm:pt>
    <dgm:pt modelId="{E4A41F20-6818-49A6-B9AB-0595278B23CC}" type="sibTrans" cxnId="{62681CA9-A548-47B9-92BC-3C407BE9FBED}">
      <dgm:prSet/>
      <dgm:spPr/>
      <dgm:t>
        <a:bodyPr/>
        <a:lstStyle/>
        <a:p>
          <a:endParaRPr lang="fr-CA"/>
        </a:p>
      </dgm:t>
    </dgm:pt>
    <dgm:pt modelId="{3B41CA8A-8B91-40EA-9467-A6CE4907E7DD}" type="pres">
      <dgm:prSet presAssocID="{94C347CD-5AD6-49B2-B604-51F58461C970}" presName="Name0" presStyleCnt="0">
        <dgm:presLayoutVars>
          <dgm:dir/>
          <dgm:resizeHandles val="exact"/>
        </dgm:presLayoutVars>
      </dgm:prSet>
      <dgm:spPr/>
    </dgm:pt>
    <dgm:pt modelId="{6F637D1B-301F-44F5-AF3A-C884FB4A4613}" type="pres">
      <dgm:prSet presAssocID="{94C347CD-5AD6-49B2-B604-51F58461C970}" presName="arrow" presStyleLbl="bgShp" presStyleIdx="0" presStyleCnt="1"/>
      <dgm:spPr/>
    </dgm:pt>
    <dgm:pt modelId="{F9A91363-7F58-4190-AA99-D96910E595E4}" type="pres">
      <dgm:prSet presAssocID="{94C347CD-5AD6-49B2-B604-51F58461C970}" presName="points" presStyleCnt="0"/>
      <dgm:spPr/>
    </dgm:pt>
    <dgm:pt modelId="{362FDA7D-0977-4B13-A4B5-0212BD67F9F5}" type="pres">
      <dgm:prSet presAssocID="{7729B580-1E3D-404D-91C1-0B2695C46505}" presName="compositeA" presStyleCnt="0"/>
      <dgm:spPr/>
    </dgm:pt>
    <dgm:pt modelId="{81F2FED4-2A0C-44BB-BAB5-2A97380BAFAA}" type="pres">
      <dgm:prSet presAssocID="{7729B580-1E3D-404D-91C1-0B2695C46505}" presName="textA" presStyleLbl="revTx" presStyleIdx="0" presStyleCnt="3">
        <dgm:presLayoutVars>
          <dgm:bulletEnabled val="1"/>
        </dgm:presLayoutVars>
      </dgm:prSet>
      <dgm:spPr/>
    </dgm:pt>
    <dgm:pt modelId="{2BE4416D-1E76-47B7-BB2B-0C7C72A6EDBD}" type="pres">
      <dgm:prSet presAssocID="{7729B580-1E3D-404D-91C1-0B2695C46505}" presName="circleA" presStyleLbl="node1" presStyleIdx="0" presStyleCnt="3"/>
      <dgm:spPr/>
    </dgm:pt>
    <dgm:pt modelId="{0AFD43EE-EA6D-4490-99C4-36B066666200}" type="pres">
      <dgm:prSet presAssocID="{7729B580-1E3D-404D-91C1-0B2695C46505}" presName="spaceA" presStyleCnt="0"/>
      <dgm:spPr/>
    </dgm:pt>
    <dgm:pt modelId="{6C1C8F3E-9923-431F-9133-347EDB927B7F}" type="pres">
      <dgm:prSet presAssocID="{5C4A8C68-2A24-4868-9032-234EC7B7ACBB}" presName="space" presStyleCnt="0"/>
      <dgm:spPr/>
    </dgm:pt>
    <dgm:pt modelId="{F6302D56-EE24-4FD6-BEC5-7A73B53A7BEF}" type="pres">
      <dgm:prSet presAssocID="{70F130B3-1D18-47A0-BBCA-BB2C6F116658}" presName="compositeB" presStyleCnt="0"/>
      <dgm:spPr/>
    </dgm:pt>
    <dgm:pt modelId="{F6D9888E-9972-42DC-86B0-B88548176CDB}" type="pres">
      <dgm:prSet presAssocID="{70F130B3-1D18-47A0-BBCA-BB2C6F116658}" presName="textB" presStyleLbl="revTx" presStyleIdx="1" presStyleCnt="3">
        <dgm:presLayoutVars>
          <dgm:bulletEnabled val="1"/>
        </dgm:presLayoutVars>
      </dgm:prSet>
      <dgm:spPr/>
    </dgm:pt>
    <dgm:pt modelId="{727C2AE5-D0B5-4496-B7E0-C05EEEC6D2BA}" type="pres">
      <dgm:prSet presAssocID="{70F130B3-1D18-47A0-BBCA-BB2C6F116658}" presName="circleB" presStyleLbl="node1" presStyleIdx="1" presStyleCnt="3"/>
      <dgm:spPr/>
    </dgm:pt>
    <dgm:pt modelId="{2B80331E-A77D-4F3A-AD66-E16566888A91}" type="pres">
      <dgm:prSet presAssocID="{70F130B3-1D18-47A0-BBCA-BB2C6F116658}" presName="spaceB" presStyleCnt="0"/>
      <dgm:spPr/>
    </dgm:pt>
    <dgm:pt modelId="{E90F90C6-E1E9-4B6E-A1A7-B00A74287DAE}" type="pres">
      <dgm:prSet presAssocID="{C9E9264E-6159-46DB-97A1-227B88C85FE3}" presName="space" presStyleCnt="0"/>
      <dgm:spPr/>
    </dgm:pt>
    <dgm:pt modelId="{DA528A61-7315-4FCD-8C8E-3F57642E237F}" type="pres">
      <dgm:prSet presAssocID="{169304BC-88BD-40E9-AD3E-1639FC577443}" presName="compositeA" presStyleCnt="0"/>
      <dgm:spPr/>
    </dgm:pt>
    <dgm:pt modelId="{E692AE4A-671A-46B1-B81B-F380B8C8316F}" type="pres">
      <dgm:prSet presAssocID="{169304BC-88BD-40E9-AD3E-1639FC577443}" presName="textA" presStyleLbl="revTx" presStyleIdx="2" presStyleCnt="3">
        <dgm:presLayoutVars>
          <dgm:bulletEnabled val="1"/>
        </dgm:presLayoutVars>
      </dgm:prSet>
      <dgm:spPr/>
    </dgm:pt>
    <dgm:pt modelId="{AB10EB58-C8F1-446A-ABD5-7E943D4D164F}" type="pres">
      <dgm:prSet presAssocID="{169304BC-88BD-40E9-AD3E-1639FC577443}" presName="circleA" presStyleLbl="node1" presStyleIdx="2" presStyleCnt="3"/>
      <dgm:spPr/>
    </dgm:pt>
    <dgm:pt modelId="{3C6AAA4B-793F-4182-BF56-A20FC6A46DFE}" type="pres">
      <dgm:prSet presAssocID="{169304BC-88BD-40E9-AD3E-1639FC577443}" presName="spaceA" presStyleCnt="0"/>
      <dgm:spPr/>
    </dgm:pt>
  </dgm:ptLst>
  <dgm:cxnLst>
    <dgm:cxn modelId="{D4256102-7FD0-452E-B27E-7CF545B600AF}" type="presOf" srcId="{169304BC-88BD-40E9-AD3E-1639FC577443}" destId="{E692AE4A-671A-46B1-B81B-F380B8C8316F}" srcOrd="0" destOrd="0" presId="urn:microsoft.com/office/officeart/2005/8/layout/hProcess11"/>
    <dgm:cxn modelId="{A4049510-9480-4AC7-941D-BAC67A8602C7}" srcId="{94C347CD-5AD6-49B2-B604-51F58461C970}" destId="{7729B580-1E3D-404D-91C1-0B2695C46505}" srcOrd="0" destOrd="0" parTransId="{8737D074-4543-452A-92CE-A6D7ADCFD636}" sibTransId="{5C4A8C68-2A24-4868-9032-234EC7B7ACBB}"/>
    <dgm:cxn modelId="{7A23D448-5302-4C81-81E3-CD5FDDCD7EF4}" type="presOf" srcId="{94C347CD-5AD6-49B2-B604-51F58461C970}" destId="{3B41CA8A-8B91-40EA-9467-A6CE4907E7DD}" srcOrd="0" destOrd="0" presId="urn:microsoft.com/office/officeart/2005/8/layout/hProcess11"/>
    <dgm:cxn modelId="{C12A8073-C4FB-4B6C-A880-ACF3B1FA8527}" srcId="{94C347CD-5AD6-49B2-B604-51F58461C970}" destId="{70F130B3-1D18-47A0-BBCA-BB2C6F116658}" srcOrd="1" destOrd="0" parTransId="{96DDAEA1-C118-48BC-85AB-AAE786C48642}" sibTransId="{C9E9264E-6159-46DB-97A1-227B88C85FE3}"/>
    <dgm:cxn modelId="{21C1D79C-7024-4D29-B762-497EA02900DF}" type="presOf" srcId="{70F130B3-1D18-47A0-BBCA-BB2C6F116658}" destId="{F6D9888E-9972-42DC-86B0-B88548176CDB}" srcOrd="0" destOrd="0" presId="urn:microsoft.com/office/officeart/2005/8/layout/hProcess11"/>
    <dgm:cxn modelId="{62681CA9-A548-47B9-92BC-3C407BE9FBED}" srcId="{94C347CD-5AD6-49B2-B604-51F58461C970}" destId="{169304BC-88BD-40E9-AD3E-1639FC577443}" srcOrd="2" destOrd="0" parTransId="{A1CCB551-DB4A-4030-9F21-5B16467EA3AC}" sibTransId="{E4A41F20-6818-49A6-B9AB-0595278B23CC}"/>
    <dgm:cxn modelId="{550A50FF-BE9B-4121-88BF-6DE8B24FE403}" type="presOf" srcId="{7729B580-1E3D-404D-91C1-0B2695C46505}" destId="{81F2FED4-2A0C-44BB-BAB5-2A97380BAFAA}" srcOrd="0" destOrd="0" presId="urn:microsoft.com/office/officeart/2005/8/layout/hProcess11"/>
    <dgm:cxn modelId="{E58460C3-E3B9-4542-A3F7-7CF41D66D5E3}" type="presParOf" srcId="{3B41CA8A-8B91-40EA-9467-A6CE4907E7DD}" destId="{6F637D1B-301F-44F5-AF3A-C884FB4A4613}" srcOrd="0" destOrd="0" presId="urn:microsoft.com/office/officeart/2005/8/layout/hProcess11"/>
    <dgm:cxn modelId="{1F8A4495-ED05-4449-B8F8-2D1A7CEE6D66}" type="presParOf" srcId="{3B41CA8A-8B91-40EA-9467-A6CE4907E7DD}" destId="{F9A91363-7F58-4190-AA99-D96910E595E4}" srcOrd="1" destOrd="0" presId="urn:microsoft.com/office/officeart/2005/8/layout/hProcess11"/>
    <dgm:cxn modelId="{01A75BDD-7423-480B-B46B-F1B2A4A0A288}" type="presParOf" srcId="{F9A91363-7F58-4190-AA99-D96910E595E4}" destId="{362FDA7D-0977-4B13-A4B5-0212BD67F9F5}" srcOrd="0" destOrd="0" presId="urn:microsoft.com/office/officeart/2005/8/layout/hProcess11"/>
    <dgm:cxn modelId="{0B00FCDA-AD66-4DB1-BC65-15248EE26B97}" type="presParOf" srcId="{362FDA7D-0977-4B13-A4B5-0212BD67F9F5}" destId="{81F2FED4-2A0C-44BB-BAB5-2A97380BAFAA}" srcOrd="0" destOrd="0" presId="urn:microsoft.com/office/officeart/2005/8/layout/hProcess11"/>
    <dgm:cxn modelId="{2237E0BC-0605-4056-8BDD-9CA62AF310FD}" type="presParOf" srcId="{362FDA7D-0977-4B13-A4B5-0212BD67F9F5}" destId="{2BE4416D-1E76-47B7-BB2B-0C7C72A6EDBD}" srcOrd="1" destOrd="0" presId="urn:microsoft.com/office/officeart/2005/8/layout/hProcess11"/>
    <dgm:cxn modelId="{78A23CE5-6093-49E5-8C49-79725BE10D5A}" type="presParOf" srcId="{362FDA7D-0977-4B13-A4B5-0212BD67F9F5}" destId="{0AFD43EE-EA6D-4490-99C4-36B066666200}" srcOrd="2" destOrd="0" presId="urn:microsoft.com/office/officeart/2005/8/layout/hProcess11"/>
    <dgm:cxn modelId="{70E9F553-012D-4848-978E-70DEF2C450CE}" type="presParOf" srcId="{F9A91363-7F58-4190-AA99-D96910E595E4}" destId="{6C1C8F3E-9923-431F-9133-347EDB927B7F}" srcOrd="1" destOrd="0" presId="urn:microsoft.com/office/officeart/2005/8/layout/hProcess11"/>
    <dgm:cxn modelId="{80BA6460-2478-4155-A724-75DE1939D14F}" type="presParOf" srcId="{F9A91363-7F58-4190-AA99-D96910E595E4}" destId="{F6302D56-EE24-4FD6-BEC5-7A73B53A7BEF}" srcOrd="2" destOrd="0" presId="urn:microsoft.com/office/officeart/2005/8/layout/hProcess11"/>
    <dgm:cxn modelId="{D4B733B6-EA9D-4BCF-89AF-434F07583EF1}" type="presParOf" srcId="{F6302D56-EE24-4FD6-BEC5-7A73B53A7BEF}" destId="{F6D9888E-9972-42DC-86B0-B88548176CDB}" srcOrd="0" destOrd="0" presId="urn:microsoft.com/office/officeart/2005/8/layout/hProcess11"/>
    <dgm:cxn modelId="{22F1C6ED-3495-45AE-8107-6AE52AAFABC9}" type="presParOf" srcId="{F6302D56-EE24-4FD6-BEC5-7A73B53A7BEF}" destId="{727C2AE5-D0B5-4496-B7E0-C05EEEC6D2BA}" srcOrd="1" destOrd="0" presId="urn:microsoft.com/office/officeart/2005/8/layout/hProcess11"/>
    <dgm:cxn modelId="{65DBF6ED-A819-4F36-AF23-135E61D3A973}" type="presParOf" srcId="{F6302D56-EE24-4FD6-BEC5-7A73B53A7BEF}" destId="{2B80331E-A77D-4F3A-AD66-E16566888A91}" srcOrd="2" destOrd="0" presId="urn:microsoft.com/office/officeart/2005/8/layout/hProcess11"/>
    <dgm:cxn modelId="{D409BFA9-A0B4-4D5F-B2A3-4C4E4BC1FB7F}" type="presParOf" srcId="{F9A91363-7F58-4190-AA99-D96910E595E4}" destId="{E90F90C6-E1E9-4B6E-A1A7-B00A74287DAE}" srcOrd="3" destOrd="0" presId="urn:microsoft.com/office/officeart/2005/8/layout/hProcess11"/>
    <dgm:cxn modelId="{E9A5DEA3-3210-4548-BDC5-B1ADF4E86E34}" type="presParOf" srcId="{F9A91363-7F58-4190-AA99-D96910E595E4}" destId="{DA528A61-7315-4FCD-8C8E-3F57642E237F}" srcOrd="4" destOrd="0" presId="urn:microsoft.com/office/officeart/2005/8/layout/hProcess11"/>
    <dgm:cxn modelId="{04EB41D6-D276-47CE-A1ED-04BAD0FDDFB3}" type="presParOf" srcId="{DA528A61-7315-4FCD-8C8E-3F57642E237F}" destId="{E692AE4A-671A-46B1-B81B-F380B8C8316F}" srcOrd="0" destOrd="0" presId="urn:microsoft.com/office/officeart/2005/8/layout/hProcess11"/>
    <dgm:cxn modelId="{49BB2838-D4E4-426A-9757-959B4512876E}" type="presParOf" srcId="{DA528A61-7315-4FCD-8C8E-3F57642E237F}" destId="{AB10EB58-C8F1-446A-ABD5-7E943D4D164F}" srcOrd="1" destOrd="0" presId="urn:microsoft.com/office/officeart/2005/8/layout/hProcess11"/>
    <dgm:cxn modelId="{F10D675A-F04C-4086-86C3-2DD9FE615B69}" type="presParOf" srcId="{DA528A61-7315-4FCD-8C8E-3F57642E237F}" destId="{3C6AAA4B-793F-4182-BF56-A20FC6A46DF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74CB4-4CAD-4D69-B292-7E42D379B772}">
      <dsp:nvSpPr>
        <dsp:cNvPr id="0" name=""/>
        <dsp:cNvSpPr/>
      </dsp:nvSpPr>
      <dsp:spPr>
        <a:xfrm>
          <a:off x="1209" y="0"/>
          <a:ext cx="4715990" cy="354171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7677" tIns="330200" rIns="367677" bIns="3302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500" kern="1200" dirty="0"/>
            <a:t>Cette formation ne remplace par le cours GLO-3100 – Cryptographie et sécurité informatique</a:t>
          </a:r>
          <a:endParaRPr lang="en-US" sz="2500" kern="1200" dirty="0"/>
        </a:p>
      </dsp:txBody>
      <dsp:txXfrm>
        <a:off x="1209" y="1345851"/>
        <a:ext cx="4715990" cy="2125028"/>
      </dsp:txXfrm>
    </dsp:sp>
    <dsp:sp modelId="{07E0D426-4809-4542-947B-2359BC6DBD1E}">
      <dsp:nvSpPr>
        <dsp:cNvPr id="0" name=""/>
        <dsp:cNvSpPr/>
      </dsp:nvSpPr>
      <dsp:spPr>
        <a:xfrm>
          <a:off x="1827947" y="354171"/>
          <a:ext cx="1062514" cy="106251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838" tIns="12700" rIns="828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83549" y="509773"/>
        <a:ext cx="751310" cy="751310"/>
      </dsp:txXfrm>
    </dsp:sp>
    <dsp:sp modelId="{767591B7-9168-41CC-936A-CF3D64658A84}">
      <dsp:nvSpPr>
        <dsp:cNvPr id="0" name=""/>
        <dsp:cNvSpPr/>
      </dsp:nvSpPr>
      <dsp:spPr>
        <a:xfrm>
          <a:off x="1209" y="3541642"/>
          <a:ext cx="4715990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343812-FC3E-4CA0-ACA4-E03377DCA0F2}">
      <dsp:nvSpPr>
        <dsp:cNvPr id="0" name=""/>
        <dsp:cNvSpPr/>
      </dsp:nvSpPr>
      <dsp:spPr>
        <a:xfrm>
          <a:off x="5188799" y="0"/>
          <a:ext cx="4715990" cy="354171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7677" tIns="330200" rIns="367677" bIns="3302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500" kern="1200" dirty="0"/>
            <a:t>Je ne suis pas un professionnel de la cryptographie</a:t>
          </a:r>
          <a:endParaRPr lang="en-US" sz="2500" kern="1200" dirty="0"/>
        </a:p>
      </dsp:txBody>
      <dsp:txXfrm>
        <a:off x="5188799" y="1345851"/>
        <a:ext cx="4715990" cy="2125028"/>
      </dsp:txXfrm>
    </dsp:sp>
    <dsp:sp modelId="{34D0FA31-1145-401A-92F4-E3CC84F94381}">
      <dsp:nvSpPr>
        <dsp:cNvPr id="0" name=""/>
        <dsp:cNvSpPr/>
      </dsp:nvSpPr>
      <dsp:spPr>
        <a:xfrm>
          <a:off x="7015537" y="354171"/>
          <a:ext cx="1062514" cy="106251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838" tIns="12700" rIns="828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171139" y="509773"/>
        <a:ext cx="751310" cy="751310"/>
      </dsp:txXfrm>
    </dsp:sp>
    <dsp:sp modelId="{C0D6014A-29F0-44E5-89B4-3FCED87A9A42}">
      <dsp:nvSpPr>
        <dsp:cNvPr id="0" name=""/>
        <dsp:cNvSpPr/>
      </dsp:nvSpPr>
      <dsp:spPr>
        <a:xfrm>
          <a:off x="5188799" y="3541642"/>
          <a:ext cx="4715990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4E2BE-D10F-4208-AB85-9DE2C83A98EE}">
      <dsp:nvSpPr>
        <dsp:cNvPr id="0" name=""/>
        <dsp:cNvSpPr/>
      </dsp:nvSpPr>
      <dsp:spPr>
        <a:xfrm>
          <a:off x="0" y="12527"/>
          <a:ext cx="9905999" cy="63881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Hashcat</a:t>
          </a:r>
        </a:p>
      </dsp:txBody>
      <dsp:txXfrm>
        <a:off x="31185" y="43712"/>
        <a:ext cx="9843629" cy="576449"/>
      </dsp:txXfrm>
    </dsp:sp>
    <dsp:sp modelId="{DAD6E69B-D565-4155-B00E-CFEF3C9E3C17}">
      <dsp:nvSpPr>
        <dsp:cNvPr id="0" name=""/>
        <dsp:cNvSpPr/>
      </dsp:nvSpPr>
      <dsp:spPr>
        <a:xfrm>
          <a:off x="0" y="731987"/>
          <a:ext cx="9905999" cy="63881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John the ripper</a:t>
          </a:r>
        </a:p>
      </dsp:txBody>
      <dsp:txXfrm>
        <a:off x="31185" y="763172"/>
        <a:ext cx="9843629" cy="576449"/>
      </dsp:txXfrm>
    </dsp:sp>
    <dsp:sp modelId="{8B7E01D4-2009-4B56-AEF0-6709F64D2CC3}">
      <dsp:nvSpPr>
        <dsp:cNvPr id="0" name=""/>
        <dsp:cNvSpPr/>
      </dsp:nvSpPr>
      <dsp:spPr>
        <a:xfrm>
          <a:off x="0" y="1451447"/>
          <a:ext cx="9905999" cy="63881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Rsactftool</a:t>
          </a:r>
        </a:p>
      </dsp:txBody>
      <dsp:txXfrm>
        <a:off x="31185" y="1482632"/>
        <a:ext cx="9843629" cy="576449"/>
      </dsp:txXfrm>
    </dsp:sp>
    <dsp:sp modelId="{10E298B5-07A6-47AB-A6E3-D138062F396D}">
      <dsp:nvSpPr>
        <dsp:cNvPr id="0" name=""/>
        <dsp:cNvSpPr/>
      </dsp:nvSpPr>
      <dsp:spPr>
        <a:xfrm>
          <a:off x="0" y="2170907"/>
          <a:ext cx="9905999" cy="63881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Python avec librairies mathématiques</a:t>
          </a:r>
        </a:p>
      </dsp:txBody>
      <dsp:txXfrm>
        <a:off x="31185" y="2202092"/>
        <a:ext cx="9843629" cy="576449"/>
      </dsp:txXfrm>
    </dsp:sp>
    <dsp:sp modelId="{C3423F4A-F79A-4B5E-9323-2C79C9744EF8}">
      <dsp:nvSpPr>
        <dsp:cNvPr id="0" name=""/>
        <dsp:cNvSpPr/>
      </dsp:nvSpPr>
      <dsp:spPr>
        <a:xfrm>
          <a:off x="0" y="2890366"/>
          <a:ext cx="9905999" cy="63881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openssl</a:t>
          </a:r>
        </a:p>
      </dsp:txBody>
      <dsp:txXfrm>
        <a:off x="31185" y="2921551"/>
        <a:ext cx="9843629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C7486-902D-4253-BC3A-37DA63704A7E}">
      <dsp:nvSpPr>
        <dsp:cNvPr id="0" name=""/>
        <dsp:cNvSpPr/>
      </dsp:nvSpPr>
      <dsp:spPr>
        <a:xfrm>
          <a:off x="853099" y="998"/>
          <a:ext cx="1828352" cy="18283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b="1" u="sng" kern="1200" dirty="0"/>
            <a:t>Cryptographie</a:t>
          </a:r>
          <a:r>
            <a:rPr lang="fr-CA" sz="1300" kern="1200" dirty="0"/>
            <a:t> </a:t>
          </a:r>
          <a:r>
            <a:rPr lang="fr-CA" sz="1200" kern="1200" dirty="0"/>
            <a:t>L’art de manipuler et/ou de transformer une information afin de la sécuriser à l’aide d’une </a:t>
          </a:r>
          <a:r>
            <a:rPr lang="fr-CA" sz="1200" b="1" kern="1200" dirty="0"/>
            <a:t>clé</a:t>
          </a:r>
          <a:endParaRPr lang="fr-CA" sz="1300" kern="1200" dirty="0"/>
        </a:p>
      </dsp:txBody>
      <dsp:txXfrm>
        <a:off x="1120855" y="268754"/>
        <a:ext cx="1292840" cy="1292840"/>
      </dsp:txXfrm>
    </dsp:sp>
    <dsp:sp modelId="{8E8C6FA4-197F-419A-BCAB-2E3897ACD98B}">
      <dsp:nvSpPr>
        <dsp:cNvPr id="0" name=""/>
        <dsp:cNvSpPr/>
      </dsp:nvSpPr>
      <dsp:spPr>
        <a:xfrm>
          <a:off x="2829915" y="384952"/>
          <a:ext cx="1060444" cy="1060444"/>
        </a:xfrm>
        <a:prstGeom prst="mathPlus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2000" kern="1200"/>
        </a:p>
      </dsp:txBody>
      <dsp:txXfrm>
        <a:off x="2970477" y="790466"/>
        <a:ext cx="779320" cy="249416"/>
      </dsp:txXfrm>
    </dsp:sp>
    <dsp:sp modelId="{A6AFA47F-956C-46AE-BBE1-4AB444FA74F6}">
      <dsp:nvSpPr>
        <dsp:cNvPr id="0" name=""/>
        <dsp:cNvSpPr/>
      </dsp:nvSpPr>
      <dsp:spPr>
        <a:xfrm>
          <a:off x="4038822" y="998"/>
          <a:ext cx="1828352" cy="18283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b="1" u="sng" kern="1200" dirty="0"/>
            <a:t>Cryptanalyse</a:t>
          </a:r>
          <a:r>
            <a:rPr lang="fr-CA" sz="1500" kern="1200" dirty="0"/>
            <a:t> </a:t>
          </a:r>
          <a:r>
            <a:rPr lang="fr-CA" sz="1200" kern="1200" dirty="0"/>
            <a:t>L’art de décrypter des messages chiffrés </a:t>
          </a:r>
          <a:r>
            <a:rPr lang="fr-CA" sz="1200" b="1" kern="1200" dirty="0"/>
            <a:t>sans connaitre la clé</a:t>
          </a:r>
          <a:endParaRPr lang="fr-CA" sz="1500" kern="1200" dirty="0"/>
        </a:p>
      </dsp:txBody>
      <dsp:txXfrm>
        <a:off x="4306578" y="268754"/>
        <a:ext cx="1292840" cy="1292840"/>
      </dsp:txXfrm>
    </dsp:sp>
    <dsp:sp modelId="{E46FB13D-B5AF-47C2-B595-730718726472}">
      <dsp:nvSpPr>
        <dsp:cNvPr id="0" name=""/>
        <dsp:cNvSpPr/>
      </dsp:nvSpPr>
      <dsp:spPr>
        <a:xfrm>
          <a:off x="6015637" y="384952"/>
          <a:ext cx="1060444" cy="1060444"/>
        </a:xfrm>
        <a:prstGeom prst="mathEqual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0" kern="1200"/>
        </a:p>
      </dsp:txBody>
      <dsp:txXfrm>
        <a:off x="6156199" y="603403"/>
        <a:ext cx="779320" cy="623542"/>
      </dsp:txXfrm>
    </dsp:sp>
    <dsp:sp modelId="{3C332A3B-47D8-4425-B513-250DC9D5AFB0}">
      <dsp:nvSpPr>
        <dsp:cNvPr id="0" name=""/>
        <dsp:cNvSpPr/>
      </dsp:nvSpPr>
      <dsp:spPr>
        <a:xfrm>
          <a:off x="7224544" y="998"/>
          <a:ext cx="1828352" cy="18283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b="1" u="sng" kern="1200" dirty="0"/>
            <a:t>Cryptologie</a:t>
          </a:r>
        </a:p>
      </dsp:txBody>
      <dsp:txXfrm>
        <a:off x="7492300" y="268754"/>
        <a:ext cx="1292840" cy="1292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0C87E-B27E-47BD-9C0A-C3DE7D343073}">
      <dsp:nvSpPr>
        <dsp:cNvPr id="0" name=""/>
        <dsp:cNvSpPr/>
      </dsp:nvSpPr>
      <dsp:spPr>
        <a:xfrm>
          <a:off x="2388" y="0"/>
          <a:ext cx="2343484" cy="213360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Confidentialité</a:t>
          </a:r>
        </a:p>
      </dsp:txBody>
      <dsp:txXfrm>
        <a:off x="2388" y="0"/>
        <a:ext cx="2343484" cy="640080"/>
      </dsp:txXfrm>
    </dsp:sp>
    <dsp:sp modelId="{B045C4D6-D15E-4916-9C25-5BD1201940F7}">
      <dsp:nvSpPr>
        <dsp:cNvPr id="0" name=""/>
        <dsp:cNvSpPr/>
      </dsp:nvSpPr>
      <dsp:spPr>
        <a:xfrm>
          <a:off x="236736" y="640080"/>
          <a:ext cx="1874787" cy="13868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 dirty="0"/>
            <a:t>Contrôler l’accès à l’information, la rendant compréhensible que pour certaines personnes.</a:t>
          </a:r>
        </a:p>
      </dsp:txBody>
      <dsp:txXfrm>
        <a:off x="277355" y="680699"/>
        <a:ext cx="1793549" cy="1305602"/>
      </dsp:txXfrm>
    </dsp:sp>
    <dsp:sp modelId="{FE13969E-838F-4FBB-9016-D8DD35186F4A}">
      <dsp:nvSpPr>
        <dsp:cNvPr id="0" name=""/>
        <dsp:cNvSpPr/>
      </dsp:nvSpPr>
      <dsp:spPr>
        <a:xfrm>
          <a:off x="2521633" y="0"/>
          <a:ext cx="2343484" cy="213360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Intégrité</a:t>
          </a:r>
        </a:p>
      </dsp:txBody>
      <dsp:txXfrm>
        <a:off x="2521633" y="0"/>
        <a:ext cx="2343484" cy="640080"/>
      </dsp:txXfrm>
    </dsp:sp>
    <dsp:sp modelId="{75683C20-54F2-4E86-A54E-04B7FD6E4E8E}">
      <dsp:nvSpPr>
        <dsp:cNvPr id="0" name=""/>
        <dsp:cNvSpPr/>
      </dsp:nvSpPr>
      <dsp:spPr>
        <a:xfrm>
          <a:off x="2755982" y="640080"/>
          <a:ext cx="1874787" cy="13868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 dirty="0"/>
            <a:t>Détection les altérations à l’information et/ou prouver qu’une information est intacte.</a:t>
          </a:r>
        </a:p>
      </dsp:txBody>
      <dsp:txXfrm>
        <a:off x="2796601" y="680699"/>
        <a:ext cx="1793549" cy="1305602"/>
      </dsp:txXfrm>
    </dsp:sp>
    <dsp:sp modelId="{2F8C049E-7EF3-44CB-A9BB-E080ABC374B7}">
      <dsp:nvSpPr>
        <dsp:cNvPr id="0" name=""/>
        <dsp:cNvSpPr/>
      </dsp:nvSpPr>
      <dsp:spPr>
        <a:xfrm>
          <a:off x="5040879" y="0"/>
          <a:ext cx="2343484" cy="213360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Authentification</a:t>
          </a:r>
        </a:p>
      </dsp:txBody>
      <dsp:txXfrm>
        <a:off x="5040879" y="0"/>
        <a:ext cx="2343484" cy="640080"/>
      </dsp:txXfrm>
    </dsp:sp>
    <dsp:sp modelId="{D15CD303-8C15-4D14-AEAC-BDA290756A81}">
      <dsp:nvSpPr>
        <dsp:cNvPr id="0" name=""/>
        <dsp:cNvSpPr/>
      </dsp:nvSpPr>
      <dsp:spPr>
        <a:xfrm>
          <a:off x="5275228" y="640705"/>
          <a:ext cx="1874787" cy="6433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 dirty="0"/>
            <a:t>Déterminer l’origine des données</a:t>
          </a:r>
        </a:p>
      </dsp:txBody>
      <dsp:txXfrm>
        <a:off x="5294070" y="659547"/>
        <a:ext cx="1837103" cy="605625"/>
      </dsp:txXfrm>
    </dsp:sp>
    <dsp:sp modelId="{E6E711FD-5FA7-433C-B4AB-347CFE9BC55C}">
      <dsp:nvSpPr>
        <dsp:cNvPr id="0" name=""/>
        <dsp:cNvSpPr/>
      </dsp:nvSpPr>
      <dsp:spPr>
        <a:xfrm>
          <a:off x="5275228" y="1382985"/>
          <a:ext cx="1874787" cy="6433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 dirty="0"/>
            <a:t>Anonymat</a:t>
          </a:r>
        </a:p>
      </dsp:txBody>
      <dsp:txXfrm>
        <a:off x="5294070" y="1401827"/>
        <a:ext cx="1837103" cy="605625"/>
      </dsp:txXfrm>
    </dsp:sp>
    <dsp:sp modelId="{B8920D71-958C-485D-95A4-21930E64DC9D}">
      <dsp:nvSpPr>
        <dsp:cNvPr id="0" name=""/>
        <dsp:cNvSpPr/>
      </dsp:nvSpPr>
      <dsp:spPr>
        <a:xfrm>
          <a:off x="7562513" y="0"/>
          <a:ext cx="2343484" cy="213360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Non-répudiation</a:t>
          </a:r>
        </a:p>
      </dsp:txBody>
      <dsp:txXfrm>
        <a:off x="7562513" y="0"/>
        <a:ext cx="2343484" cy="640080"/>
      </dsp:txXfrm>
    </dsp:sp>
    <dsp:sp modelId="{D31736B9-9A93-4652-9867-DD4F25079BFA}">
      <dsp:nvSpPr>
        <dsp:cNvPr id="0" name=""/>
        <dsp:cNvSpPr/>
      </dsp:nvSpPr>
      <dsp:spPr>
        <a:xfrm>
          <a:off x="7794473" y="640705"/>
          <a:ext cx="1874787" cy="6433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 dirty="0"/>
            <a:t>Prouver que les données ont été envoyées et/ou reçues</a:t>
          </a:r>
        </a:p>
      </dsp:txBody>
      <dsp:txXfrm>
        <a:off x="7813315" y="659547"/>
        <a:ext cx="1837103" cy="605625"/>
      </dsp:txXfrm>
    </dsp:sp>
    <dsp:sp modelId="{CD82F9F3-6533-4261-A399-507DBF8F897F}">
      <dsp:nvSpPr>
        <dsp:cNvPr id="0" name=""/>
        <dsp:cNvSpPr/>
      </dsp:nvSpPr>
      <dsp:spPr>
        <a:xfrm>
          <a:off x="7794473" y="1382985"/>
          <a:ext cx="1874787" cy="6433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 dirty="0"/>
            <a:t>Prouver que l’envoyeur et/ou le destinataire sont les personnes qu’ils prétendent être</a:t>
          </a:r>
        </a:p>
      </dsp:txBody>
      <dsp:txXfrm>
        <a:off x="7813315" y="1401827"/>
        <a:ext cx="1837103" cy="60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B17DB-F238-4CF1-8192-A4B701E1C4A8}">
      <dsp:nvSpPr>
        <dsp:cNvPr id="0" name=""/>
        <dsp:cNvSpPr/>
      </dsp:nvSpPr>
      <dsp:spPr>
        <a:xfrm>
          <a:off x="4333199" y="1009388"/>
          <a:ext cx="1239599" cy="123959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2B1121-6E62-4C1A-BD12-3D287E052199}">
      <dsp:nvSpPr>
        <dsp:cNvPr id="0" name=""/>
        <dsp:cNvSpPr/>
      </dsp:nvSpPr>
      <dsp:spPr>
        <a:xfrm>
          <a:off x="4234031" y="0"/>
          <a:ext cx="1437935" cy="8323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Mono-alphabétique</a:t>
          </a:r>
          <a:endParaRPr lang="en-US" sz="1800" kern="1200"/>
        </a:p>
      </dsp:txBody>
      <dsp:txXfrm>
        <a:off x="4234031" y="0"/>
        <a:ext cx="1437935" cy="832302"/>
      </dsp:txXfrm>
    </dsp:sp>
    <dsp:sp modelId="{994771C6-CBE4-489D-9DC5-32053F66B771}">
      <dsp:nvSpPr>
        <dsp:cNvPr id="0" name=""/>
        <dsp:cNvSpPr/>
      </dsp:nvSpPr>
      <dsp:spPr>
        <a:xfrm>
          <a:off x="4804743" y="1351872"/>
          <a:ext cx="1239599" cy="123959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900000"/>
                <a:satOff val="-2441"/>
                <a:lumOff val="-4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alpha val="50000"/>
                <a:hueOff val="-900000"/>
                <a:satOff val="-2441"/>
                <a:lumOff val="-4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E31C1A-6995-4EF8-B6FC-287089E15F98}">
      <dsp:nvSpPr>
        <dsp:cNvPr id="0" name=""/>
        <dsp:cNvSpPr/>
      </dsp:nvSpPr>
      <dsp:spPr>
        <a:xfrm>
          <a:off x="6143015" y="1097931"/>
          <a:ext cx="1289183" cy="9031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Poly-alphabétique</a:t>
          </a:r>
          <a:endParaRPr lang="en-US" sz="1800" kern="1200"/>
        </a:p>
      </dsp:txBody>
      <dsp:txXfrm>
        <a:off x="6143015" y="1097931"/>
        <a:ext cx="1289183" cy="903137"/>
      </dsp:txXfrm>
    </dsp:sp>
    <dsp:sp modelId="{36CF0367-7BBE-4E73-ABE6-196CB6EF0682}">
      <dsp:nvSpPr>
        <dsp:cNvPr id="0" name=""/>
        <dsp:cNvSpPr/>
      </dsp:nvSpPr>
      <dsp:spPr>
        <a:xfrm>
          <a:off x="4624753" y="1906504"/>
          <a:ext cx="1239599" cy="123959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800000"/>
                <a:satOff val="-4882"/>
                <a:lumOff val="-8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alpha val="50000"/>
                <a:hueOff val="-1800000"/>
                <a:satOff val="-4882"/>
                <a:lumOff val="-8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8B06E6-A5D7-4495-95EE-D195B48AF939}">
      <dsp:nvSpPr>
        <dsp:cNvPr id="0" name=""/>
        <dsp:cNvSpPr/>
      </dsp:nvSpPr>
      <dsp:spPr>
        <a:xfrm>
          <a:off x="5944679" y="2638576"/>
          <a:ext cx="1289183" cy="9031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Symétrique</a:t>
          </a:r>
          <a:endParaRPr lang="en-US" sz="1800" kern="1200"/>
        </a:p>
      </dsp:txBody>
      <dsp:txXfrm>
        <a:off x="5944679" y="2638576"/>
        <a:ext cx="1289183" cy="903137"/>
      </dsp:txXfrm>
    </dsp:sp>
    <dsp:sp modelId="{2DA85008-FDB0-41A4-91FF-C290F4D3F1E2}">
      <dsp:nvSpPr>
        <dsp:cNvPr id="0" name=""/>
        <dsp:cNvSpPr/>
      </dsp:nvSpPr>
      <dsp:spPr>
        <a:xfrm>
          <a:off x="4041645" y="1906504"/>
          <a:ext cx="1239599" cy="123959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2700000"/>
                <a:satOff val="-7323"/>
                <a:lumOff val="-13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alpha val="50000"/>
                <a:hueOff val="-2700000"/>
                <a:satOff val="-7323"/>
                <a:lumOff val="-13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637A69-314C-4C51-8A78-A0252F9C7D20}">
      <dsp:nvSpPr>
        <dsp:cNvPr id="0" name=""/>
        <dsp:cNvSpPr/>
      </dsp:nvSpPr>
      <dsp:spPr>
        <a:xfrm>
          <a:off x="2672135" y="2638576"/>
          <a:ext cx="1289183" cy="9031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Asymétrique</a:t>
          </a:r>
          <a:endParaRPr lang="en-US" sz="1800" kern="1200"/>
        </a:p>
      </dsp:txBody>
      <dsp:txXfrm>
        <a:off x="2672135" y="2638576"/>
        <a:ext cx="1289183" cy="903137"/>
      </dsp:txXfrm>
    </dsp:sp>
    <dsp:sp modelId="{E0F28AF7-29B1-4D6A-B4E1-F4068EB4277A}">
      <dsp:nvSpPr>
        <dsp:cNvPr id="0" name=""/>
        <dsp:cNvSpPr/>
      </dsp:nvSpPr>
      <dsp:spPr>
        <a:xfrm>
          <a:off x="3861655" y="1351872"/>
          <a:ext cx="1239599" cy="123959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3600000"/>
                <a:satOff val="-9764"/>
                <a:lumOff val="-176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alpha val="50000"/>
                <a:hueOff val="-3600000"/>
                <a:satOff val="-9764"/>
                <a:lumOff val="-176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4453396-CECE-431E-A6BE-3A31116E04F2}">
      <dsp:nvSpPr>
        <dsp:cNvPr id="0" name=""/>
        <dsp:cNvSpPr/>
      </dsp:nvSpPr>
      <dsp:spPr>
        <a:xfrm>
          <a:off x="2473799" y="1097931"/>
          <a:ext cx="1289183" cy="9031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Hachage</a:t>
          </a:r>
          <a:endParaRPr lang="en-US" sz="1800" kern="1200"/>
        </a:p>
      </dsp:txBody>
      <dsp:txXfrm>
        <a:off x="2473799" y="1097931"/>
        <a:ext cx="1289183" cy="903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6CA87-93E0-498B-ABB2-7A3C0DEC0C9F}">
      <dsp:nvSpPr>
        <dsp:cNvPr id="0" name=""/>
        <dsp:cNvSpPr/>
      </dsp:nvSpPr>
      <dsp:spPr>
        <a:xfrm>
          <a:off x="2582" y="882938"/>
          <a:ext cx="1775834" cy="1775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Encodage</a:t>
          </a:r>
        </a:p>
      </dsp:txBody>
      <dsp:txXfrm>
        <a:off x="262647" y="1143003"/>
        <a:ext cx="1255704" cy="1255704"/>
      </dsp:txXfrm>
    </dsp:sp>
    <dsp:sp modelId="{322156B9-3846-4449-B18F-1AA3856A39E3}">
      <dsp:nvSpPr>
        <dsp:cNvPr id="0" name=""/>
        <dsp:cNvSpPr/>
      </dsp:nvSpPr>
      <dsp:spPr>
        <a:xfrm>
          <a:off x="1922614" y="1255864"/>
          <a:ext cx="1029983" cy="1029983"/>
        </a:xfrm>
        <a:prstGeom prst="mathNotEqual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600" kern="1200"/>
        </a:p>
      </dsp:txBody>
      <dsp:txXfrm>
        <a:off x="2059138" y="1468040"/>
        <a:ext cx="756935" cy="605631"/>
      </dsp:txXfrm>
    </dsp:sp>
    <dsp:sp modelId="{1C6326FD-224F-47E7-BAB5-5FC6CF4013FF}">
      <dsp:nvSpPr>
        <dsp:cNvPr id="0" name=""/>
        <dsp:cNvSpPr/>
      </dsp:nvSpPr>
      <dsp:spPr>
        <a:xfrm>
          <a:off x="3096796" y="882938"/>
          <a:ext cx="1775834" cy="1775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Chiffrement</a:t>
          </a:r>
        </a:p>
      </dsp:txBody>
      <dsp:txXfrm>
        <a:off x="3356861" y="1143003"/>
        <a:ext cx="1255704" cy="12557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4E76D-AB5C-40B0-8852-FF317E619173}">
      <dsp:nvSpPr>
        <dsp:cNvPr id="0" name=""/>
        <dsp:cNvSpPr/>
      </dsp:nvSpPr>
      <dsp:spPr>
        <a:xfrm>
          <a:off x="0" y="0"/>
          <a:ext cx="7924799" cy="779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Ciphertext-only attackers (COA) : Seulement accès aux textes chiffrés</a:t>
          </a:r>
          <a:endParaRPr lang="en-US" sz="2200" kern="1200"/>
        </a:p>
      </dsp:txBody>
      <dsp:txXfrm>
        <a:off x="22821" y="22821"/>
        <a:ext cx="7018166" cy="733535"/>
      </dsp:txXfrm>
    </dsp:sp>
    <dsp:sp modelId="{3DD9C6DF-B7D3-4A1D-A1DD-7EA092E11937}">
      <dsp:nvSpPr>
        <dsp:cNvPr id="0" name=""/>
        <dsp:cNvSpPr/>
      </dsp:nvSpPr>
      <dsp:spPr>
        <a:xfrm>
          <a:off x="663701" y="920845"/>
          <a:ext cx="7924799" cy="779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Know-plaintext attackers (KPA) : Accès aux textes initiaux et chiffrés</a:t>
          </a:r>
          <a:endParaRPr lang="en-US" sz="2200" kern="1200"/>
        </a:p>
      </dsp:txBody>
      <dsp:txXfrm>
        <a:off x="686522" y="943666"/>
        <a:ext cx="6708990" cy="733535"/>
      </dsp:txXfrm>
    </dsp:sp>
    <dsp:sp modelId="{415BF387-6B71-41F6-8005-9983FEFD5EB3}">
      <dsp:nvSpPr>
        <dsp:cNvPr id="0" name=""/>
        <dsp:cNvSpPr/>
      </dsp:nvSpPr>
      <dsp:spPr>
        <a:xfrm>
          <a:off x="1317497" y="1841691"/>
          <a:ext cx="7924799" cy="779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Chosen-plaintext attackers (CPA) : Accès à l’algorithme de chiffrement</a:t>
          </a:r>
          <a:endParaRPr lang="en-US" sz="2200" kern="1200"/>
        </a:p>
      </dsp:txBody>
      <dsp:txXfrm>
        <a:off x="1340318" y="1864512"/>
        <a:ext cx="6718896" cy="733535"/>
      </dsp:txXfrm>
    </dsp:sp>
    <dsp:sp modelId="{8FF17488-F9F6-46A5-A0B6-63E3FB0533AE}">
      <dsp:nvSpPr>
        <dsp:cNvPr id="0" name=""/>
        <dsp:cNvSpPr/>
      </dsp:nvSpPr>
      <dsp:spPr>
        <a:xfrm>
          <a:off x="1981199" y="2762536"/>
          <a:ext cx="7924799" cy="779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 err="1"/>
            <a:t>Chosen-ciphertext</a:t>
          </a:r>
          <a:r>
            <a:rPr lang="fr-CA" sz="2200" kern="1200" dirty="0"/>
            <a:t> </a:t>
          </a:r>
          <a:r>
            <a:rPr lang="fr-CA" sz="2200" kern="1200" dirty="0" err="1"/>
            <a:t>attackers</a:t>
          </a:r>
          <a:r>
            <a:rPr lang="fr-CA" sz="2200" kern="1200" dirty="0"/>
            <a:t> (CCA) : Accès à l’algorithme de chiffrement et de déchiffrement</a:t>
          </a:r>
          <a:endParaRPr lang="en-US" sz="2200" kern="1200" dirty="0"/>
        </a:p>
      </dsp:txBody>
      <dsp:txXfrm>
        <a:off x="2004020" y="2785357"/>
        <a:ext cx="6708990" cy="733535"/>
      </dsp:txXfrm>
    </dsp:sp>
    <dsp:sp modelId="{6B447BFD-1B46-4824-980C-56B878F5369E}">
      <dsp:nvSpPr>
        <dsp:cNvPr id="0" name=""/>
        <dsp:cNvSpPr/>
      </dsp:nvSpPr>
      <dsp:spPr>
        <a:xfrm>
          <a:off x="7418334" y="596778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532289" y="596778"/>
        <a:ext cx="278555" cy="381115"/>
      </dsp:txXfrm>
    </dsp:sp>
    <dsp:sp modelId="{C09705F1-8F2B-44BE-BEC8-7D5E079B0D61}">
      <dsp:nvSpPr>
        <dsp:cNvPr id="0" name=""/>
        <dsp:cNvSpPr/>
      </dsp:nvSpPr>
      <dsp:spPr>
        <a:xfrm>
          <a:off x="8082036" y="1517624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5991" y="1517624"/>
        <a:ext cx="278555" cy="381115"/>
      </dsp:txXfrm>
    </dsp:sp>
    <dsp:sp modelId="{7ABEDCD7-C157-46F4-B045-A1691A70B198}">
      <dsp:nvSpPr>
        <dsp:cNvPr id="0" name=""/>
        <dsp:cNvSpPr/>
      </dsp:nvSpPr>
      <dsp:spPr>
        <a:xfrm>
          <a:off x="8735831" y="2438470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49786" y="2438470"/>
        <a:ext cx="278555" cy="3811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ABF04-AF07-4E9F-A241-3B9ABB2BEC0C}">
      <dsp:nvSpPr>
        <dsp:cNvPr id="0" name=""/>
        <dsp:cNvSpPr/>
      </dsp:nvSpPr>
      <dsp:spPr>
        <a:xfrm>
          <a:off x="718956" y="614438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02380-764F-43C6-B000-888A99A309C3}">
      <dsp:nvSpPr>
        <dsp:cNvPr id="0" name=""/>
        <dsp:cNvSpPr/>
      </dsp:nvSpPr>
      <dsp:spPr>
        <a:xfrm>
          <a:off x="8729" y="1478750"/>
          <a:ext cx="2185312" cy="106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 dirty="0"/>
            <a:t>Pour avoir des algorithmes plus sécuritaires que ceux vus précédemment, l’aléatoire est utilisé pour générer de grandes séquences de nombres. </a:t>
          </a:r>
          <a:endParaRPr lang="en-US" sz="1400" kern="1200" dirty="0"/>
        </a:p>
      </dsp:txBody>
      <dsp:txXfrm>
        <a:off x="8729" y="1478750"/>
        <a:ext cx="2185312" cy="1065339"/>
      </dsp:txXfrm>
    </dsp:sp>
    <dsp:sp modelId="{F040903A-D209-487F-B5A1-0B20F0FE3099}">
      <dsp:nvSpPr>
        <dsp:cNvPr id="0" name=""/>
        <dsp:cNvSpPr/>
      </dsp:nvSpPr>
      <dsp:spPr>
        <a:xfrm>
          <a:off x="8729" y="2590346"/>
          <a:ext cx="2185312" cy="33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A8434-1818-44F0-B08A-712A76FE0749}">
      <dsp:nvSpPr>
        <dsp:cNvPr id="0" name=""/>
        <dsp:cNvSpPr/>
      </dsp:nvSpPr>
      <dsp:spPr>
        <a:xfrm>
          <a:off x="3286698" y="614438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CC6B4-034E-4E67-AFBB-4DBFF346BCA9}">
      <dsp:nvSpPr>
        <dsp:cNvPr id="0" name=""/>
        <dsp:cNvSpPr/>
      </dsp:nvSpPr>
      <dsp:spPr>
        <a:xfrm>
          <a:off x="2576472" y="1478750"/>
          <a:ext cx="2185312" cy="106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 dirty="0"/>
            <a:t>Un générateur de nombres pseudo-aléatoire (PRNG) est souvent utilisé à cette fin. </a:t>
          </a:r>
          <a:endParaRPr lang="en-US" sz="1400" kern="1200" dirty="0"/>
        </a:p>
      </dsp:txBody>
      <dsp:txXfrm>
        <a:off x="2576472" y="1478750"/>
        <a:ext cx="2185312" cy="1065339"/>
      </dsp:txXfrm>
    </dsp:sp>
    <dsp:sp modelId="{625FF5E1-DEC2-42A0-8E34-2DE811692D15}">
      <dsp:nvSpPr>
        <dsp:cNvPr id="0" name=""/>
        <dsp:cNvSpPr/>
      </dsp:nvSpPr>
      <dsp:spPr>
        <a:xfrm>
          <a:off x="2576472" y="2590346"/>
          <a:ext cx="2185312" cy="33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1F036-C80A-4557-9543-E8687D3A9495}">
      <dsp:nvSpPr>
        <dsp:cNvPr id="0" name=""/>
        <dsp:cNvSpPr/>
      </dsp:nvSpPr>
      <dsp:spPr>
        <a:xfrm>
          <a:off x="5854440" y="614438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23A25-DAF2-411C-B094-CAED71B8B2CC}">
      <dsp:nvSpPr>
        <dsp:cNvPr id="0" name=""/>
        <dsp:cNvSpPr/>
      </dsp:nvSpPr>
      <dsp:spPr>
        <a:xfrm>
          <a:off x="5144214" y="1478750"/>
          <a:ext cx="2185312" cy="106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 dirty="0"/>
            <a:t>La sécurité du système dépend du PRNG. </a:t>
          </a:r>
          <a:endParaRPr lang="en-US" sz="1400" kern="1200" dirty="0"/>
        </a:p>
      </dsp:txBody>
      <dsp:txXfrm>
        <a:off x="5144214" y="1478750"/>
        <a:ext cx="2185312" cy="1065339"/>
      </dsp:txXfrm>
    </dsp:sp>
    <dsp:sp modelId="{396DA5B8-5F7A-48AD-86F3-6DE3A264AF24}">
      <dsp:nvSpPr>
        <dsp:cNvPr id="0" name=""/>
        <dsp:cNvSpPr/>
      </dsp:nvSpPr>
      <dsp:spPr>
        <a:xfrm>
          <a:off x="5144214" y="2590346"/>
          <a:ext cx="2185312" cy="33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E6ED3-C7B3-4588-8B09-876873D9B8A9}">
      <dsp:nvSpPr>
        <dsp:cNvPr id="0" name=""/>
        <dsp:cNvSpPr/>
      </dsp:nvSpPr>
      <dsp:spPr>
        <a:xfrm>
          <a:off x="8422183" y="614438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9161-92E0-4FA1-8FE4-C278DE3DF5A5}">
      <dsp:nvSpPr>
        <dsp:cNvPr id="0" name=""/>
        <dsp:cNvSpPr/>
      </dsp:nvSpPr>
      <dsp:spPr>
        <a:xfrm>
          <a:off x="7711956" y="1478750"/>
          <a:ext cx="2185312" cy="106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 dirty="0"/>
            <a:t>Si on peut deviner la prochaine génération, ou déterminer une plage possible, l’algorithme devient vulnérable. </a:t>
          </a:r>
          <a:endParaRPr lang="en-US" sz="1400" kern="1200" dirty="0"/>
        </a:p>
      </dsp:txBody>
      <dsp:txXfrm>
        <a:off x="7711956" y="1478750"/>
        <a:ext cx="2185312" cy="1065339"/>
      </dsp:txXfrm>
    </dsp:sp>
    <dsp:sp modelId="{0B7F1723-8D9B-4EB1-AC5A-DA3F79A3E8AF}">
      <dsp:nvSpPr>
        <dsp:cNvPr id="0" name=""/>
        <dsp:cNvSpPr/>
      </dsp:nvSpPr>
      <dsp:spPr>
        <a:xfrm>
          <a:off x="7711956" y="2590346"/>
          <a:ext cx="2185312" cy="33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Exemple de l’aléatoire basé sur la date ou l’heure</a:t>
          </a:r>
          <a:endParaRPr lang="en-US" sz="1100" kern="1200"/>
        </a:p>
      </dsp:txBody>
      <dsp:txXfrm>
        <a:off x="7711956" y="2590346"/>
        <a:ext cx="2185312" cy="3369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C3628-2403-43F1-AA12-5965104693F7}">
      <dsp:nvSpPr>
        <dsp:cNvPr id="0" name=""/>
        <dsp:cNvSpPr/>
      </dsp:nvSpPr>
      <dsp:spPr>
        <a:xfrm>
          <a:off x="368599" y="1355534"/>
          <a:ext cx="690994" cy="4608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" kern="1200" dirty="0"/>
            <a:t>Chaque bloc est chiffré indépendamment</a:t>
          </a:r>
        </a:p>
      </dsp:txBody>
      <dsp:txXfrm>
        <a:off x="479158" y="1355534"/>
        <a:ext cx="580435" cy="460893"/>
      </dsp:txXfrm>
    </dsp:sp>
    <dsp:sp modelId="{03DCF1BC-6EA3-4686-89C5-08DF5DE869F9}">
      <dsp:nvSpPr>
        <dsp:cNvPr id="0" name=""/>
        <dsp:cNvSpPr/>
      </dsp:nvSpPr>
      <dsp:spPr>
        <a:xfrm>
          <a:off x="368599" y="1816427"/>
          <a:ext cx="690994" cy="4608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" kern="1200" dirty="0"/>
            <a:t>2 blocs identiques ont le même contenu</a:t>
          </a:r>
        </a:p>
      </dsp:txBody>
      <dsp:txXfrm>
        <a:off x="479158" y="1816427"/>
        <a:ext cx="580435" cy="460893"/>
      </dsp:txXfrm>
    </dsp:sp>
    <dsp:sp modelId="{CDD78853-3FC4-4DD6-A2EA-9281CABF592E}">
      <dsp:nvSpPr>
        <dsp:cNvPr id="0" name=""/>
        <dsp:cNvSpPr/>
      </dsp:nvSpPr>
      <dsp:spPr>
        <a:xfrm>
          <a:off x="69" y="1171269"/>
          <a:ext cx="460662" cy="460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ECB</a:t>
          </a:r>
        </a:p>
      </dsp:txBody>
      <dsp:txXfrm>
        <a:off x="67531" y="1238731"/>
        <a:ext cx="325738" cy="325738"/>
      </dsp:txXfrm>
    </dsp:sp>
    <dsp:sp modelId="{C782DA8B-8174-4B3F-BE4E-C78AF0DEAFCE}">
      <dsp:nvSpPr>
        <dsp:cNvPr id="0" name=""/>
        <dsp:cNvSpPr/>
      </dsp:nvSpPr>
      <dsp:spPr>
        <a:xfrm>
          <a:off x="1520257" y="1355534"/>
          <a:ext cx="690994" cy="4608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" kern="1200" dirty="0"/>
            <a:t>Chaque bloc est chiffré selon le bloc précédent avec un XOR</a:t>
          </a:r>
        </a:p>
      </dsp:txBody>
      <dsp:txXfrm>
        <a:off x="1630816" y="1355534"/>
        <a:ext cx="580435" cy="460893"/>
      </dsp:txXfrm>
    </dsp:sp>
    <dsp:sp modelId="{3B7BBC19-B525-42CF-9706-EF77BD104DF8}">
      <dsp:nvSpPr>
        <dsp:cNvPr id="0" name=""/>
        <dsp:cNvSpPr/>
      </dsp:nvSpPr>
      <dsp:spPr>
        <a:xfrm>
          <a:off x="1520257" y="1816427"/>
          <a:ext cx="690994" cy="4608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" kern="1200" dirty="0"/>
            <a:t>Le premier bloc utilise un vecteur d’initialisation (IV)</a:t>
          </a:r>
        </a:p>
      </dsp:txBody>
      <dsp:txXfrm>
        <a:off x="1630816" y="1816427"/>
        <a:ext cx="580435" cy="460893"/>
      </dsp:txXfrm>
    </dsp:sp>
    <dsp:sp modelId="{2D22437E-6C04-4A43-A87E-1A06DF2F5D69}">
      <dsp:nvSpPr>
        <dsp:cNvPr id="0" name=""/>
        <dsp:cNvSpPr/>
      </dsp:nvSpPr>
      <dsp:spPr>
        <a:xfrm>
          <a:off x="1520257" y="2277321"/>
          <a:ext cx="690994" cy="4608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" kern="1200" dirty="0"/>
            <a:t>Connaître l’IV rend l’algorithme vulnérable</a:t>
          </a:r>
        </a:p>
      </dsp:txBody>
      <dsp:txXfrm>
        <a:off x="1630816" y="2277321"/>
        <a:ext cx="580435" cy="460893"/>
      </dsp:txXfrm>
    </dsp:sp>
    <dsp:sp modelId="{FC02D0CB-FD12-4F12-BA12-10A5A505315D}">
      <dsp:nvSpPr>
        <dsp:cNvPr id="0" name=""/>
        <dsp:cNvSpPr/>
      </dsp:nvSpPr>
      <dsp:spPr>
        <a:xfrm>
          <a:off x="1151726" y="1171269"/>
          <a:ext cx="460662" cy="460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CBC</a:t>
          </a:r>
        </a:p>
      </dsp:txBody>
      <dsp:txXfrm>
        <a:off x="1219188" y="1238731"/>
        <a:ext cx="325738" cy="325738"/>
      </dsp:txXfrm>
    </dsp:sp>
    <dsp:sp modelId="{74428916-1045-4EE0-8D6D-36F4D9A421BF}">
      <dsp:nvSpPr>
        <dsp:cNvPr id="0" name=""/>
        <dsp:cNvSpPr/>
      </dsp:nvSpPr>
      <dsp:spPr>
        <a:xfrm>
          <a:off x="2671914" y="1355534"/>
          <a:ext cx="690994" cy="4608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36BD7-0A90-4DCA-94C5-89E15BE3B77D}">
      <dsp:nvSpPr>
        <dsp:cNvPr id="0" name=""/>
        <dsp:cNvSpPr/>
      </dsp:nvSpPr>
      <dsp:spPr>
        <a:xfrm>
          <a:off x="2303384" y="1171269"/>
          <a:ext cx="460662" cy="460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CFB</a:t>
          </a:r>
        </a:p>
      </dsp:txBody>
      <dsp:txXfrm>
        <a:off x="2370846" y="1238731"/>
        <a:ext cx="325738" cy="325738"/>
      </dsp:txXfrm>
    </dsp:sp>
    <dsp:sp modelId="{74067C7F-A575-4E97-B471-98113396B26B}">
      <dsp:nvSpPr>
        <dsp:cNvPr id="0" name=""/>
        <dsp:cNvSpPr/>
      </dsp:nvSpPr>
      <dsp:spPr>
        <a:xfrm>
          <a:off x="3823571" y="1355534"/>
          <a:ext cx="690994" cy="4608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A21FD-78E8-4952-8D19-D930F1F5040B}">
      <dsp:nvSpPr>
        <dsp:cNvPr id="0" name=""/>
        <dsp:cNvSpPr/>
      </dsp:nvSpPr>
      <dsp:spPr>
        <a:xfrm>
          <a:off x="3455041" y="1171269"/>
          <a:ext cx="460662" cy="460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OFB</a:t>
          </a:r>
        </a:p>
      </dsp:txBody>
      <dsp:txXfrm>
        <a:off x="3522503" y="1238731"/>
        <a:ext cx="325738" cy="325738"/>
      </dsp:txXfrm>
    </dsp:sp>
    <dsp:sp modelId="{D2027D3D-80B4-4FD3-BF47-93E14C56ADDD}">
      <dsp:nvSpPr>
        <dsp:cNvPr id="0" name=""/>
        <dsp:cNvSpPr/>
      </dsp:nvSpPr>
      <dsp:spPr>
        <a:xfrm>
          <a:off x="4975229" y="1355534"/>
          <a:ext cx="690994" cy="4608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3345E-DDCD-47E7-B437-793BDFD6D909}">
      <dsp:nvSpPr>
        <dsp:cNvPr id="0" name=""/>
        <dsp:cNvSpPr/>
      </dsp:nvSpPr>
      <dsp:spPr>
        <a:xfrm>
          <a:off x="4606698" y="1171269"/>
          <a:ext cx="460662" cy="460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CTR</a:t>
          </a:r>
        </a:p>
      </dsp:txBody>
      <dsp:txXfrm>
        <a:off x="4674160" y="1238731"/>
        <a:ext cx="325738" cy="3257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37D1B-301F-44F5-AF3A-C884FB4A4613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2FED4-2A0C-44BB-BAB5-2A97380BAFAA}">
      <dsp:nvSpPr>
        <dsp:cNvPr id="0" name=""/>
        <dsp:cNvSpPr/>
      </dsp:nvSpPr>
      <dsp:spPr>
        <a:xfrm>
          <a:off x="4353" y="0"/>
          <a:ext cx="2873126" cy="14166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Si bien configuré, les algorithmes symétriques sont très sécuritaires</a:t>
          </a:r>
        </a:p>
      </dsp:txBody>
      <dsp:txXfrm>
        <a:off x="4353" y="0"/>
        <a:ext cx="2873126" cy="1416685"/>
      </dsp:txXfrm>
    </dsp:sp>
    <dsp:sp modelId="{2BE4416D-1E76-47B7-BB2B-0C7C72A6EDBD}">
      <dsp:nvSpPr>
        <dsp:cNvPr id="0" name=""/>
        <dsp:cNvSpPr/>
      </dsp:nvSpPr>
      <dsp:spPr>
        <a:xfrm>
          <a:off x="1263830" y="1593771"/>
          <a:ext cx="354171" cy="3541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9888E-9972-42DC-86B0-B88548176CDB}">
      <dsp:nvSpPr>
        <dsp:cNvPr id="0" name=""/>
        <dsp:cNvSpPr/>
      </dsp:nvSpPr>
      <dsp:spPr>
        <a:xfrm>
          <a:off x="3021136" y="2125028"/>
          <a:ext cx="2873126" cy="14166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Le point faible est le partage de la </a:t>
          </a:r>
          <a:r>
            <a:rPr lang="fr-CA" sz="2200" b="1" kern="1200"/>
            <a:t>clé</a:t>
          </a:r>
          <a:endParaRPr lang="fr-CA" sz="2200" kern="1200"/>
        </a:p>
      </dsp:txBody>
      <dsp:txXfrm>
        <a:off x="3021136" y="2125028"/>
        <a:ext cx="2873126" cy="1416685"/>
      </dsp:txXfrm>
    </dsp:sp>
    <dsp:sp modelId="{727C2AE5-D0B5-4496-B7E0-C05EEEC6D2BA}">
      <dsp:nvSpPr>
        <dsp:cNvPr id="0" name=""/>
        <dsp:cNvSpPr/>
      </dsp:nvSpPr>
      <dsp:spPr>
        <a:xfrm>
          <a:off x="4280613" y="1593771"/>
          <a:ext cx="354171" cy="354171"/>
        </a:xfrm>
        <a:prstGeom prst="ellipse">
          <a:avLst/>
        </a:prstGeom>
        <a:solidFill>
          <a:schemeClr val="accent2">
            <a:hueOff val="-1800000"/>
            <a:satOff val="-4882"/>
            <a:lumOff val="-8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92AE4A-671A-46B1-B81B-F380B8C8316F}">
      <dsp:nvSpPr>
        <dsp:cNvPr id="0" name=""/>
        <dsp:cNvSpPr/>
      </dsp:nvSpPr>
      <dsp:spPr>
        <a:xfrm>
          <a:off x="6037919" y="0"/>
          <a:ext cx="2873126" cy="14166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L’interception de la clé rend le chiffrement inutile</a:t>
          </a:r>
        </a:p>
      </dsp:txBody>
      <dsp:txXfrm>
        <a:off x="6037919" y="0"/>
        <a:ext cx="2873126" cy="1416685"/>
      </dsp:txXfrm>
    </dsp:sp>
    <dsp:sp modelId="{AB10EB58-C8F1-446A-ABD5-7E943D4D164F}">
      <dsp:nvSpPr>
        <dsp:cNvPr id="0" name=""/>
        <dsp:cNvSpPr/>
      </dsp:nvSpPr>
      <dsp:spPr>
        <a:xfrm>
          <a:off x="7297396" y="1593771"/>
          <a:ext cx="354171" cy="354171"/>
        </a:xfrm>
        <a:prstGeom prst="ellipse">
          <a:avLst/>
        </a:prstGeom>
        <a:solidFill>
          <a:schemeClr val="accent2">
            <a:hueOff val="-3600000"/>
            <a:satOff val="-9764"/>
            <a:lumOff val="-17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98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74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97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VT323" panose="00000509000000000000" pitchFamily="49" charset="0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VT323" panose="00000509000000000000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8339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081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4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399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31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27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9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57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45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55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1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74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85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9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VT323" panose="00000509000000000000" pitchFamily="49" charset="0"/>
              </a:defRPr>
            </a:lvl1pPr>
          </a:lstStyle>
          <a:p>
            <a:fld id="{246CB39B-5F4C-4A7E-9BE3-AAFD45576D16}" type="datetime2">
              <a:rPr lang="en-US" smtClean="0"/>
              <a:t>Tuesday, November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VT323" panose="00000509000000000000" pitchFamily="49" charset="0"/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VT323" panose="00000509000000000000" pitchFamily="49" charset="0"/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8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VT323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T323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T323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T323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T323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T323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ode.fr/chiffre-vigener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hq.github.io/CyberChef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ubtitle 2">
            <a:extLst>
              <a:ext uri="{FF2B5EF4-FFF2-40B4-BE49-F238E27FC236}">
                <a16:creationId xmlns:a16="http://schemas.microsoft.com/office/drawing/2014/main" id="{E3B37080-7768-44AD-BCC1-267056D08339}"/>
              </a:ext>
            </a:extLst>
          </p:cNvPr>
          <p:cNvSpPr txBox="1">
            <a:spLocks/>
          </p:cNvSpPr>
          <p:nvPr/>
        </p:nvSpPr>
        <p:spPr>
          <a:xfrm>
            <a:off x="1700211" y="5200650"/>
            <a:ext cx="8791575" cy="147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T323" panose="00000509000000000000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T323" panose="00000509000000000000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T323" panose="00000509000000000000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T323" panose="00000509000000000000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T323" panose="00000509000000000000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</a:rPr>
              <a:t>CLUB DE SÉCURITÉ INFORMATIQUE (CSIUL)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Automne</a:t>
            </a:r>
            <a:r>
              <a:rPr lang="en-US" sz="2800" dirty="0">
                <a:solidFill>
                  <a:srgbClr val="FFFFFF"/>
                </a:solidFill>
              </a:rPr>
              <a:t> 2024</a:t>
            </a:r>
          </a:p>
          <a:p>
            <a:pPr algn="ctr"/>
            <a:endParaRPr lang="fr-CA" sz="14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lang="fr-CA" sz="2200" dirty="0">
                <a:solidFill>
                  <a:schemeClr val="tx1">
                    <a:lumMod val="50000"/>
                  </a:schemeClr>
                </a:solidFill>
              </a:rPr>
              <a:t>Samuel Paradis [</a:t>
            </a:r>
            <a:r>
              <a:rPr lang="fr-CA" sz="2200" dirty="0" err="1">
                <a:solidFill>
                  <a:schemeClr val="tx1">
                    <a:lumMod val="50000"/>
                  </a:schemeClr>
                </a:solidFill>
              </a:rPr>
              <a:t>Paradise</a:t>
            </a:r>
            <a:r>
              <a:rPr lang="fr-CA" sz="2200" dirty="0">
                <a:solidFill>
                  <a:schemeClr val="tx1">
                    <a:lumMod val="50000"/>
                  </a:schemeClr>
                </a:solidFill>
              </a:rPr>
              <a:t>]</a:t>
            </a:r>
          </a:p>
          <a:p>
            <a:pPr algn="ctr"/>
            <a:endParaRPr lang="fr-CA" sz="2800" dirty="0">
              <a:solidFill>
                <a:srgbClr val="FFFFFF"/>
              </a:solidFill>
            </a:endParaRP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A148091E-D01F-3F71-5881-F55895345267}"/>
              </a:ext>
            </a:extLst>
          </p:cNvPr>
          <p:cNvSpPr txBox="1"/>
          <p:nvPr/>
        </p:nvSpPr>
        <p:spPr>
          <a:xfrm>
            <a:off x="1487016" y="3556406"/>
            <a:ext cx="9217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latin typeface="VT323" panose="00000509000000000000" pitchFamily="49" charset="0"/>
              </a:rPr>
              <a:t>Introduction à la</a:t>
            </a:r>
            <a:br>
              <a:rPr lang="fr-CA" sz="4000" dirty="0">
                <a:latin typeface="VT323" panose="00000509000000000000" pitchFamily="49" charset="0"/>
              </a:rPr>
            </a:br>
            <a:r>
              <a:rPr lang="fr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 panose="00000509000000000000" pitchFamily="49" charset="0"/>
              </a:rPr>
              <a:t>Cryptographie</a:t>
            </a:r>
          </a:p>
        </p:txBody>
      </p:sp>
      <p:pic>
        <p:nvPicPr>
          <p:cNvPr id="283" name="Image 282">
            <a:extLst>
              <a:ext uri="{FF2B5EF4-FFF2-40B4-BE49-F238E27FC236}">
                <a16:creationId xmlns:a16="http://schemas.microsoft.com/office/drawing/2014/main" id="{DBE80A0A-0EF1-B98A-A508-F8A230DD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40" y="339230"/>
            <a:ext cx="3150115" cy="32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5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CCE9F-F74A-7E36-C03B-9FC31EB6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CA" dirty="0"/>
              <a:t>briser les chiffrements classiques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6BDCACC-C4D7-6CA1-18B2-E8205EB68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fr-CA" b="1" dirty="0"/>
              <a:t>Brute-force</a:t>
            </a:r>
            <a:r>
              <a:rPr lang="fr-CA" dirty="0"/>
              <a:t> si les possibilités ne sont pas trop grandes</a:t>
            </a:r>
          </a:p>
          <a:p>
            <a:r>
              <a:rPr lang="fr-CA" dirty="0"/>
              <a:t>Analyse </a:t>
            </a:r>
            <a:r>
              <a:rPr lang="fr-CA" b="1" dirty="0"/>
              <a:t>fréquentielle</a:t>
            </a:r>
          </a:p>
          <a:p>
            <a:r>
              <a:rPr lang="fr-CA" dirty="0"/>
              <a:t>Exploiter les </a:t>
            </a:r>
            <a:r>
              <a:rPr lang="fr-CA" b="1" dirty="0"/>
              <a:t>failles</a:t>
            </a:r>
            <a:r>
              <a:rPr lang="fr-CA" dirty="0"/>
              <a:t> de l’algorithme</a:t>
            </a:r>
          </a:p>
          <a:p>
            <a:pPr lvl="1"/>
            <a:r>
              <a:rPr lang="fr-CA" dirty="0"/>
              <a:t>Exemple Vigenère avec une clé plus petite que le message</a:t>
            </a:r>
          </a:p>
          <a:p>
            <a:r>
              <a:rPr lang="fr-CA" dirty="0"/>
              <a:t>Utiliser des </a:t>
            </a:r>
            <a:r>
              <a:rPr lang="fr-CA" b="1" dirty="0"/>
              <a:t>outils</a:t>
            </a:r>
            <a:r>
              <a:rPr lang="fr-CA" dirty="0"/>
              <a:t> dédiés</a:t>
            </a:r>
          </a:p>
        </p:txBody>
      </p:sp>
      <p:pic>
        <p:nvPicPr>
          <p:cNvPr id="5122" name="Picture 2" descr="Projet « Cryptographie » – Séance 4 Casser le chiffrement mono-alphabétique  — Pixees">
            <a:extLst>
              <a:ext uri="{FF2B5EF4-FFF2-40B4-BE49-F238E27FC236}">
                <a16:creationId xmlns:a16="http://schemas.microsoft.com/office/drawing/2014/main" id="{35A18FEE-499B-2825-959A-018700F4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941812"/>
            <a:ext cx="4875211" cy="215706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D61B311-210A-07D6-4B0D-6433A486C47B}"/>
              </a:ext>
            </a:extLst>
          </p:cNvPr>
          <p:cNvSpPr txBox="1"/>
          <p:nvPr/>
        </p:nvSpPr>
        <p:spPr>
          <a:xfrm>
            <a:off x="1141410" y="5702985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3"/>
              </a:rPr>
              <a:t>Chiffre Vigenère - Déchiffrer, Chiffrer, Coder, Décoder en Ligne (dcode.fr)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3998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90B8F8C-0371-8DBF-689C-F89AAA75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CA" dirty="0"/>
              <a:t>Modèles de l’attaquant</a:t>
            </a:r>
          </a:p>
        </p:txBody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935CCF21-0A0B-C056-777F-AA9B8A921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9711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06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9C6BD-E8AB-1FD4-34CE-F813E21D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CA" dirty="0"/>
              <a:t>L’aléatoire en cryptographie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E093831-B964-7672-3CEF-1641ADC17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15045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28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9C4A2-58A1-675B-43C0-EE81B105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Cryptographie symétrique moderne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E3D22-8B2F-D6D3-579A-6D4916D8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666292" cy="3541714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AES – Chiffrement par bloc</a:t>
            </a:r>
          </a:p>
          <a:p>
            <a:pPr lvl="1"/>
            <a:r>
              <a:rPr lang="fr-CA" dirty="0"/>
              <a:t>Nécessite du </a:t>
            </a:r>
            <a:r>
              <a:rPr lang="fr-CA" dirty="0" err="1"/>
              <a:t>padding</a:t>
            </a:r>
            <a:r>
              <a:rPr lang="fr-CA" dirty="0"/>
              <a:t> afin de combler le dernier bloc si nécessaire</a:t>
            </a:r>
          </a:p>
          <a:p>
            <a:pPr lvl="1"/>
            <a:r>
              <a:rPr lang="fr-CA" dirty="0"/>
              <a:t>Le mode de chiffrement peut rendre l’algorithme vulnérable</a:t>
            </a:r>
          </a:p>
        </p:txBody>
      </p:sp>
      <p:pic>
        <p:nvPicPr>
          <p:cNvPr id="6146" name="Picture 2" descr="What is AES-256 Encryption? AES vs DES Difference to Know">
            <a:extLst>
              <a:ext uri="{FF2B5EF4-FFF2-40B4-BE49-F238E27FC236}">
                <a16:creationId xmlns:a16="http://schemas.microsoft.com/office/drawing/2014/main" id="{198B9AC2-B3C7-D0F6-B10D-364BA188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33" y="3570440"/>
            <a:ext cx="3458539" cy="223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AES Encryption? A Guide to the Advanced Encryption Standard -  Malware News - Malware Analysis, News and Indicators">
            <a:extLst>
              <a:ext uri="{FF2B5EF4-FFF2-40B4-BE49-F238E27FC236}">
                <a16:creationId xmlns:a16="http://schemas.microsoft.com/office/drawing/2014/main" id="{938B8FD7-F96D-92C6-CF6B-DC5A4E20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704" y="1803400"/>
            <a:ext cx="4239707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A75725-CB61-72FE-C429-BF734F0CE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690134"/>
              </p:ext>
            </p:extLst>
          </p:nvPr>
        </p:nvGraphicFramePr>
        <p:xfrm>
          <a:off x="1054100" y="3429000"/>
          <a:ext cx="5666293" cy="390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147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CFE-CBD8-1D1B-B223-08D43984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Problématique avec le symétrique moderne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C3211BA-BDD2-82D4-C91A-C218C83B6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84464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12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A55A8-A3CD-88E0-E987-75B1EC7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Cryptographie asymétrique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E89B5E0-D73F-2100-11E0-ED944EF36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CA" dirty="0"/>
                  <a:t>RSA (système à clés publiques)</a:t>
                </a:r>
              </a:p>
              <a:p>
                <a:pPr lvl="1"/>
                <a:r>
                  <a:rPr lang="fr-CA" dirty="0"/>
                  <a:t>Choisir 2 </a:t>
                </a:r>
                <a:r>
                  <a:rPr lang="fr-CA" b="1" dirty="0"/>
                  <a:t>grands</a:t>
                </a:r>
                <a:r>
                  <a:rPr lang="fr-CA" dirty="0"/>
                  <a:t> nombres entiers premiers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dirty="0"/>
              </a:p>
              <a:p>
                <a:pPr lvl="1"/>
                <a:r>
                  <a:rPr lang="fr-CA" dirty="0"/>
                  <a:t>Calculer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fr-CA" dirty="0"/>
              </a:p>
              <a:p>
                <a:pPr lvl="1"/>
                <a:r>
                  <a:rPr lang="fr-CA" dirty="0"/>
                  <a:t>Calculer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CA" i="0" smtClean="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fr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m:rPr>
                        <m:nor/>
                      </m:rPr>
                      <a:rPr lang="fr-CA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fr-CA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fr-CA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fr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fr-CA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fr-CA" dirty="0"/>
              </a:p>
              <a:p>
                <a:pPr lvl="1"/>
                <a:r>
                  <a:rPr lang="fr-CA" dirty="0"/>
                  <a:t>Choisir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CA" dirty="0"/>
                  <a:t> tel que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𝑝𝑔𝑐𝑑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fr-CA">
                            <a:latin typeface="Cambria Math" panose="02040503050406030204" pitchFamily="18" charset="0"/>
                          </a:rPr>
                          <m:t>ϕ</m:t>
                        </m:r>
                        <m:d>
                          <m:dPr>
                            <m:ctrlPr>
                              <a:rPr lang="fr-CA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fr-CA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fr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fr-CA" dirty="0"/>
              </a:p>
              <a:p>
                <a:pPr lvl="1"/>
                <a:r>
                  <a:rPr lang="fr-CA" dirty="0"/>
                  <a:t>Calculer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CA" dirty="0"/>
                  <a:t> tel que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m:rPr>
                        <m:nor/>
                      </m:rPr>
                      <a:rPr lang="fr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fr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fr-CA" dirty="0"/>
              </a:p>
              <a:p>
                <a:pPr lvl="1"/>
                <a:r>
                  <a:rPr lang="fr-CA" dirty="0"/>
                  <a:t>Clé publique = (n, d)</a:t>
                </a:r>
              </a:p>
              <a:p>
                <a:pPr lvl="1"/>
                <a:r>
                  <a:rPr lang="fr-CA" dirty="0"/>
                  <a:t>Clé privée = (n, e)</a:t>
                </a:r>
              </a:p>
              <a:p>
                <a:pPr lvl="1"/>
                <a:r>
                  <a:rPr lang="fr-CA" dirty="0"/>
                  <a:t>p, q 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CA" i="0" smtClean="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fr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fr-CA" dirty="0"/>
                  <a:t> sont gardés secrets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E89B5E0-D73F-2100-11E0-ED944EF36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754" b="-34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DD4971A4-AB22-B733-52D5-6CD68D24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79" y="1558439"/>
            <a:ext cx="3742866" cy="2848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E9326E4-C44A-9934-234D-C68C96BAAFD9}"/>
                  </a:ext>
                </a:extLst>
              </p:cNvPr>
              <p:cNvSpPr txBox="1"/>
              <p:nvPr/>
            </p:nvSpPr>
            <p:spPr>
              <a:xfrm>
                <a:off x="8442960" y="4756527"/>
                <a:ext cx="2913810" cy="1086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fr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CA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C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CA" sz="32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E9326E4-C44A-9934-234D-C68C96B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0" y="4756527"/>
                <a:ext cx="2913810" cy="1086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30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5EB28-E4E7-A059-7B71-02EC15FD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Vulnérabilités avec RSA (en CTF)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2349CE-8A51-8B61-9B52-EB8CDD5E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2913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Exposant e très petit</a:t>
            </a:r>
          </a:p>
          <a:p>
            <a:pPr lvl="1"/>
            <a:r>
              <a:rPr lang="fr-CA" dirty="0"/>
              <a:t>L’exposant e est souvent très gros (ex. 65537). </a:t>
            </a:r>
            <a:br>
              <a:rPr lang="fr-CA" dirty="0"/>
            </a:br>
            <a:r>
              <a:rPr lang="fr-CA" dirty="0"/>
              <a:t>Un petit exposant (plus petit que n) permet de simplifier le problème et de facilement déchiffrer un message. </a:t>
            </a:r>
          </a:p>
          <a:p>
            <a:pPr lvl="1"/>
            <a:r>
              <a:rPr lang="fr-CA" dirty="0"/>
              <a:t>Si e = 1, il n’y a tout simplement pas de sécurité</a:t>
            </a:r>
          </a:p>
          <a:p>
            <a:r>
              <a:rPr lang="fr-CA" dirty="0"/>
              <a:t>Si on a plusieurs messages chiffrés et que les différents n partagent un facteur commun, on peut trouver p et q</a:t>
            </a:r>
          </a:p>
          <a:p>
            <a:r>
              <a:rPr lang="fr-CA" dirty="0"/>
              <a:t>Si n est trop petit, il est facilement </a:t>
            </a:r>
            <a:r>
              <a:rPr lang="fr-CA" dirty="0" err="1"/>
              <a:t>factorisable</a:t>
            </a:r>
            <a:endParaRPr lang="fr-CA" dirty="0"/>
          </a:p>
          <a:p>
            <a:r>
              <a:rPr lang="fr-CA" dirty="0"/>
              <a:t>Si plusieurs messages se partagent le même n avec des exposants distincts, on peut utiliser la méthode des restes chinois (CRT) pour résoudre le système d’équations et déchiffrer les messages</a:t>
            </a:r>
          </a:p>
        </p:txBody>
      </p:sp>
    </p:spTree>
    <p:extLst>
      <p:ext uri="{BB962C8B-B14F-4D97-AF65-F5344CB8AC3E}">
        <p14:creationId xmlns:p14="http://schemas.microsoft.com/office/powerpoint/2010/main" val="7822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61AD1-D541-5A88-37F5-9C8FD44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Hachage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64388-2DA7-5FE4-48D2-AB13712C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Comme de l’</a:t>
            </a:r>
            <a:r>
              <a:rPr lang="fr-CA" dirty="0" err="1"/>
              <a:t>encryption</a:t>
            </a:r>
            <a:r>
              <a:rPr lang="fr-CA" dirty="0"/>
              <a:t>, mais en sens unique (irréversible)</a:t>
            </a:r>
          </a:p>
          <a:p>
            <a:r>
              <a:rPr lang="fr-CA" dirty="0"/>
              <a:t>Utilise des fonctions mathématiques complexes pour convertir un texte de longueur variable en un </a:t>
            </a:r>
            <a:r>
              <a:rPr lang="fr-CA" i="1" dirty="0"/>
              <a:t>hash</a:t>
            </a:r>
            <a:r>
              <a:rPr lang="fr-CA" dirty="0"/>
              <a:t> de longueur fixe</a:t>
            </a:r>
          </a:p>
          <a:p>
            <a:r>
              <a:rPr lang="fr-CA" dirty="0"/>
              <a:t>Une bonne fonction de hachage n’a pas de collisions (2 entrées différentes ne peuvent donner la même sortie)</a:t>
            </a:r>
          </a:p>
          <a:p>
            <a:r>
              <a:rPr lang="fr-CA" dirty="0"/>
              <a:t>MD5, SHA-1, SHA-256</a:t>
            </a:r>
          </a:p>
          <a:p>
            <a:r>
              <a:rPr lang="fr-CA" dirty="0"/>
              <a:t>Le hachage est utilisé pour vérifier l’intégrité d’un contenu, stocker des mots de passe, comparer des contenus, etc.</a:t>
            </a:r>
          </a:p>
        </p:txBody>
      </p:sp>
    </p:spTree>
    <p:extLst>
      <p:ext uri="{BB962C8B-B14F-4D97-AF65-F5344CB8AC3E}">
        <p14:creationId xmlns:p14="http://schemas.microsoft.com/office/powerpoint/2010/main" val="328469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B8EAC-250D-C558-2321-94892A29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Briser le hachage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EBFF0-48F9-B0C4-8851-D5B8FA75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Détecter des collisions et les exploiter (très rare)</a:t>
            </a:r>
          </a:p>
          <a:p>
            <a:r>
              <a:rPr lang="fr-CA" dirty="0"/>
              <a:t>Brute-force et comparer la sortie</a:t>
            </a:r>
          </a:p>
          <a:p>
            <a:pPr lvl="1"/>
            <a:r>
              <a:rPr lang="fr-CA" dirty="0"/>
              <a:t>Avec toutes les possibilités (très long)</a:t>
            </a:r>
          </a:p>
          <a:p>
            <a:pPr lvl="1"/>
            <a:r>
              <a:rPr lang="fr-CA" dirty="0"/>
              <a:t>Avec un dictionnaire (ex. rockyou.txt)</a:t>
            </a:r>
          </a:p>
          <a:p>
            <a:r>
              <a:rPr lang="fr-CA" dirty="0"/>
              <a:t>Rainbow tables</a:t>
            </a:r>
          </a:p>
        </p:txBody>
      </p:sp>
    </p:spTree>
    <p:extLst>
      <p:ext uri="{BB962C8B-B14F-4D97-AF65-F5344CB8AC3E}">
        <p14:creationId xmlns:p14="http://schemas.microsoft.com/office/powerpoint/2010/main" val="240811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FC790-DD96-76FF-79DF-9633874D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Outils pratiques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BCA61DD-F711-1DF7-1E3E-B7CA8E1BC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68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5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6769B-E05F-4C18-A297-4CFB2C77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CA"/>
              <a:t>Disclaimer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0862947-04A0-6F51-46DB-176031554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22177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42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FF4AC-7EF0-8C4E-85B4-E181D1C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Définitions importantes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6D0C79B-8B1A-EF07-B932-E260A3AE6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320333"/>
              </p:ext>
            </p:extLst>
          </p:nvPr>
        </p:nvGraphicFramePr>
        <p:xfrm>
          <a:off x="1141412" y="1598651"/>
          <a:ext cx="9905997" cy="183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0538641-5296-14B0-D7BD-1BA81BA32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505103"/>
              </p:ext>
            </p:extLst>
          </p:nvPr>
        </p:nvGraphicFramePr>
        <p:xfrm>
          <a:off x="1141413" y="3975099"/>
          <a:ext cx="9905998" cy="2133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279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2D5AB-3D2B-AD1E-2928-EFC2C04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CA" dirty="0"/>
              <a:t>Catégories principales</a:t>
            </a:r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AB60F87B-5E9D-60D8-254F-7A9283A12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14584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37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76861-9ED3-5873-6D04-4BED5B68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CA" dirty="0"/>
              <a:t>Encodage vs Chiffrement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561C0-E6EE-CC13-0958-27980E577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CA" sz="2000" dirty="0"/>
              <a:t>L’encodage consiste à modifier le format dans lequel une information est stockée, envoyée, affichée, etc.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CA" sz="2000" dirty="0"/>
              <a:t>Exemples d’encodages : </a:t>
            </a:r>
          </a:p>
          <a:p>
            <a:pPr>
              <a:lnSpc>
                <a:spcPct val="110000"/>
              </a:lnSpc>
            </a:pPr>
            <a:r>
              <a:rPr lang="fr-CA" sz="2000" dirty="0"/>
              <a:t>Base 64</a:t>
            </a:r>
          </a:p>
          <a:p>
            <a:pPr>
              <a:lnSpc>
                <a:spcPct val="110000"/>
              </a:lnSpc>
            </a:pPr>
            <a:r>
              <a:rPr lang="fr-CA" sz="2000" dirty="0"/>
              <a:t>Hexadécimal</a:t>
            </a:r>
          </a:p>
          <a:p>
            <a:pPr>
              <a:lnSpc>
                <a:spcPct val="110000"/>
              </a:lnSpc>
            </a:pPr>
            <a:r>
              <a:rPr lang="fr-CA" sz="2000" dirty="0"/>
              <a:t>Binaire</a:t>
            </a:r>
          </a:p>
          <a:p>
            <a:pPr>
              <a:lnSpc>
                <a:spcPct val="110000"/>
              </a:lnSpc>
            </a:pPr>
            <a:r>
              <a:rPr lang="fr-CA" sz="2000" dirty="0"/>
              <a:t>ASCII / UTF-8 / etc.</a:t>
            </a:r>
          </a:p>
          <a:p>
            <a:pPr>
              <a:lnSpc>
                <a:spcPct val="110000"/>
              </a:lnSpc>
            </a:pPr>
            <a:endParaRPr lang="fr-CA" sz="2000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B64A38B-2CC7-B743-44CC-3C2E95D8677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9240588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que 6" descr="Warning contour">
            <a:extLst>
              <a:ext uri="{FF2B5EF4-FFF2-40B4-BE49-F238E27FC236}">
                <a16:creationId xmlns:a16="http://schemas.microsoft.com/office/drawing/2014/main" id="{BFE33291-C2AB-2002-C8E6-76D6C6FEB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360" y="11503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3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9767C61-9363-C4F0-79A6-752294E7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Cryptographie mono-alphabétique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876C96-E43C-5C25-9E3E-A2B75FBC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Code de César</a:t>
            </a:r>
          </a:p>
          <a:p>
            <a:r>
              <a:rPr lang="fr-CA" dirty="0"/>
              <a:t>ROT13 (César avec k = 13)</a:t>
            </a:r>
          </a:p>
          <a:p>
            <a:r>
              <a:rPr lang="fr-CA" dirty="0"/>
              <a:t>ROT47 (César en ASCII)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8DA593-4E21-56E3-6062-29F25302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1782814"/>
            <a:ext cx="6282716" cy="431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upload.wikimedia.org/wikipedia/commons/thumb/2/2b/...">
            <a:extLst>
              <a:ext uri="{FF2B5EF4-FFF2-40B4-BE49-F238E27FC236}">
                <a16:creationId xmlns:a16="http://schemas.microsoft.com/office/drawing/2014/main" id="{1B9470DA-46B8-1C87-E091-8138E97E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80" y="4330700"/>
            <a:ext cx="3347650" cy="1411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569C7A2-1A09-2D9F-BAFF-DDFBF3C9328D}"/>
              </a:ext>
            </a:extLst>
          </p:cNvPr>
          <p:cNvSpPr txBox="1"/>
          <p:nvPr/>
        </p:nvSpPr>
        <p:spPr>
          <a:xfrm>
            <a:off x="7987691" y="6093432"/>
            <a:ext cx="3413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4"/>
              </a:rPr>
              <a:t>https://gchq.github.io/CyberChef/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7933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5EF77-9CAF-7F82-A306-9C96A250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>
            <a:normAutofit/>
          </a:bodyPr>
          <a:lstStyle/>
          <a:p>
            <a:r>
              <a:rPr lang="fr-CA" dirty="0"/>
              <a:t>Cryptographie Mono-alphabétique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B3C1A0-58DA-9036-36E3-A8243096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095"/>
          <a:stretch/>
        </p:blipFill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5168D6-D9C3-A1C2-80E0-A15AA842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>
            <a:normAutofit/>
          </a:bodyPr>
          <a:lstStyle/>
          <a:p>
            <a:r>
              <a:rPr lang="fr-CA" dirty="0"/>
              <a:t>Chiffrement par substitution (la clé est le dictionnaire) </a:t>
            </a:r>
            <a:r>
              <a:rPr lang="fr-CA" dirty="0">
                <a:sym typeface="Wingdings" panose="05000000000000000000" pitchFamily="2" charset="2"/>
              </a:rPr>
              <a:t></a:t>
            </a:r>
          </a:p>
          <a:p>
            <a:r>
              <a:rPr lang="fr-CA" dirty="0">
                <a:sym typeface="Wingdings" panose="05000000000000000000" pitchFamily="2" charset="2"/>
              </a:rPr>
              <a:t>Généralisation des algorithmes mono-alphabétiques avec des fonctions mathématiques </a:t>
            </a:r>
            <a:r>
              <a:rPr lang="fr-CA" b="1" dirty="0">
                <a:sym typeface="Wingdings" panose="05000000000000000000" pitchFamily="2" charset="2"/>
              </a:rPr>
              <a:t>bijectives</a:t>
            </a:r>
            <a:r>
              <a:rPr lang="fr-CA" dirty="0">
                <a:sym typeface="Wingdings" panose="05000000000000000000" pitchFamily="2" charset="2"/>
              </a:rPr>
              <a:t>. </a:t>
            </a:r>
          </a:p>
          <a:p>
            <a:r>
              <a:rPr lang="fr-CA" dirty="0">
                <a:sym typeface="Wingdings" panose="05000000000000000000" pitchFamily="2" charset="2"/>
              </a:rPr>
              <a:t>Exemples (simplifiés)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ym typeface="Wingdings" panose="05000000000000000000" pitchFamily="2" charset="2"/>
              </a:rPr>
              <a:t>Code de César : 	C(m, k) = m +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ym typeface="Wingdings" panose="05000000000000000000" pitchFamily="2" charset="2"/>
              </a:rPr>
              <a:t>ROT13 : 	C(m) = m + 13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ym typeface="Wingdings" panose="05000000000000000000" pitchFamily="2" charset="2"/>
              </a:rPr>
              <a:t>Affine : 	(C, a, b) = a * m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ym typeface="Wingdings" panose="05000000000000000000" pitchFamily="2" charset="2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ym typeface="Wingdings" panose="05000000000000000000" pitchFamily="2" charset="2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B54B45E-8046-AA9B-706F-88F5705C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68" y="5122862"/>
            <a:ext cx="4111623" cy="146843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53811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1DCC-C422-6606-8996-EE567D739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ED11E48-2604-1D98-F8F4-A1602319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>
            <a:normAutofit/>
          </a:bodyPr>
          <a:lstStyle/>
          <a:p>
            <a:r>
              <a:rPr lang="fr-CA" dirty="0"/>
              <a:t>Cryptographie POLY-alphabétique</a:t>
            </a:r>
          </a:p>
        </p:txBody>
      </p:sp>
      <p:pic>
        <p:nvPicPr>
          <p:cNvPr id="3074" name="Picture 2" descr="Understanding the Vigenère Cipher - DEV Community">
            <a:extLst>
              <a:ext uri="{FF2B5EF4-FFF2-40B4-BE49-F238E27FC236}">
                <a16:creationId xmlns:a16="http://schemas.microsoft.com/office/drawing/2014/main" id="{D964081D-7521-EC58-7536-A48EBD6C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5763" y="592666"/>
            <a:ext cx="4292083" cy="519853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91E9B2-A34A-9C42-B352-00B7346C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Comme le mono-alphabétique, mais avec plusieurs alphabets. </a:t>
            </a:r>
            <a:br>
              <a:rPr lang="fr-CA" dirty="0"/>
            </a:br>
            <a:r>
              <a:rPr lang="fr-CA" i="1" dirty="0"/>
              <a:t>Fonctions injectives et non-surjectives.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Permutations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Vigenère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VERNAM (Vigenère où la clé est aussi longue que le texte)</a:t>
            </a:r>
          </a:p>
        </p:txBody>
      </p:sp>
    </p:spTree>
    <p:extLst>
      <p:ext uri="{BB962C8B-B14F-4D97-AF65-F5344CB8AC3E}">
        <p14:creationId xmlns:p14="http://schemas.microsoft.com/office/powerpoint/2010/main" val="259836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341FE-8E80-F6ED-17F4-05D9AEDE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485679-FC9C-E9B8-645D-29A3EEB3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CA" dirty="0"/>
              <a:t>Cryptographie POLY-alphabétique (suite)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CE9F4C-23B0-7725-E278-1FD967B9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Cas très fréquent en compétition, XOR.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E50F7F-E225-8088-F7FD-3B1D205A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38395"/>
            <a:ext cx="4875211" cy="3363895"/>
          </a:xfrm>
          <a:prstGeom prst="rect">
            <a:avLst/>
          </a:prstGeom>
          <a:noFill/>
        </p:spPr>
      </p:pic>
      <p:pic>
        <p:nvPicPr>
          <p:cNvPr id="4098" name="Picture 2" descr="2.6. XOR and XNOR – There's no place like home">
            <a:extLst>
              <a:ext uri="{FF2B5EF4-FFF2-40B4-BE49-F238E27FC236}">
                <a16:creationId xmlns:a16="http://schemas.microsoft.com/office/drawing/2014/main" id="{C864F26B-9447-C119-0AE2-8BCA306C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0" y="3429000"/>
            <a:ext cx="2711450" cy="161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2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IUL">
  <a:themeElements>
    <a:clrScheme name="Personnalisé">
      <a:dk1>
        <a:sysClr val="windowText" lastClr="000000"/>
      </a:dk1>
      <a:lt1>
        <a:srgbClr val="DDDDDD"/>
      </a:lt1>
      <a:dk2>
        <a:srgbClr val="000000"/>
      </a:dk2>
      <a:lt2>
        <a:srgbClr val="EA0C0C"/>
      </a:lt2>
      <a:accent1>
        <a:srgbClr val="FBA526"/>
      </a:accent1>
      <a:accent2>
        <a:srgbClr val="FFFF00"/>
      </a:accent2>
      <a:accent3>
        <a:srgbClr val="EA0C0C"/>
      </a:accent3>
      <a:accent4>
        <a:srgbClr val="D85600"/>
      </a:accent4>
      <a:accent5>
        <a:srgbClr val="A440D6"/>
      </a:accent5>
      <a:accent6>
        <a:srgbClr val="C98DE7"/>
      </a:accent6>
      <a:hlink>
        <a:srgbClr val="FF836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IUL" id="{24C3A762-5010-4F95-ABAB-28ADB87F8A4E}" vid="{646D4A51-B755-4BDB-9D02-06921F9C47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CSIUL</Template>
  <TotalTime>8306</TotalTime>
  <Words>954</Words>
  <Application>Microsoft Office PowerPoint</Application>
  <PresentationFormat>Grand écran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VT323</vt:lpstr>
      <vt:lpstr>Wingdings</vt:lpstr>
      <vt:lpstr>CSIUL</vt:lpstr>
      <vt:lpstr>Présentation PowerPoint</vt:lpstr>
      <vt:lpstr>Disclaimer</vt:lpstr>
      <vt:lpstr>Définitions importantes</vt:lpstr>
      <vt:lpstr>Catégories principales</vt:lpstr>
      <vt:lpstr>Encodage vs Chiffrement</vt:lpstr>
      <vt:lpstr>Cryptographie mono-alphabétique</vt:lpstr>
      <vt:lpstr>Cryptographie Mono-alphabétique (suite)</vt:lpstr>
      <vt:lpstr>Cryptographie POLY-alphabétique</vt:lpstr>
      <vt:lpstr>Cryptographie POLY-alphabétique (suite)</vt:lpstr>
      <vt:lpstr>briser les chiffrements classiques ?</vt:lpstr>
      <vt:lpstr>Modèles de l’attaquant</vt:lpstr>
      <vt:lpstr>L’aléatoire en cryptographie</vt:lpstr>
      <vt:lpstr>Cryptographie symétrique moderne</vt:lpstr>
      <vt:lpstr>Problématique avec le symétrique moderne</vt:lpstr>
      <vt:lpstr>Cryptographie asymétrique</vt:lpstr>
      <vt:lpstr>Vulnérabilités avec RSA (en CTF)</vt:lpstr>
      <vt:lpstr>Hachage</vt:lpstr>
      <vt:lpstr>Briser le hachage</vt:lpstr>
      <vt:lpstr>Outils pratiques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Paradis</dc:creator>
  <cp:lastModifiedBy>Samuel Paradis</cp:lastModifiedBy>
  <cp:revision>11</cp:revision>
  <dcterms:created xsi:type="dcterms:W3CDTF">2024-11-03T22:56:27Z</dcterms:created>
  <dcterms:modified xsi:type="dcterms:W3CDTF">2024-11-09T21:43:30Z</dcterms:modified>
</cp:coreProperties>
</file>