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0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4375-B221-46C1-B05B-EF2F56601102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62CC-45AB-469F-A775-91BB712F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14400"/>
            <a:ext cx="76200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6096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1976" y="1371600"/>
            <a:ext cx="182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2003" y="1504681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399" y="960470"/>
            <a:ext cx="817967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9144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67751" y="960470"/>
            <a:ext cx="81538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91846" y="932828"/>
            <a:ext cx="69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1976" y="388620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21976" y="3886200"/>
            <a:ext cx="936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Submit data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89081" y="3914001"/>
            <a:ext cx="81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Clear data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58386" y="3872299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96047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33336" y="994383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model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endCxn id="18" idx="3"/>
          </p:cNvCxnSpPr>
          <p:nvPr/>
        </p:nvCxnSpPr>
        <p:spPr>
          <a:xfrm flipH="1">
            <a:off x="3591263" y="457200"/>
            <a:ext cx="752137" cy="660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4800" y="100676"/>
            <a:ext cx="15376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Drop down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Incomplete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Sub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Full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Sub models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3048000" y="1371600"/>
            <a:ext cx="5334000" cy="2805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56407" y="1021907"/>
            <a:ext cx="1219200" cy="2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39000" y="1029626"/>
            <a:ext cx="1143000" cy="2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9441" y="98827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plot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57491" y="1036621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Model output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886200" y="38100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86200" y="160020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895805" y="1874013"/>
            <a:ext cx="3788229" cy="1647186"/>
          </a:xfrm>
          <a:custGeom>
            <a:avLst/>
            <a:gdLst>
              <a:gd name="connsiteX0" fmla="*/ 0 w 3788229"/>
              <a:gd name="connsiteY0" fmla="*/ 1614538 h 1647186"/>
              <a:gd name="connsiteX1" fmla="*/ 1152605 w 3788229"/>
              <a:gd name="connsiteY1" fmla="*/ 1622222 h 1647186"/>
              <a:gd name="connsiteX2" fmla="*/ 1559859 w 3788229"/>
              <a:gd name="connsiteY2" fmla="*/ 1337913 h 1647186"/>
              <a:gd name="connsiteX3" fmla="*/ 2128477 w 3788229"/>
              <a:gd name="connsiteY3" fmla="*/ 492669 h 1647186"/>
              <a:gd name="connsiteX4" fmla="*/ 2743200 w 3788229"/>
              <a:gd name="connsiteY4" fmla="*/ 77732 h 1647186"/>
              <a:gd name="connsiteX5" fmla="*/ 3788229 w 3788229"/>
              <a:gd name="connsiteY5" fmla="*/ 891 h 164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8229" h="1647186">
                <a:moveTo>
                  <a:pt x="0" y="1614538"/>
                </a:moveTo>
                <a:cubicBezTo>
                  <a:pt x="446314" y="1641432"/>
                  <a:pt x="892629" y="1668326"/>
                  <a:pt x="1152605" y="1622222"/>
                </a:cubicBezTo>
                <a:cubicBezTo>
                  <a:pt x="1412582" y="1576118"/>
                  <a:pt x="1397214" y="1526172"/>
                  <a:pt x="1559859" y="1337913"/>
                </a:cubicBezTo>
                <a:cubicBezTo>
                  <a:pt x="1722504" y="1149654"/>
                  <a:pt x="1931254" y="702699"/>
                  <a:pt x="2128477" y="492669"/>
                </a:cubicBezTo>
                <a:cubicBezTo>
                  <a:pt x="2325700" y="282639"/>
                  <a:pt x="2466575" y="159695"/>
                  <a:pt x="2743200" y="77732"/>
                </a:cubicBezTo>
                <a:cubicBezTo>
                  <a:pt x="3019825" y="-4231"/>
                  <a:pt x="3404027" y="-1670"/>
                  <a:pt x="3788229" y="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58108" y="4604266"/>
            <a:ext cx="5105400" cy="1720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87181" y="4604266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area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44308" y="4348810"/>
            <a:ext cx="1219200" cy="2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97821" y="4315173"/>
            <a:ext cx="912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Print report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791200" y="4317894"/>
            <a:ext cx="1219200" cy="2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44713" y="4284257"/>
            <a:ext cx="89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Save report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914399" y="4475863"/>
            <a:ext cx="2057401" cy="1848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36353" y="4557148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Parameter interface area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961799" y="4835098"/>
            <a:ext cx="199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Sliders and </a:t>
            </a:r>
            <a:r>
              <a:rPr lang="en-US" sz="1200" smtClean="0"/>
              <a:t>spin boxes</a:t>
            </a:r>
            <a:endParaRPr lang="en-US" sz="1200" dirty="0" smtClean="0"/>
          </a:p>
          <a:p>
            <a:r>
              <a:rPr lang="en-US" sz="1200" dirty="0" smtClean="0"/>
              <a:t>Change with model selection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681910" y="6019800"/>
            <a:ext cx="1219200" cy="2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70518" y="5996907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Submit model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6877" y="226679"/>
            <a:ext cx="21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IPMP Model Analysis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14800" y="1415534"/>
            <a:ext cx="2449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The contents changes with top two buttons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Plot – show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Model output – show predicted values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03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Lihan Huang</dc:creator>
  <cp:lastModifiedBy>Lihan Huang</cp:lastModifiedBy>
  <cp:revision>4</cp:revision>
  <dcterms:created xsi:type="dcterms:W3CDTF">2016-06-27T15:21:51Z</dcterms:created>
  <dcterms:modified xsi:type="dcterms:W3CDTF">2016-06-27T15:37:23Z</dcterms:modified>
</cp:coreProperties>
</file>