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60" r:id="rId2"/>
    <p:sldId id="262" r:id="rId3"/>
    <p:sldId id="285" r:id="rId4"/>
    <p:sldId id="286" r:id="rId5"/>
    <p:sldId id="287" r:id="rId6"/>
    <p:sldId id="288" r:id="rId7"/>
  </p:sldIdLst>
  <p:sldSz cx="1938338" cy="2286000"/>
  <p:notesSz cx="6858000" cy="9144000"/>
  <p:defaultTextStyle>
    <a:defPPr>
      <a:defRPr lang="en-US"/>
    </a:defPPr>
    <a:lvl1pPr marL="0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1pPr>
    <a:lvl2pPr marL="101361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2pPr>
    <a:lvl3pPr marL="202722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3pPr>
    <a:lvl4pPr marL="304084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4pPr>
    <a:lvl5pPr marL="405445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5pPr>
    <a:lvl6pPr marL="506806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6pPr>
    <a:lvl7pPr marL="608167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7pPr>
    <a:lvl8pPr marL="709529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8pPr>
    <a:lvl9pPr marL="810890" algn="l" defTabSz="202722" rtl="0" eaLnBrk="1" latinLnBrk="0" hangingPunct="1">
      <a:defRPr sz="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50"/>
  </p:normalViewPr>
  <p:slideViewPr>
    <p:cSldViewPr snapToGrid="0" snapToObjects="1">
      <p:cViewPr varScale="1">
        <p:scale>
          <a:sx n="395" d="100"/>
          <a:sy n="395" d="100"/>
        </p:scale>
        <p:origin x="297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376" y="374121"/>
            <a:ext cx="1647587" cy="795867"/>
          </a:xfrm>
        </p:spPr>
        <p:txBody>
          <a:bodyPr anchor="b"/>
          <a:lstStyle>
            <a:lvl1pPr algn="ctr">
              <a:defRPr sz="12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292" y="1200679"/>
            <a:ext cx="1453754" cy="551921"/>
          </a:xfrm>
        </p:spPr>
        <p:txBody>
          <a:bodyPr/>
          <a:lstStyle>
            <a:lvl1pPr marL="0" indent="0" algn="ctr">
              <a:buNone/>
              <a:defRPr sz="509"/>
            </a:lvl1pPr>
            <a:lvl2pPr marL="96926" indent="0" algn="ctr">
              <a:buNone/>
              <a:defRPr sz="424"/>
            </a:lvl2pPr>
            <a:lvl3pPr marL="193853" indent="0" algn="ctr">
              <a:buNone/>
              <a:defRPr sz="382"/>
            </a:lvl3pPr>
            <a:lvl4pPr marL="290779" indent="0" algn="ctr">
              <a:buNone/>
              <a:defRPr sz="339"/>
            </a:lvl4pPr>
            <a:lvl5pPr marL="387706" indent="0" algn="ctr">
              <a:buNone/>
              <a:defRPr sz="339"/>
            </a:lvl5pPr>
            <a:lvl6pPr marL="484632" indent="0" algn="ctr">
              <a:buNone/>
              <a:defRPr sz="339"/>
            </a:lvl6pPr>
            <a:lvl7pPr marL="581558" indent="0" algn="ctr">
              <a:buNone/>
              <a:defRPr sz="339"/>
            </a:lvl7pPr>
            <a:lvl8pPr marL="678485" indent="0" algn="ctr">
              <a:buNone/>
              <a:defRPr sz="339"/>
            </a:lvl8pPr>
            <a:lvl9pPr marL="775411" indent="0" algn="ctr">
              <a:buNone/>
              <a:defRPr sz="3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9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87123" y="121709"/>
            <a:ext cx="417954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261" y="121709"/>
            <a:ext cx="1229633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96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939"/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70"/>
              <a:t>Body Level One</a:t>
            </a:r>
          </a:p>
          <a:p>
            <a:pPr lvl="1">
              <a:defRPr sz="1800"/>
            </a:pPr>
            <a:r>
              <a:rPr sz="470"/>
              <a:t>Body Level Two</a:t>
            </a:r>
          </a:p>
          <a:p>
            <a:pPr lvl="2">
              <a:defRPr sz="1800"/>
            </a:pPr>
            <a:r>
              <a:rPr sz="470"/>
              <a:t>Body Level Three</a:t>
            </a:r>
          </a:p>
          <a:p>
            <a:pPr lvl="3">
              <a:defRPr sz="1800"/>
            </a:pPr>
            <a:r>
              <a:rPr sz="470"/>
              <a:t>Body Level Four</a:t>
            </a:r>
          </a:p>
          <a:p>
            <a:pPr lvl="4">
              <a:defRPr sz="1800"/>
            </a:pPr>
            <a:r>
              <a:rPr sz="47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55089191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4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1" y="569913"/>
            <a:ext cx="1671817" cy="950912"/>
          </a:xfrm>
        </p:spPr>
        <p:txBody>
          <a:bodyPr anchor="b"/>
          <a:lstStyle>
            <a:lvl1pPr>
              <a:defRPr sz="12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51" y="1529822"/>
            <a:ext cx="1671817" cy="500062"/>
          </a:xfrm>
        </p:spPr>
        <p:txBody>
          <a:bodyPr/>
          <a:lstStyle>
            <a:lvl1pPr marL="0" indent="0">
              <a:buNone/>
              <a:defRPr sz="509">
                <a:solidFill>
                  <a:schemeClr val="tx1"/>
                </a:solidFill>
              </a:defRPr>
            </a:lvl1pPr>
            <a:lvl2pPr marL="96926" indent="0">
              <a:buNone/>
              <a:defRPr sz="424">
                <a:solidFill>
                  <a:schemeClr val="tx1">
                    <a:tint val="75000"/>
                  </a:schemeClr>
                </a:solidFill>
              </a:defRPr>
            </a:lvl2pPr>
            <a:lvl3pPr marL="193853" indent="0">
              <a:buNone/>
              <a:defRPr sz="382">
                <a:solidFill>
                  <a:schemeClr val="tx1">
                    <a:tint val="75000"/>
                  </a:schemeClr>
                </a:solidFill>
              </a:defRPr>
            </a:lvl3pPr>
            <a:lvl4pPr marL="290779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4pPr>
            <a:lvl5pPr marL="387706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5pPr>
            <a:lvl6pPr marL="484632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6pPr>
            <a:lvl7pPr marL="581558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7pPr>
            <a:lvl8pPr marL="678485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8pPr>
            <a:lvl9pPr marL="775411" indent="0">
              <a:buNone/>
              <a:defRPr sz="3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9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261" y="608542"/>
            <a:ext cx="823794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1283" y="608542"/>
            <a:ext cx="823794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3" y="121709"/>
            <a:ext cx="1671817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513" y="560388"/>
            <a:ext cx="820008" cy="274637"/>
          </a:xfrm>
        </p:spPr>
        <p:txBody>
          <a:bodyPr anchor="b"/>
          <a:lstStyle>
            <a:lvl1pPr marL="0" indent="0">
              <a:buNone/>
              <a:defRPr sz="509" b="1"/>
            </a:lvl1pPr>
            <a:lvl2pPr marL="96926" indent="0">
              <a:buNone/>
              <a:defRPr sz="424" b="1"/>
            </a:lvl2pPr>
            <a:lvl3pPr marL="193853" indent="0">
              <a:buNone/>
              <a:defRPr sz="382" b="1"/>
            </a:lvl3pPr>
            <a:lvl4pPr marL="290779" indent="0">
              <a:buNone/>
              <a:defRPr sz="339" b="1"/>
            </a:lvl4pPr>
            <a:lvl5pPr marL="387706" indent="0">
              <a:buNone/>
              <a:defRPr sz="339" b="1"/>
            </a:lvl5pPr>
            <a:lvl6pPr marL="484632" indent="0">
              <a:buNone/>
              <a:defRPr sz="339" b="1"/>
            </a:lvl6pPr>
            <a:lvl7pPr marL="581558" indent="0">
              <a:buNone/>
              <a:defRPr sz="339" b="1"/>
            </a:lvl7pPr>
            <a:lvl8pPr marL="678485" indent="0">
              <a:buNone/>
              <a:defRPr sz="339" b="1"/>
            </a:lvl8pPr>
            <a:lvl9pPr marL="775411" indent="0">
              <a:buNone/>
              <a:defRPr sz="3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513" y="835025"/>
            <a:ext cx="820008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1284" y="560388"/>
            <a:ext cx="824046" cy="274637"/>
          </a:xfrm>
        </p:spPr>
        <p:txBody>
          <a:bodyPr anchor="b"/>
          <a:lstStyle>
            <a:lvl1pPr marL="0" indent="0">
              <a:buNone/>
              <a:defRPr sz="509" b="1"/>
            </a:lvl1pPr>
            <a:lvl2pPr marL="96926" indent="0">
              <a:buNone/>
              <a:defRPr sz="424" b="1"/>
            </a:lvl2pPr>
            <a:lvl3pPr marL="193853" indent="0">
              <a:buNone/>
              <a:defRPr sz="382" b="1"/>
            </a:lvl3pPr>
            <a:lvl4pPr marL="290779" indent="0">
              <a:buNone/>
              <a:defRPr sz="339" b="1"/>
            </a:lvl4pPr>
            <a:lvl5pPr marL="387706" indent="0">
              <a:buNone/>
              <a:defRPr sz="339" b="1"/>
            </a:lvl5pPr>
            <a:lvl6pPr marL="484632" indent="0">
              <a:buNone/>
              <a:defRPr sz="339" b="1"/>
            </a:lvl6pPr>
            <a:lvl7pPr marL="581558" indent="0">
              <a:buNone/>
              <a:defRPr sz="339" b="1"/>
            </a:lvl7pPr>
            <a:lvl8pPr marL="678485" indent="0">
              <a:buNone/>
              <a:defRPr sz="339" b="1"/>
            </a:lvl8pPr>
            <a:lvl9pPr marL="775411" indent="0">
              <a:buNone/>
              <a:defRPr sz="3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1284" y="835025"/>
            <a:ext cx="824046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2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3" y="152400"/>
            <a:ext cx="625164" cy="533400"/>
          </a:xfrm>
        </p:spPr>
        <p:txBody>
          <a:bodyPr anchor="b"/>
          <a:lstStyle>
            <a:lvl1pPr>
              <a:defRPr sz="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046" y="329142"/>
            <a:ext cx="981284" cy="1624542"/>
          </a:xfrm>
        </p:spPr>
        <p:txBody>
          <a:bodyPr/>
          <a:lstStyle>
            <a:lvl1pPr>
              <a:defRPr sz="678"/>
            </a:lvl1pPr>
            <a:lvl2pPr>
              <a:defRPr sz="594"/>
            </a:lvl2pPr>
            <a:lvl3pPr>
              <a:defRPr sz="509"/>
            </a:lvl3pPr>
            <a:lvl4pPr>
              <a:defRPr sz="424"/>
            </a:lvl4pPr>
            <a:lvl5pPr>
              <a:defRPr sz="424"/>
            </a:lvl5pPr>
            <a:lvl6pPr>
              <a:defRPr sz="424"/>
            </a:lvl6pPr>
            <a:lvl7pPr>
              <a:defRPr sz="424"/>
            </a:lvl7pPr>
            <a:lvl8pPr>
              <a:defRPr sz="424"/>
            </a:lvl8pPr>
            <a:lvl9pPr>
              <a:defRPr sz="4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13" y="685800"/>
            <a:ext cx="625164" cy="1270529"/>
          </a:xfrm>
        </p:spPr>
        <p:txBody>
          <a:bodyPr/>
          <a:lstStyle>
            <a:lvl1pPr marL="0" indent="0">
              <a:buNone/>
              <a:defRPr sz="339"/>
            </a:lvl1pPr>
            <a:lvl2pPr marL="96926" indent="0">
              <a:buNone/>
              <a:defRPr sz="297"/>
            </a:lvl2pPr>
            <a:lvl3pPr marL="193853" indent="0">
              <a:buNone/>
              <a:defRPr sz="254"/>
            </a:lvl3pPr>
            <a:lvl4pPr marL="290779" indent="0">
              <a:buNone/>
              <a:defRPr sz="212"/>
            </a:lvl4pPr>
            <a:lvl5pPr marL="387706" indent="0">
              <a:buNone/>
              <a:defRPr sz="212"/>
            </a:lvl5pPr>
            <a:lvl6pPr marL="484632" indent="0">
              <a:buNone/>
              <a:defRPr sz="212"/>
            </a:lvl6pPr>
            <a:lvl7pPr marL="581558" indent="0">
              <a:buNone/>
              <a:defRPr sz="212"/>
            </a:lvl7pPr>
            <a:lvl8pPr marL="678485" indent="0">
              <a:buNone/>
              <a:defRPr sz="212"/>
            </a:lvl8pPr>
            <a:lvl9pPr marL="775411" indent="0">
              <a:buNone/>
              <a:defRPr sz="2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5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3" y="152400"/>
            <a:ext cx="625164" cy="533400"/>
          </a:xfrm>
        </p:spPr>
        <p:txBody>
          <a:bodyPr anchor="b"/>
          <a:lstStyle>
            <a:lvl1pPr>
              <a:defRPr sz="6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4046" y="329142"/>
            <a:ext cx="981284" cy="1624542"/>
          </a:xfrm>
        </p:spPr>
        <p:txBody>
          <a:bodyPr anchor="t"/>
          <a:lstStyle>
            <a:lvl1pPr marL="0" indent="0">
              <a:buNone/>
              <a:defRPr sz="678"/>
            </a:lvl1pPr>
            <a:lvl2pPr marL="96926" indent="0">
              <a:buNone/>
              <a:defRPr sz="594"/>
            </a:lvl2pPr>
            <a:lvl3pPr marL="193853" indent="0">
              <a:buNone/>
              <a:defRPr sz="509"/>
            </a:lvl3pPr>
            <a:lvl4pPr marL="290779" indent="0">
              <a:buNone/>
              <a:defRPr sz="424"/>
            </a:lvl4pPr>
            <a:lvl5pPr marL="387706" indent="0">
              <a:buNone/>
              <a:defRPr sz="424"/>
            </a:lvl5pPr>
            <a:lvl6pPr marL="484632" indent="0">
              <a:buNone/>
              <a:defRPr sz="424"/>
            </a:lvl6pPr>
            <a:lvl7pPr marL="581558" indent="0">
              <a:buNone/>
              <a:defRPr sz="424"/>
            </a:lvl7pPr>
            <a:lvl8pPr marL="678485" indent="0">
              <a:buNone/>
              <a:defRPr sz="424"/>
            </a:lvl8pPr>
            <a:lvl9pPr marL="775411" indent="0">
              <a:buNone/>
              <a:defRPr sz="424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513" y="685800"/>
            <a:ext cx="625164" cy="1270529"/>
          </a:xfrm>
        </p:spPr>
        <p:txBody>
          <a:bodyPr/>
          <a:lstStyle>
            <a:lvl1pPr marL="0" indent="0">
              <a:buNone/>
              <a:defRPr sz="339"/>
            </a:lvl1pPr>
            <a:lvl2pPr marL="96926" indent="0">
              <a:buNone/>
              <a:defRPr sz="297"/>
            </a:lvl2pPr>
            <a:lvl3pPr marL="193853" indent="0">
              <a:buNone/>
              <a:defRPr sz="254"/>
            </a:lvl3pPr>
            <a:lvl4pPr marL="290779" indent="0">
              <a:buNone/>
              <a:defRPr sz="212"/>
            </a:lvl4pPr>
            <a:lvl5pPr marL="387706" indent="0">
              <a:buNone/>
              <a:defRPr sz="212"/>
            </a:lvl5pPr>
            <a:lvl6pPr marL="484632" indent="0">
              <a:buNone/>
              <a:defRPr sz="212"/>
            </a:lvl6pPr>
            <a:lvl7pPr marL="581558" indent="0">
              <a:buNone/>
              <a:defRPr sz="212"/>
            </a:lvl7pPr>
            <a:lvl8pPr marL="678485" indent="0">
              <a:buNone/>
              <a:defRPr sz="212"/>
            </a:lvl8pPr>
            <a:lvl9pPr marL="775411" indent="0">
              <a:buNone/>
              <a:defRPr sz="2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5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261" y="121709"/>
            <a:ext cx="1671817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261" y="608542"/>
            <a:ext cx="1671817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261" y="2118784"/>
            <a:ext cx="436126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38817-E892-7F40-9070-BDB41E64D921}" type="datetimeFigureOut">
              <a:rPr lang="en-US" smtClean="0"/>
              <a:t>4/20/20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075" y="2118784"/>
            <a:ext cx="654189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68951" y="2118784"/>
            <a:ext cx="436126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693D-F4C9-B141-813B-F89F2C50A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6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93853" rtl="0" eaLnBrk="1" latinLnBrk="0" hangingPunct="1">
        <a:lnSpc>
          <a:spcPct val="90000"/>
        </a:lnSpc>
        <a:spcBef>
          <a:spcPct val="0"/>
        </a:spcBef>
        <a:buNone/>
        <a:defRPr sz="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463" indent="-48463" algn="l" defTabSz="193853" rtl="0" eaLnBrk="1" latinLnBrk="0" hangingPunct="1">
        <a:lnSpc>
          <a:spcPct val="90000"/>
        </a:lnSpc>
        <a:spcBef>
          <a:spcPts val="212"/>
        </a:spcBef>
        <a:buFont typeface="Arial" panose="020B0604020202020204" pitchFamily="34" charset="0"/>
        <a:buChar char="•"/>
        <a:defRPr sz="594" kern="1200">
          <a:solidFill>
            <a:schemeClr val="tx1"/>
          </a:solidFill>
          <a:latin typeface="+mn-lt"/>
          <a:ea typeface="+mn-ea"/>
          <a:cs typeface="+mn-cs"/>
        </a:defRPr>
      </a:lvl1pPr>
      <a:lvl2pPr marL="145390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509" kern="1200">
          <a:solidFill>
            <a:schemeClr val="tx1"/>
          </a:solidFill>
          <a:latin typeface="+mn-lt"/>
          <a:ea typeface="+mn-ea"/>
          <a:cs typeface="+mn-cs"/>
        </a:defRPr>
      </a:lvl2pPr>
      <a:lvl3pPr marL="242316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424" kern="1200">
          <a:solidFill>
            <a:schemeClr val="tx1"/>
          </a:solidFill>
          <a:latin typeface="+mn-lt"/>
          <a:ea typeface="+mn-ea"/>
          <a:cs typeface="+mn-cs"/>
        </a:defRPr>
      </a:lvl3pPr>
      <a:lvl4pPr marL="339242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4pPr>
      <a:lvl5pPr marL="436169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5pPr>
      <a:lvl6pPr marL="533095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6pPr>
      <a:lvl7pPr marL="630022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7pPr>
      <a:lvl8pPr marL="726948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8pPr>
      <a:lvl9pPr marL="823874" indent="-48463" algn="l" defTabSz="193853" rtl="0" eaLnBrk="1" latinLnBrk="0" hangingPunct="1">
        <a:lnSpc>
          <a:spcPct val="90000"/>
        </a:lnSpc>
        <a:spcBef>
          <a:spcPts val="106"/>
        </a:spcBef>
        <a:buFont typeface="Arial" panose="020B0604020202020204" pitchFamily="34" charset="0"/>
        <a:buChar char="•"/>
        <a:defRPr sz="3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1pPr>
      <a:lvl2pPr marL="96926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2pPr>
      <a:lvl3pPr marL="193853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3pPr>
      <a:lvl4pPr marL="290779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4pPr>
      <a:lvl5pPr marL="387706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5pPr>
      <a:lvl6pPr marL="484632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6pPr>
      <a:lvl7pPr marL="581558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7pPr>
      <a:lvl8pPr marL="678485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8pPr>
      <a:lvl9pPr marL="775411" algn="l" defTabSz="193853" rtl="0" eaLnBrk="1" latinLnBrk="0" hangingPunct="1">
        <a:defRPr sz="3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116D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8724" y="-56358"/>
            <a:ext cx="75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6" y="1550242"/>
            <a:ext cx="75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0¢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B1D78-AA43-1A4A-A812-F6E5C29C347C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C1121-C606-5149-B9E6-DCA335A700A3}"/>
              </a:ext>
            </a:extLst>
          </p:cNvPr>
          <p:cNvSpPr txBox="1"/>
          <p:nvPr/>
        </p:nvSpPr>
        <p:spPr>
          <a:xfrm>
            <a:off x="722059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0¢</a:t>
            </a:r>
          </a:p>
        </p:txBody>
      </p:sp>
    </p:spTree>
    <p:extLst>
      <p:ext uri="{BB962C8B-B14F-4D97-AF65-F5344CB8AC3E}">
        <p14:creationId xmlns:p14="http://schemas.microsoft.com/office/powerpoint/2010/main" val="9375478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116D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632" y="-101438"/>
            <a:ext cx="10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20¢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7" y="1598538"/>
            <a:ext cx="119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20¢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7515C-CAB4-DC41-9A22-B0DFA5C3FAE1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3132E-013C-2E4C-8E99-9BB7A2AC4B32}"/>
              </a:ext>
            </a:extLst>
          </p:cNvPr>
          <p:cNvSpPr txBox="1"/>
          <p:nvPr/>
        </p:nvSpPr>
        <p:spPr>
          <a:xfrm>
            <a:off x="641566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20¢</a:t>
            </a:r>
          </a:p>
        </p:txBody>
      </p:sp>
    </p:spTree>
    <p:extLst>
      <p:ext uri="{BB962C8B-B14F-4D97-AF65-F5344CB8AC3E}">
        <p14:creationId xmlns:p14="http://schemas.microsoft.com/office/powerpoint/2010/main" val="4915411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116D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632" y="-101438"/>
            <a:ext cx="10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40¢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7" y="1598538"/>
            <a:ext cx="119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40¢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7515C-CAB4-DC41-9A22-B0DFA5C3FAE1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3132E-013C-2E4C-8E99-9BB7A2AC4B32}"/>
              </a:ext>
            </a:extLst>
          </p:cNvPr>
          <p:cNvSpPr txBox="1"/>
          <p:nvPr/>
        </p:nvSpPr>
        <p:spPr>
          <a:xfrm>
            <a:off x="641566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40¢</a:t>
            </a:r>
          </a:p>
        </p:txBody>
      </p:sp>
    </p:spTree>
    <p:extLst>
      <p:ext uri="{BB962C8B-B14F-4D97-AF65-F5344CB8AC3E}">
        <p14:creationId xmlns:p14="http://schemas.microsoft.com/office/powerpoint/2010/main" val="240694564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116D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632" y="-101438"/>
            <a:ext cx="10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60¢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7" y="1598538"/>
            <a:ext cx="119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60¢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7515C-CAB4-DC41-9A22-B0DFA5C3FAE1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3132E-013C-2E4C-8E99-9BB7A2AC4B32}"/>
              </a:ext>
            </a:extLst>
          </p:cNvPr>
          <p:cNvSpPr txBox="1"/>
          <p:nvPr/>
        </p:nvSpPr>
        <p:spPr>
          <a:xfrm>
            <a:off x="641566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60¢</a:t>
            </a:r>
          </a:p>
        </p:txBody>
      </p:sp>
    </p:spTree>
    <p:extLst>
      <p:ext uri="{BB962C8B-B14F-4D97-AF65-F5344CB8AC3E}">
        <p14:creationId xmlns:p14="http://schemas.microsoft.com/office/powerpoint/2010/main" val="141269424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116D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30632" y="-101438"/>
            <a:ext cx="1040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80¢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7" y="1598538"/>
            <a:ext cx="1195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80¢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E7515C-CAB4-DC41-9A22-B0DFA5C3FAE1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3132E-013C-2E4C-8E99-9BB7A2AC4B32}"/>
              </a:ext>
            </a:extLst>
          </p:cNvPr>
          <p:cNvSpPr txBox="1"/>
          <p:nvPr/>
        </p:nvSpPr>
        <p:spPr>
          <a:xfrm>
            <a:off x="641566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80¢</a:t>
            </a:r>
          </a:p>
        </p:txBody>
      </p:sp>
    </p:spTree>
    <p:extLst>
      <p:ext uri="{BB962C8B-B14F-4D97-AF65-F5344CB8AC3E}">
        <p14:creationId xmlns:p14="http://schemas.microsoft.com/office/powerpoint/2010/main" val="32301991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0" y="0"/>
            <a:ext cx="1938338" cy="2269731"/>
          </a:xfrm>
          <a:prstGeom prst="roundRect">
            <a:avLst>
              <a:gd name="adj" fmla="val 5501"/>
            </a:avLst>
          </a:prstGeom>
          <a:solidFill>
            <a:srgbClr val="116DE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8724" y="-56358"/>
            <a:ext cx="75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$1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32466" y="1550242"/>
            <a:ext cx="752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charset="0"/>
                <a:ea typeface="Arial" charset="0"/>
                <a:cs typeface="Arial" charset="0"/>
              </a:rPr>
              <a:t>$1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0B1D78-AA43-1A4A-A812-F6E5C29C347C}"/>
              </a:ext>
            </a:extLst>
          </p:cNvPr>
          <p:cNvSpPr/>
          <p:nvPr/>
        </p:nvSpPr>
        <p:spPr>
          <a:xfrm rot="2703669">
            <a:off x="602638" y="746651"/>
            <a:ext cx="815740" cy="7764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CC1121-C606-5149-B9E6-DCA335A700A3}"/>
              </a:ext>
            </a:extLst>
          </p:cNvPr>
          <p:cNvSpPr txBox="1"/>
          <p:nvPr/>
        </p:nvSpPr>
        <p:spPr>
          <a:xfrm>
            <a:off x="722059" y="825494"/>
            <a:ext cx="1114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charset="0"/>
                <a:ea typeface="Arial" charset="0"/>
                <a:cs typeface="Arial" charset="0"/>
              </a:rPr>
              <a:t>$1</a:t>
            </a:r>
          </a:p>
        </p:txBody>
      </p:sp>
    </p:spTree>
    <p:extLst>
      <p:ext uri="{BB962C8B-B14F-4D97-AF65-F5344CB8AC3E}">
        <p14:creationId xmlns:p14="http://schemas.microsoft.com/office/powerpoint/2010/main" val="33461460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36</Words>
  <Application>Microsoft Macintosh PowerPoint</Application>
  <PresentationFormat>Custom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Jonathan Nicholas</dc:creator>
  <cp:lastModifiedBy>Jonathan Nicholas</cp:lastModifiedBy>
  <cp:revision>6</cp:revision>
  <dcterms:created xsi:type="dcterms:W3CDTF">2019-12-20T18:01:30Z</dcterms:created>
  <dcterms:modified xsi:type="dcterms:W3CDTF">2020-04-20T19:57:12Z</dcterms:modified>
</cp:coreProperties>
</file>