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85" r:id="rId2"/>
    <p:sldId id="286" r:id="rId3"/>
    <p:sldId id="287" r:id="rId4"/>
    <p:sldId id="288" r:id="rId5"/>
    <p:sldId id="289" r:id="rId6"/>
    <p:sldId id="290" r:id="rId7"/>
  </p:sldIdLst>
  <p:sldSz cx="1938338" cy="2286000"/>
  <p:notesSz cx="6858000" cy="9144000"/>
  <p:defaultTextStyle>
    <a:defPPr>
      <a:defRPr lang="en-US"/>
    </a:defPPr>
    <a:lvl1pPr marL="0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1pPr>
    <a:lvl2pPr marL="101361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2pPr>
    <a:lvl3pPr marL="202722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3pPr>
    <a:lvl4pPr marL="304084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4pPr>
    <a:lvl5pPr marL="405445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5pPr>
    <a:lvl6pPr marL="506806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6pPr>
    <a:lvl7pPr marL="608167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7pPr>
    <a:lvl8pPr marL="709529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8pPr>
    <a:lvl9pPr marL="810890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616"/>
    <a:srgbClr val="116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0"/>
  </p:normalViewPr>
  <p:slideViewPr>
    <p:cSldViewPr snapToGrid="0" snapToObjects="1">
      <p:cViewPr varScale="1">
        <p:scale>
          <a:sx n="395" d="100"/>
          <a:sy n="395" d="100"/>
        </p:scale>
        <p:origin x="29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76" y="374121"/>
            <a:ext cx="1647587" cy="795867"/>
          </a:xfrm>
        </p:spPr>
        <p:txBody>
          <a:bodyPr anchor="b"/>
          <a:lstStyle>
            <a:lvl1pPr algn="ctr">
              <a:defRPr sz="1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292" y="1200679"/>
            <a:ext cx="1453754" cy="551921"/>
          </a:xfrm>
        </p:spPr>
        <p:txBody>
          <a:bodyPr/>
          <a:lstStyle>
            <a:lvl1pPr marL="0" indent="0" algn="ctr">
              <a:buNone/>
              <a:defRPr sz="509"/>
            </a:lvl1pPr>
            <a:lvl2pPr marL="96926" indent="0" algn="ctr">
              <a:buNone/>
              <a:defRPr sz="424"/>
            </a:lvl2pPr>
            <a:lvl3pPr marL="193853" indent="0" algn="ctr">
              <a:buNone/>
              <a:defRPr sz="382"/>
            </a:lvl3pPr>
            <a:lvl4pPr marL="290779" indent="0" algn="ctr">
              <a:buNone/>
              <a:defRPr sz="339"/>
            </a:lvl4pPr>
            <a:lvl5pPr marL="387706" indent="0" algn="ctr">
              <a:buNone/>
              <a:defRPr sz="339"/>
            </a:lvl5pPr>
            <a:lvl6pPr marL="484632" indent="0" algn="ctr">
              <a:buNone/>
              <a:defRPr sz="339"/>
            </a:lvl6pPr>
            <a:lvl7pPr marL="581558" indent="0" algn="ctr">
              <a:buNone/>
              <a:defRPr sz="339"/>
            </a:lvl7pPr>
            <a:lvl8pPr marL="678485" indent="0" algn="ctr">
              <a:buNone/>
              <a:defRPr sz="339"/>
            </a:lvl8pPr>
            <a:lvl9pPr marL="775411" indent="0" algn="ctr">
              <a:buNone/>
              <a:defRPr sz="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123" y="121709"/>
            <a:ext cx="417954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261" y="121709"/>
            <a:ext cx="122963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939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70"/>
              <a:t>Body Level One</a:t>
            </a:r>
          </a:p>
          <a:p>
            <a:pPr lvl="1">
              <a:defRPr sz="1800"/>
            </a:pPr>
            <a:r>
              <a:rPr sz="470"/>
              <a:t>Body Level Two</a:t>
            </a:r>
          </a:p>
          <a:p>
            <a:pPr lvl="2">
              <a:defRPr sz="1800"/>
            </a:pPr>
            <a:r>
              <a:rPr sz="470"/>
              <a:t>Body Level Three</a:t>
            </a:r>
          </a:p>
          <a:p>
            <a:pPr lvl="3">
              <a:defRPr sz="1800"/>
            </a:pPr>
            <a:r>
              <a:rPr sz="470"/>
              <a:t>Body Level Four</a:t>
            </a:r>
          </a:p>
          <a:p>
            <a:pPr lvl="4">
              <a:defRPr sz="1800"/>
            </a:pPr>
            <a:r>
              <a:rPr sz="47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50891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1" y="569913"/>
            <a:ext cx="1671817" cy="950912"/>
          </a:xfrm>
        </p:spPr>
        <p:txBody>
          <a:bodyPr anchor="b"/>
          <a:lstStyle>
            <a:lvl1pPr>
              <a:defRPr sz="1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1" y="1529822"/>
            <a:ext cx="1671817" cy="500062"/>
          </a:xfrm>
        </p:spPr>
        <p:txBody>
          <a:bodyPr/>
          <a:lstStyle>
            <a:lvl1pPr marL="0" indent="0">
              <a:buNone/>
              <a:defRPr sz="509">
                <a:solidFill>
                  <a:schemeClr val="tx1"/>
                </a:solidFill>
              </a:defRPr>
            </a:lvl1pPr>
            <a:lvl2pPr marL="96926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2pPr>
            <a:lvl3pPr marL="193853" indent="0">
              <a:buNone/>
              <a:defRPr sz="382">
                <a:solidFill>
                  <a:schemeClr val="tx1">
                    <a:tint val="75000"/>
                  </a:schemeClr>
                </a:solidFill>
              </a:defRPr>
            </a:lvl3pPr>
            <a:lvl4pPr marL="290779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4pPr>
            <a:lvl5pPr marL="387706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5pPr>
            <a:lvl6pPr marL="484632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6pPr>
            <a:lvl7pPr marL="581558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7pPr>
            <a:lvl8pPr marL="678485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8pPr>
            <a:lvl9pPr marL="775411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261" y="608542"/>
            <a:ext cx="823794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283" y="608542"/>
            <a:ext cx="823794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21709"/>
            <a:ext cx="1671817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13" y="560388"/>
            <a:ext cx="820008" cy="274637"/>
          </a:xfrm>
        </p:spPr>
        <p:txBody>
          <a:bodyPr anchor="b"/>
          <a:lstStyle>
            <a:lvl1pPr marL="0" indent="0">
              <a:buNone/>
              <a:defRPr sz="509" b="1"/>
            </a:lvl1pPr>
            <a:lvl2pPr marL="96926" indent="0">
              <a:buNone/>
              <a:defRPr sz="424" b="1"/>
            </a:lvl2pPr>
            <a:lvl3pPr marL="193853" indent="0">
              <a:buNone/>
              <a:defRPr sz="382" b="1"/>
            </a:lvl3pPr>
            <a:lvl4pPr marL="290779" indent="0">
              <a:buNone/>
              <a:defRPr sz="339" b="1"/>
            </a:lvl4pPr>
            <a:lvl5pPr marL="387706" indent="0">
              <a:buNone/>
              <a:defRPr sz="339" b="1"/>
            </a:lvl5pPr>
            <a:lvl6pPr marL="484632" indent="0">
              <a:buNone/>
              <a:defRPr sz="339" b="1"/>
            </a:lvl6pPr>
            <a:lvl7pPr marL="581558" indent="0">
              <a:buNone/>
              <a:defRPr sz="339" b="1"/>
            </a:lvl7pPr>
            <a:lvl8pPr marL="678485" indent="0">
              <a:buNone/>
              <a:defRPr sz="339" b="1"/>
            </a:lvl8pPr>
            <a:lvl9pPr marL="775411" indent="0">
              <a:buNone/>
              <a:defRPr sz="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13" y="835025"/>
            <a:ext cx="82000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284" y="560388"/>
            <a:ext cx="824046" cy="274637"/>
          </a:xfrm>
        </p:spPr>
        <p:txBody>
          <a:bodyPr anchor="b"/>
          <a:lstStyle>
            <a:lvl1pPr marL="0" indent="0">
              <a:buNone/>
              <a:defRPr sz="509" b="1"/>
            </a:lvl1pPr>
            <a:lvl2pPr marL="96926" indent="0">
              <a:buNone/>
              <a:defRPr sz="424" b="1"/>
            </a:lvl2pPr>
            <a:lvl3pPr marL="193853" indent="0">
              <a:buNone/>
              <a:defRPr sz="382" b="1"/>
            </a:lvl3pPr>
            <a:lvl4pPr marL="290779" indent="0">
              <a:buNone/>
              <a:defRPr sz="339" b="1"/>
            </a:lvl4pPr>
            <a:lvl5pPr marL="387706" indent="0">
              <a:buNone/>
              <a:defRPr sz="339" b="1"/>
            </a:lvl5pPr>
            <a:lvl6pPr marL="484632" indent="0">
              <a:buNone/>
              <a:defRPr sz="339" b="1"/>
            </a:lvl6pPr>
            <a:lvl7pPr marL="581558" indent="0">
              <a:buNone/>
              <a:defRPr sz="339" b="1"/>
            </a:lvl7pPr>
            <a:lvl8pPr marL="678485" indent="0">
              <a:buNone/>
              <a:defRPr sz="339" b="1"/>
            </a:lvl8pPr>
            <a:lvl9pPr marL="775411" indent="0">
              <a:buNone/>
              <a:defRPr sz="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284" y="835025"/>
            <a:ext cx="82404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52400"/>
            <a:ext cx="625164" cy="533400"/>
          </a:xfrm>
        </p:spPr>
        <p:txBody>
          <a:bodyPr anchor="b"/>
          <a:lstStyle>
            <a:lvl1pPr>
              <a:defRPr sz="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46" y="329142"/>
            <a:ext cx="981284" cy="1624542"/>
          </a:xfrm>
        </p:spPr>
        <p:txBody>
          <a:bodyPr/>
          <a:lstStyle>
            <a:lvl1pPr>
              <a:defRPr sz="678"/>
            </a:lvl1pPr>
            <a:lvl2pPr>
              <a:defRPr sz="594"/>
            </a:lvl2pPr>
            <a:lvl3pPr>
              <a:defRPr sz="509"/>
            </a:lvl3pPr>
            <a:lvl4pPr>
              <a:defRPr sz="424"/>
            </a:lvl4pPr>
            <a:lvl5pPr>
              <a:defRPr sz="424"/>
            </a:lvl5pPr>
            <a:lvl6pPr>
              <a:defRPr sz="424"/>
            </a:lvl6pPr>
            <a:lvl7pPr>
              <a:defRPr sz="424"/>
            </a:lvl7pPr>
            <a:lvl8pPr>
              <a:defRPr sz="424"/>
            </a:lvl8pPr>
            <a:lvl9pPr>
              <a:defRPr sz="4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13" y="685800"/>
            <a:ext cx="625164" cy="1270529"/>
          </a:xfrm>
        </p:spPr>
        <p:txBody>
          <a:bodyPr/>
          <a:lstStyle>
            <a:lvl1pPr marL="0" indent="0">
              <a:buNone/>
              <a:defRPr sz="339"/>
            </a:lvl1pPr>
            <a:lvl2pPr marL="96926" indent="0">
              <a:buNone/>
              <a:defRPr sz="297"/>
            </a:lvl2pPr>
            <a:lvl3pPr marL="193853" indent="0">
              <a:buNone/>
              <a:defRPr sz="254"/>
            </a:lvl3pPr>
            <a:lvl4pPr marL="290779" indent="0">
              <a:buNone/>
              <a:defRPr sz="212"/>
            </a:lvl4pPr>
            <a:lvl5pPr marL="387706" indent="0">
              <a:buNone/>
              <a:defRPr sz="212"/>
            </a:lvl5pPr>
            <a:lvl6pPr marL="484632" indent="0">
              <a:buNone/>
              <a:defRPr sz="212"/>
            </a:lvl6pPr>
            <a:lvl7pPr marL="581558" indent="0">
              <a:buNone/>
              <a:defRPr sz="212"/>
            </a:lvl7pPr>
            <a:lvl8pPr marL="678485" indent="0">
              <a:buNone/>
              <a:defRPr sz="212"/>
            </a:lvl8pPr>
            <a:lvl9pPr marL="775411" indent="0">
              <a:buNone/>
              <a:defRPr sz="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52400"/>
            <a:ext cx="625164" cy="533400"/>
          </a:xfrm>
        </p:spPr>
        <p:txBody>
          <a:bodyPr anchor="b"/>
          <a:lstStyle>
            <a:lvl1pPr>
              <a:defRPr sz="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046" y="329142"/>
            <a:ext cx="981284" cy="1624542"/>
          </a:xfrm>
        </p:spPr>
        <p:txBody>
          <a:bodyPr anchor="t"/>
          <a:lstStyle>
            <a:lvl1pPr marL="0" indent="0">
              <a:buNone/>
              <a:defRPr sz="678"/>
            </a:lvl1pPr>
            <a:lvl2pPr marL="96926" indent="0">
              <a:buNone/>
              <a:defRPr sz="594"/>
            </a:lvl2pPr>
            <a:lvl3pPr marL="193853" indent="0">
              <a:buNone/>
              <a:defRPr sz="509"/>
            </a:lvl3pPr>
            <a:lvl4pPr marL="290779" indent="0">
              <a:buNone/>
              <a:defRPr sz="424"/>
            </a:lvl4pPr>
            <a:lvl5pPr marL="387706" indent="0">
              <a:buNone/>
              <a:defRPr sz="424"/>
            </a:lvl5pPr>
            <a:lvl6pPr marL="484632" indent="0">
              <a:buNone/>
              <a:defRPr sz="424"/>
            </a:lvl6pPr>
            <a:lvl7pPr marL="581558" indent="0">
              <a:buNone/>
              <a:defRPr sz="424"/>
            </a:lvl7pPr>
            <a:lvl8pPr marL="678485" indent="0">
              <a:buNone/>
              <a:defRPr sz="424"/>
            </a:lvl8pPr>
            <a:lvl9pPr marL="775411" indent="0">
              <a:buNone/>
              <a:defRPr sz="42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13" y="685800"/>
            <a:ext cx="625164" cy="1270529"/>
          </a:xfrm>
        </p:spPr>
        <p:txBody>
          <a:bodyPr/>
          <a:lstStyle>
            <a:lvl1pPr marL="0" indent="0">
              <a:buNone/>
              <a:defRPr sz="339"/>
            </a:lvl1pPr>
            <a:lvl2pPr marL="96926" indent="0">
              <a:buNone/>
              <a:defRPr sz="297"/>
            </a:lvl2pPr>
            <a:lvl3pPr marL="193853" indent="0">
              <a:buNone/>
              <a:defRPr sz="254"/>
            </a:lvl3pPr>
            <a:lvl4pPr marL="290779" indent="0">
              <a:buNone/>
              <a:defRPr sz="212"/>
            </a:lvl4pPr>
            <a:lvl5pPr marL="387706" indent="0">
              <a:buNone/>
              <a:defRPr sz="212"/>
            </a:lvl5pPr>
            <a:lvl6pPr marL="484632" indent="0">
              <a:buNone/>
              <a:defRPr sz="212"/>
            </a:lvl6pPr>
            <a:lvl7pPr marL="581558" indent="0">
              <a:buNone/>
              <a:defRPr sz="212"/>
            </a:lvl7pPr>
            <a:lvl8pPr marL="678485" indent="0">
              <a:buNone/>
              <a:defRPr sz="212"/>
            </a:lvl8pPr>
            <a:lvl9pPr marL="775411" indent="0">
              <a:buNone/>
              <a:defRPr sz="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61" y="121709"/>
            <a:ext cx="1671817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61" y="608542"/>
            <a:ext cx="1671817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61" y="2118784"/>
            <a:ext cx="436126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75" y="2118784"/>
            <a:ext cx="654189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8951" y="2118784"/>
            <a:ext cx="436126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93853" rtl="0" eaLnBrk="1" latinLnBrk="0" hangingPunct="1">
        <a:lnSpc>
          <a:spcPct val="90000"/>
        </a:lnSpc>
        <a:spcBef>
          <a:spcPct val="0"/>
        </a:spcBef>
        <a:buNone/>
        <a:defRPr sz="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463" indent="-48463" algn="l" defTabSz="193853" rtl="0" eaLnBrk="1" latinLnBrk="0" hangingPunct="1">
        <a:lnSpc>
          <a:spcPct val="90000"/>
        </a:lnSpc>
        <a:spcBef>
          <a:spcPts val="212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1pPr>
      <a:lvl2pPr marL="145390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2pPr>
      <a:lvl3pPr marL="242316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4" kern="1200">
          <a:solidFill>
            <a:schemeClr val="tx1"/>
          </a:solidFill>
          <a:latin typeface="+mn-lt"/>
          <a:ea typeface="+mn-ea"/>
          <a:cs typeface="+mn-cs"/>
        </a:defRPr>
      </a:lvl3pPr>
      <a:lvl4pPr marL="339242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4pPr>
      <a:lvl5pPr marL="436169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5pPr>
      <a:lvl6pPr marL="533095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6pPr>
      <a:lvl7pPr marL="630022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7pPr>
      <a:lvl8pPr marL="726948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8pPr>
      <a:lvl9pPr marL="823874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6926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2pPr>
      <a:lvl3pPr marL="193853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3pPr>
      <a:lvl4pPr marL="290779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4pPr>
      <a:lvl5pPr marL="387706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5pPr>
      <a:lvl6pPr marL="484632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6pPr>
      <a:lvl7pPr marL="581558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7pPr>
      <a:lvl8pPr marL="678485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8pPr>
      <a:lvl9pPr marL="775411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8724" y="-56358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6" y="1550242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B1D78-AA43-1A4A-A812-F6E5C29C347C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C1121-C606-5149-B9E6-DCA335A700A3}"/>
              </a:ext>
            </a:extLst>
          </p:cNvPr>
          <p:cNvSpPr txBox="1"/>
          <p:nvPr/>
        </p:nvSpPr>
        <p:spPr>
          <a:xfrm>
            <a:off x="722059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</p:spTree>
    <p:extLst>
      <p:ext uri="{BB962C8B-B14F-4D97-AF65-F5344CB8AC3E}">
        <p14:creationId xmlns:p14="http://schemas.microsoft.com/office/powerpoint/2010/main" val="19430532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</p:spTree>
    <p:extLst>
      <p:ext uri="{BB962C8B-B14F-4D97-AF65-F5344CB8AC3E}">
        <p14:creationId xmlns:p14="http://schemas.microsoft.com/office/powerpoint/2010/main" val="823115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</p:spTree>
    <p:extLst>
      <p:ext uri="{BB962C8B-B14F-4D97-AF65-F5344CB8AC3E}">
        <p14:creationId xmlns:p14="http://schemas.microsoft.com/office/powerpoint/2010/main" val="9971929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</p:spTree>
    <p:extLst>
      <p:ext uri="{BB962C8B-B14F-4D97-AF65-F5344CB8AC3E}">
        <p14:creationId xmlns:p14="http://schemas.microsoft.com/office/powerpoint/2010/main" val="40905609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</p:spTree>
    <p:extLst>
      <p:ext uri="{BB962C8B-B14F-4D97-AF65-F5344CB8AC3E}">
        <p14:creationId xmlns:p14="http://schemas.microsoft.com/office/powerpoint/2010/main" val="32550822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F2961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8724" y="-56358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6" y="1550242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B1D78-AA43-1A4A-A812-F6E5C29C347C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C1121-C606-5149-B9E6-DCA335A700A3}"/>
              </a:ext>
            </a:extLst>
          </p:cNvPr>
          <p:cNvSpPr txBox="1"/>
          <p:nvPr/>
        </p:nvSpPr>
        <p:spPr>
          <a:xfrm>
            <a:off x="722059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</p:spTree>
    <p:extLst>
      <p:ext uri="{BB962C8B-B14F-4D97-AF65-F5344CB8AC3E}">
        <p14:creationId xmlns:p14="http://schemas.microsoft.com/office/powerpoint/2010/main" val="24239744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36</Words>
  <Application>Microsoft Macintosh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Nicholas</dc:creator>
  <cp:lastModifiedBy>Jonathan Nicholas</cp:lastModifiedBy>
  <cp:revision>8</cp:revision>
  <dcterms:created xsi:type="dcterms:W3CDTF">2019-12-20T18:01:30Z</dcterms:created>
  <dcterms:modified xsi:type="dcterms:W3CDTF">2020-04-20T19:59:56Z</dcterms:modified>
</cp:coreProperties>
</file>