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84" r:id="rId2"/>
    <p:sldId id="260" r:id="rId3"/>
    <p:sldId id="261" r:id="rId4"/>
    <p:sldId id="272" r:id="rId5"/>
    <p:sldId id="282" r:id="rId6"/>
    <p:sldId id="271" r:id="rId7"/>
    <p:sldId id="281" r:id="rId8"/>
    <p:sldId id="283" r:id="rId9"/>
    <p:sldId id="285" r:id="rId10"/>
    <p:sldId id="268" r:id="rId11"/>
    <p:sldId id="270" r:id="rId12"/>
    <p:sldId id="274" r:id="rId13"/>
    <p:sldId id="275" r:id="rId14"/>
    <p:sldId id="286" r:id="rId15"/>
    <p:sldId id="277" r:id="rId16"/>
    <p:sldId id="278" r:id="rId17"/>
    <p:sldId id="280" r:id="rId18"/>
    <p:sldId id="276" r:id="rId19"/>
    <p:sldId id="287" r:id="rId20"/>
    <p:sldId id="269" r:id="rId21"/>
    <p:sldId id="267" r:id="rId22"/>
    <p:sldId id="273" r:id="rId23"/>
    <p:sldId id="279" r:id="rId24"/>
    <p:sldId id="266" r:id="rId25"/>
    <p:sldId id="288" r:id="rId26"/>
    <p:sldId id="289" r:id="rId27"/>
  </p:sldIdLst>
  <p:sldSz cx="12192000" cy="6858000"/>
  <p:notesSz cx="6858000" cy="9144000"/>
  <p:embeddedFontLst>
    <p:embeddedFont>
      <p:font typeface="幼圆" pitchFamily="49" charset="-122"/>
      <p:regular r:id="rId29"/>
    </p:embeddedFont>
    <p:embeddedFont>
      <p:font typeface="Calibri" pitchFamily="34" charset="0"/>
      <p:regular r:id="rId30"/>
      <p:bold r:id="rId31"/>
      <p:italic r:id="rId32"/>
      <p:boldItalic r:id="rId33"/>
    </p:embeddedFont>
    <p:embeddedFont>
      <p:font typeface="字魂36号-正文宋楷" pitchFamily="2" charset="-122"/>
      <p:regular r:id="rId34"/>
    </p:embeddedFont>
    <p:embeddedFont>
      <p:font typeface="Open Sans" pitchFamily="34" charset="0"/>
      <p:regular r:id="rId35"/>
      <p:bold r:id="rId36"/>
      <p:italic r:id="rId37"/>
      <p:boldItalic r:id="rId38"/>
    </p:embeddedFont>
    <p:embeddedFont>
      <p:font typeface="微软雅黑" pitchFamily="34" charset="-122"/>
      <p:regular r:id="rId39"/>
      <p:bold r:id="rId40"/>
    </p:embeddedFont>
    <p:embeddedFont>
      <p:font typeface="字魂73号-江南手书" pitchFamily="2" charset="-122"/>
      <p:regular r:id="rId41"/>
    </p:embeddedFont>
    <p:embeddedFont>
      <p:font typeface="华文细黑" pitchFamily="2" charset="-122"/>
      <p:regular r:id="rId42"/>
    </p:embeddedFont>
    <p:embeddedFont>
      <p:font typeface="等线" pitchFamily="2" charset="-122"/>
      <p:regular r:id="rId43"/>
      <p:bold r:id="rId44"/>
    </p:embeddedFont>
  </p:embeddedFontLst>
  <p:custDataLst>
    <p:tags r:id="rId4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4066"/>
    <a:srgbClr val="404040"/>
    <a:srgbClr val="CF2E3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6" autoAdjust="0"/>
    <p:restoredTop sz="94660"/>
  </p:normalViewPr>
  <p:slideViewPr>
    <p:cSldViewPr snapToGrid="0">
      <p:cViewPr>
        <p:scale>
          <a:sx n="50" d="100"/>
          <a:sy n="50" d="100"/>
        </p:scale>
        <p:origin x="-2844" y="-1398"/>
      </p:cViewPr>
      <p:guideLst>
        <p:guide orient="horz"/>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c:f>
              <c:strCache>
                <c:ptCount val="1"/>
                <c:pt idx="0">
                  <c:v>Series 1</c:v>
                </c:pt>
              </c:strCache>
            </c:strRef>
          </c:tx>
          <c:spPr>
            <a:ln w="25400">
              <a:solidFill>
                <a:schemeClr val="accent1">
                  <a:lumMod val="60000"/>
                  <a:lumOff val="40000"/>
                </a:schemeClr>
              </a:solidFill>
            </a:ln>
          </c:spPr>
          <c:marker>
            <c:spPr>
              <a:solidFill>
                <a:schemeClr val="accent1">
                  <a:lumMod val="60000"/>
                  <a:lumOff val="40000"/>
                </a:schemeClr>
              </a:solidFill>
              <a:ln>
                <a:solidFill>
                  <a:srgbClr val="0852AE"/>
                </a:solidFill>
              </a:ln>
            </c:spPr>
          </c:marker>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0"/>
          <c:extLst xmlns:c16r2="http://schemas.microsoft.com/office/drawing/2015/06/chart">
            <c:ext xmlns:c16="http://schemas.microsoft.com/office/drawing/2014/chart" uri="{C3380CC4-5D6E-409C-BE32-E72D297353CC}">
              <c16:uniqueId val="{00000000-5B8E-40B5-AA23-ACCD41823DE8}"/>
            </c:ext>
          </c:extLst>
        </c:ser>
        <c:ser>
          <c:idx val="1"/>
          <c:order val="1"/>
          <c:tx>
            <c:strRef>
              <c:f>Sheet1!$C$1</c:f>
              <c:strCache>
                <c:ptCount val="1"/>
                <c:pt idx="0">
                  <c:v>Series 2</c:v>
                </c:pt>
              </c:strCache>
            </c:strRef>
          </c:tx>
          <c:spPr>
            <a:ln w="25400">
              <a:solidFill>
                <a:schemeClr val="accent1">
                  <a:lumMod val="60000"/>
                  <a:lumOff val="40000"/>
                </a:schemeClr>
              </a:solidFill>
            </a:ln>
          </c:spPr>
          <c:marker>
            <c:spPr>
              <a:solidFill>
                <a:schemeClr val="accent1"/>
              </a:solidFill>
              <a:ln>
                <a:solidFill>
                  <a:srgbClr val="3CA6D6"/>
                </a:solidFill>
              </a:ln>
            </c:spPr>
          </c:marker>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4.4000000000000004</c:v>
                </c:pt>
                <c:pt idx="2">
                  <c:v>1.8</c:v>
                </c:pt>
                <c:pt idx="3">
                  <c:v>2.8</c:v>
                </c:pt>
              </c:numCache>
            </c:numRef>
          </c:yVal>
          <c:smooth val="0"/>
          <c:extLst xmlns:c16r2="http://schemas.microsoft.com/office/drawing/2015/06/chart">
            <c:ext xmlns:c16="http://schemas.microsoft.com/office/drawing/2014/chart" uri="{C3380CC4-5D6E-409C-BE32-E72D297353CC}">
              <c16:uniqueId val="{00000001-5B8E-40B5-AA23-ACCD41823DE8}"/>
            </c:ext>
          </c:extLst>
        </c:ser>
        <c:ser>
          <c:idx val="2"/>
          <c:order val="2"/>
          <c:tx>
            <c:strRef>
              <c:f>Sheet1!$D$1</c:f>
              <c:strCache>
                <c:ptCount val="1"/>
                <c:pt idx="0">
                  <c:v>Series 3</c:v>
                </c:pt>
              </c:strCache>
            </c:strRef>
          </c:tx>
          <c:spPr>
            <a:ln w="25400">
              <a:solidFill>
                <a:srgbClr val="0F3870"/>
              </a:solidFill>
            </a:ln>
          </c:spPr>
          <c:marker>
            <c:spPr>
              <a:solidFill>
                <a:srgbClr val="042C72"/>
              </a:solidFill>
              <a:ln>
                <a:solidFill>
                  <a:srgbClr val="0F3870"/>
                </a:solidFill>
              </a:ln>
            </c:spPr>
          </c:marker>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c:v>
                </c:pt>
                <c:pt idx="1">
                  <c:v>2</c:v>
                </c:pt>
                <c:pt idx="2">
                  <c:v>3</c:v>
                </c:pt>
                <c:pt idx="3">
                  <c:v>0</c:v>
                </c:pt>
              </c:numCache>
            </c:numRef>
          </c:yVal>
          <c:smooth val="0"/>
          <c:extLst xmlns:c16r2="http://schemas.microsoft.com/office/drawing/2015/06/chart">
            <c:ext xmlns:c16="http://schemas.microsoft.com/office/drawing/2014/chart" uri="{C3380CC4-5D6E-409C-BE32-E72D297353CC}">
              <c16:uniqueId val="{00000002-5B8E-40B5-AA23-ACCD41823DE8}"/>
            </c:ext>
          </c:extLst>
        </c:ser>
        <c:dLbls>
          <c:showLegendKey val="0"/>
          <c:showVal val="0"/>
          <c:showCatName val="0"/>
          <c:showSerName val="0"/>
          <c:showPercent val="0"/>
          <c:showBubbleSize val="0"/>
        </c:dLbls>
        <c:axId val="341593088"/>
        <c:axId val="341607168"/>
      </c:scatterChart>
      <c:valAx>
        <c:axId val="341593088"/>
        <c:scaling>
          <c:orientation val="minMax"/>
        </c:scaling>
        <c:delete val="0"/>
        <c:axPos val="b"/>
        <c:numFmt formatCode="General" sourceLinked="1"/>
        <c:majorTickMark val="out"/>
        <c:minorTickMark val="none"/>
        <c:tickLblPos val="nextTo"/>
        <c:crossAx val="341607168"/>
        <c:crosses val="autoZero"/>
        <c:crossBetween val="midCat"/>
      </c:valAx>
      <c:valAx>
        <c:axId val="341607168"/>
        <c:scaling>
          <c:orientation val="minMax"/>
          <c:max val="5"/>
        </c:scaling>
        <c:delete val="0"/>
        <c:axPos val="l"/>
        <c:majorGridlines>
          <c:spPr>
            <a:ln w="12700">
              <a:solidFill>
                <a:schemeClr val="bg2"/>
              </a:solidFill>
              <a:prstDash val="sysDash"/>
            </a:ln>
          </c:spPr>
        </c:majorGridlines>
        <c:numFmt formatCode="General" sourceLinked="1"/>
        <c:majorTickMark val="out"/>
        <c:minorTickMark val="none"/>
        <c:tickLblPos val="nextTo"/>
        <c:crossAx val="341593088"/>
        <c:crosses val="autoZero"/>
        <c:crossBetween val="midCat"/>
      </c:valAx>
    </c:plotArea>
    <c:plotVisOnly val="1"/>
    <c:dispBlanksAs val="zero"/>
    <c:showDLblsOverMax val="0"/>
  </c:chart>
  <c:txPr>
    <a:bodyPr/>
    <a:lstStyle/>
    <a:p>
      <a:pPr>
        <a:defRPr sz="1400">
          <a:solidFill>
            <a:srgbClr val="333333"/>
          </a:solidFill>
          <a:latin typeface="华文细黑"/>
          <a:ea typeface="字魂73号-江南手书"/>
          <a:sym typeface="华文细黑"/>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0691C3-D16C-451C-89A3-5E820BE9EF40}" type="datetimeFigureOut">
              <a:rPr lang="zh-CN" altLang="en-US" smtClean="0"/>
              <a:t>2020/11/23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D5342D-98CB-4704-8713-6BECC0540280}" type="slidenum">
              <a:rPr lang="zh-CN" altLang="en-US" smtClean="0"/>
              <a:t>‹#›</a:t>
            </a:fld>
            <a:endParaRPr lang="zh-CN" altLang="en-US"/>
          </a:p>
        </p:txBody>
      </p:sp>
    </p:spTree>
    <p:extLst>
      <p:ext uri="{BB962C8B-B14F-4D97-AF65-F5344CB8AC3E}">
        <p14:creationId xmlns:p14="http://schemas.microsoft.com/office/powerpoint/2010/main" val="96668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AD2B2E5-E7F8-41D8-B783-B8E48EFEF2D2}" type="slidenum">
              <a:rPr lang="zh-CN" altLang="en-US" smtClean="0"/>
              <a:t>1</a:t>
            </a:fld>
            <a:endParaRPr lang="zh-CN" altLang="en-US"/>
          </a:p>
        </p:txBody>
      </p:sp>
    </p:spTree>
    <p:extLst>
      <p:ext uri="{BB962C8B-B14F-4D97-AF65-F5344CB8AC3E}">
        <p14:creationId xmlns:p14="http://schemas.microsoft.com/office/powerpoint/2010/main" val="2149647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10</a:t>
            </a:fld>
            <a:endParaRPr lang="zh-CN" altLang="en-US"/>
          </a:p>
        </p:txBody>
      </p:sp>
    </p:spTree>
    <p:extLst>
      <p:ext uri="{BB962C8B-B14F-4D97-AF65-F5344CB8AC3E}">
        <p14:creationId xmlns:p14="http://schemas.microsoft.com/office/powerpoint/2010/main" val="215727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11</a:t>
            </a:fld>
            <a:endParaRPr lang="zh-CN" altLang="en-US"/>
          </a:p>
        </p:txBody>
      </p:sp>
    </p:spTree>
    <p:extLst>
      <p:ext uri="{BB962C8B-B14F-4D97-AF65-F5344CB8AC3E}">
        <p14:creationId xmlns:p14="http://schemas.microsoft.com/office/powerpoint/2010/main" val="262424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12</a:t>
            </a:fld>
            <a:endParaRPr lang="zh-CN" altLang="en-US"/>
          </a:p>
        </p:txBody>
      </p:sp>
    </p:spTree>
    <p:extLst>
      <p:ext uri="{BB962C8B-B14F-4D97-AF65-F5344CB8AC3E}">
        <p14:creationId xmlns:p14="http://schemas.microsoft.com/office/powerpoint/2010/main" val="2391957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13</a:t>
            </a:fld>
            <a:endParaRPr lang="zh-CN" altLang="en-US"/>
          </a:p>
        </p:txBody>
      </p:sp>
    </p:spTree>
    <p:extLst>
      <p:ext uri="{BB962C8B-B14F-4D97-AF65-F5344CB8AC3E}">
        <p14:creationId xmlns:p14="http://schemas.microsoft.com/office/powerpoint/2010/main" val="3108993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14</a:t>
            </a:fld>
            <a:endParaRPr lang="zh-CN" altLang="en-US"/>
          </a:p>
        </p:txBody>
      </p:sp>
    </p:spTree>
    <p:extLst>
      <p:ext uri="{BB962C8B-B14F-4D97-AF65-F5344CB8AC3E}">
        <p14:creationId xmlns:p14="http://schemas.microsoft.com/office/powerpoint/2010/main" val="3047444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15</a:t>
            </a:fld>
            <a:endParaRPr lang="zh-CN" altLang="en-US"/>
          </a:p>
        </p:txBody>
      </p:sp>
    </p:spTree>
    <p:extLst>
      <p:ext uri="{BB962C8B-B14F-4D97-AF65-F5344CB8AC3E}">
        <p14:creationId xmlns:p14="http://schemas.microsoft.com/office/powerpoint/2010/main" val="3378858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16</a:t>
            </a:fld>
            <a:endParaRPr lang="zh-CN" altLang="en-US"/>
          </a:p>
        </p:txBody>
      </p:sp>
    </p:spTree>
    <p:extLst>
      <p:ext uri="{BB962C8B-B14F-4D97-AF65-F5344CB8AC3E}">
        <p14:creationId xmlns:p14="http://schemas.microsoft.com/office/powerpoint/2010/main" val="3279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17</a:t>
            </a:fld>
            <a:endParaRPr lang="zh-CN" altLang="en-US"/>
          </a:p>
        </p:txBody>
      </p:sp>
    </p:spTree>
    <p:extLst>
      <p:ext uri="{BB962C8B-B14F-4D97-AF65-F5344CB8AC3E}">
        <p14:creationId xmlns:p14="http://schemas.microsoft.com/office/powerpoint/2010/main" val="2715046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18</a:t>
            </a:fld>
            <a:endParaRPr lang="zh-CN" altLang="en-US"/>
          </a:p>
        </p:txBody>
      </p:sp>
    </p:spTree>
    <p:extLst>
      <p:ext uri="{BB962C8B-B14F-4D97-AF65-F5344CB8AC3E}">
        <p14:creationId xmlns:p14="http://schemas.microsoft.com/office/powerpoint/2010/main" val="1366721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19</a:t>
            </a:fld>
            <a:endParaRPr lang="zh-CN" altLang="en-US"/>
          </a:p>
        </p:txBody>
      </p:sp>
    </p:spTree>
    <p:extLst>
      <p:ext uri="{BB962C8B-B14F-4D97-AF65-F5344CB8AC3E}">
        <p14:creationId xmlns:p14="http://schemas.microsoft.com/office/powerpoint/2010/main" val="1791944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2</a:t>
            </a:fld>
            <a:endParaRPr lang="zh-CN" altLang="en-US"/>
          </a:p>
        </p:txBody>
      </p:sp>
    </p:spTree>
    <p:extLst>
      <p:ext uri="{BB962C8B-B14F-4D97-AF65-F5344CB8AC3E}">
        <p14:creationId xmlns:p14="http://schemas.microsoft.com/office/powerpoint/2010/main" val="2647566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20</a:t>
            </a:fld>
            <a:endParaRPr lang="zh-CN" altLang="en-US"/>
          </a:p>
        </p:txBody>
      </p:sp>
    </p:spTree>
    <p:extLst>
      <p:ext uri="{BB962C8B-B14F-4D97-AF65-F5344CB8AC3E}">
        <p14:creationId xmlns:p14="http://schemas.microsoft.com/office/powerpoint/2010/main" val="793797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21</a:t>
            </a:fld>
            <a:endParaRPr lang="zh-CN" altLang="en-US"/>
          </a:p>
        </p:txBody>
      </p:sp>
    </p:spTree>
    <p:extLst>
      <p:ext uri="{BB962C8B-B14F-4D97-AF65-F5344CB8AC3E}">
        <p14:creationId xmlns:p14="http://schemas.microsoft.com/office/powerpoint/2010/main" val="596630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22</a:t>
            </a:fld>
            <a:endParaRPr lang="zh-CN" altLang="en-US"/>
          </a:p>
        </p:txBody>
      </p:sp>
    </p:spTree>
    <p:extLst>
      <p:ext uri="{BB962C8B-B14F-4D97-AF65-F5344CB8AC3E}">
        <p14:creationId xmlns:p14="http://schemas.microsoft.com/office/powerpoint/2010/main" val="2906013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23</a:t>
            </a:fld>
            <a:endParaRPr lang="zh-CN" altLang="en-US"/>
          </a:p>
        </p:txBody>
      </p:sp>
    </p:spTree>
    <p:extLst>
      <p:ext uri="{BB962C8B-B14F-4D97-AF65-F5344CB8AC3E}">
        <p14:creationId xmlns:p14="http://schemas.microsoft.com/office/powerpoint/2010/main" val="883831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24</a:t>
            </a:fld>
            <a:endParaRPr lang="zh-CN" altLang="en-US"/>
          </a:p>
        </p:txBody>
      </p:sp>
    </p:spTree>
    <p:extLst>
      <p:ext uri="{BB962C8B-B14F-4D97-AF65-F5344CB8AC3E}">
        <p14:creationId xmlns:p14="http://schemas.microsoft.com/office/powerpoint/2010/main" val="1950511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AD2B2E5-E7F8-41D8-B783-B8E48EFEF2D2}" type="slidenum">
              <a:rPr lang="zh-CN" altLang="en-US" smtClean="0"/>
              <a:t>25</a:t>
            </a:fld>
            <a:endParaRPr lang="zh-CN" altLang="en-US"/>
          </a:p>
        </p:txBody>
      </p:sp>
    </p:spTree>
    <p:extLst>
      <p:ext uri="{BB962C8B-B14F-4D97-AF65-F5344CB8AC3E}">
        <p14:creationId xmlns:p14="http://schemas.microsoft.com/office/powerpoint/2010/main" val="2149647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26</a:t>
            </a:fld>
            <a:endParaRPr lang="zh-CN" altLang="en-US"/>
          </a:p>
        </p:txBody>
      </p:sp>
    </p:spTree>
    <p:extLst>
      <p:ext uri="{BB962C8B-B14F-4D97-AF65-F5344CB8AC3E}">
        <p14:creationId xmlns:p14="http://schemas.microsoft.com/office/powerpoint/2010/main" val="78438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3</a:t>
            </a:fld>
            <a:endParaRPr lang="zh-CN" altLang="en-US"/>
          </a:p>
        </p:txBody>
      </p:sp>
    </p:spTree>
    <p:extLst>
      <p:ext uri="{BB962C8B-B14F-4D97-AF65-F5344CB8AC3E}">
        <p14:creationId xmlns:p14="http://schemas.microsoft.com/office/powerpoint/2010/main" val="767342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4</a:t>
            </a:fld>
            <a:endParaRPr lang="zh-CN" altLang="en-US"/>
          </a:p>
        </p:txBody>
      </p:sp>
    </p:spTree>
    <p:extLst>
      <p:ext uri="{BB962C8B-B14F-4D97-AF65-F5344CB8AC3E}">
        <p14:creationId xmlns:p14="http://schemas.microsoft.com/office/powerpoint/2010/main" val="340400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5</a:t>
            </a:fld>
            <a:endParaRPr lang="zh-CN" altLang="en-US"/>
          </a:p>
        </p:txBody>
      </p:sp>
    </p:spTree>
    <p:extLst>
      <p:ext uri="{BB962C8B-B14F-4D97-AF65-F5344CB8AC3E}">
        <p14:creationId xmlns:p14="http://schemas.microsoft.com/office/powerpoint/2010/main" val="146891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6</a:t>
            </a:fld>
            <a:endParaRPr lang="zh-CN" altLang="en-US"/>
          </a:p>
        </p:txBody>
      </p:sp>
    </p:spTree>
    <p:extLst>
      <p:ext uri="{BB962C8B-B14F-4D97-AF65-F5344CB8AC3E}">
        <p14:creationId xmlns:p14="http://schemas.microsoft.com/office/powerpoint/2010/main" val="93913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7</a:t>
            </a:fld>
            <a:endParaRPr lang="zh-CN" altLang="en-US"/>
          </a:p>
        </p:txBody>
      </p:sp>
    </p:spTree>
    <p:extLst>
      <p:ext uri="{BB962C8B-B14F-4D97-AF65-F5344CB8AC3E}">
        <p14:creationId xmlns:p14="http://schemas.microsoft.com/office/powerpoint/2010/main" val="2073141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8</a:t>
            </a:fld>
            <a:endParaRPr lang="zh-CN" altLang="en-US"/>
          </a:p>
        </p:txBody>
      </p:sp>
    </p:spTree>
    <p:extLst>
      <p:ext uri="{BB962C8B-B14F-4D97-AF65-F5344CB8AC3E}">
        <p14:creationId xmlns:p14="http://schemas.microsoft.com/office/powerpoint/2010/main" val="3851886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D5342D-98CB-4704-8713-6BECC0540280}" type="slidenum">
              <a:rPr lang="zh-CN" altLang="en-US" smtClean="0"/>
              <a:t>9</a:t>
            </a:fld>
            <a:endParaRPr lang="zh-CN" altLang="en-US"/>
          </a:p>
        </p:txBody>
      </p:sp>
    </p:spTree>
    <p:extLst>
      <p:ext uri="{BB962C8B-B14F-4D97-AF65-F5344CB8AC3E}">
        <p14:creationId xmlns:p14="http://schemas.microsoft.com/office/powerpoint/2010/main" val="35233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84B224B-A877-480C-B00E-BDD4DC605C6B}"/>
              </a:ext>
            </a:extLst>
          </p:cNvPr>
          <p:cNvSpPr>
            <a:spLocks noGrp="1"/>
          </p:cNvSpPr>
          <p:nvPr>
            <p:ph type="dt" sz="half" idx="10"/>
          </p:nvPr>
        </p:nvSpPr>
        <p:spPr>
          <a:xfrm>
            <a:off x="838200" y="6356350"/>
            <a:ext cx="2743200" cy="365125"/>
          </a:xfrm>
          <a:prstGeom prst="rect">
            <a:avLst/>
          </a:prstGeom>
        </p:spPr>
        <p:txBody>
          <a:bodyPr/>
          <a:lstStyle/>
          <a:p>
            <a:fld id="{018686AB-48DF-4CAB-AA02-C5BD1AE789B2}" type="datetimeFigureOut">
              <a:rPr lang="zh-CN" altLang="en-US" smtClean="0"/>
              <a:t>2020/11/23</a:t>
            </a:fld>
            <a:endParaRPr lang="zh-CN" altLang="en-US"/>
          </a:p>
        </p:txBody>
      </p:sp>
      <p:sp>
        <p:nvSpPr>
          <p:cNvPr id="3" name="页脚占位符 2">
            <a:extLst>
              <a:ext uri="{FF2B5EF4-FFF2-40B4-BE49-F238E27FC236}">
                <a16:creationId xmlns:a16="http://schemas.microsoft.com/office/drawing/2014/main" xmlns="" id="{ECA4160B-3672-4F7D-A9B3-76235C476A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xmlns="" id="{D7793FFD-F9BD-4992-88FE-5D8243E0A7F2}"/>
              </a:ext>
            </a:extLst>
          </p:cNvPr>
          <p:cNvSpPr>
            <a:spLocks noGrp="1"/>
          </p:cNvSpPr>
          <p:nvPr>
            <p:ph type="sldNum" sz="quarter" idx="12"/>
          </p:nvPr>
        </p:nvSpPr>
        <p:spPr>
          <a:xfrm>
            <a:off x="8610600" y="6356350"/>
            <a:ext cx="2743200" cy="365125"/>
          </a:xfrm>
          <a:prstGeom prst="rect">
            <a:avLst/>
          </a:prstGeom>
        </p:spPr>
        <p:txBody>
          <a:bodyPr/>
          <a:lstStyle/>
          <a:p>
            <a:fld id="{50A256AE-B46E-45A1-924F-7E5B68467F1E}" type="slidenum">
              <a:rPr lang="zh-CN" altLang="en-US" smtClean="0"/>
              <a:t>‹#›</a:t>
            </a:fld>
            <a:endParaRPr lang="zh-CN" altLang="en-US"/>
          </a:p>
        </p:txBody>
      </p:sp>
    </p:spTree>
    <p:extLst>
      <p:ext uri="{BB962C8B-B14F-4D97-AF65-F5344CB8AC3E}">
        <p14:creationId xmlns:p14="http://schemas.microsoft.com/office/powerpoint/2010/main" val="1108137452"/>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9809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Maibenben\Desktop\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 y="-1"/>
            <a:ext cx="12191206" cy="685800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
            <a:ext cx="1238250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86BDFD0E-EE0F-4BEB-B387-028BEE4EFB17}"/>
              </a:ext>
            </a:extLst>
          </p:cNvPr>
          <p:cNvSpPr txBox="1"/>
          <p:nvPr/>
        </p:nvSpPr>
        <p:spPr>
          <a:xfrm>
            <a:off x="5041801" y="4806356"/>
            <a:ext cx="2260796" cy="461665"/>
          </a:xfrm>
          <a:prstGeom prst="rect">
            <a:avLst/>
          </a:prstGeom>
          <a:solidFill>
            <a:schemeClr val="accent1"/>
          </a:solidFill>
        </p:spPr>
        <p:txBody>
          <a:bodyPr wrap="square" rtlCol="0">
            <a:spAutoFit/>
          </a:bodyPr>
          <a:lstStyle/>
          <a:p>
            <a:pPr algn="ctr"/>
            <a:endParaRPr lang="zh-CN" altLang="en-US" sz="2400" spc="300" dirty="0">
              <a:solidFill>
                <a:schemeClr val="bg1"/>
              </a:solidFill>
              <a:latin typeface="华文细黑"/>
              <a:ea typeface="字魂73号-江南手书"/>
              <a:sym typeface="华文细黑"/>
            </a:endParaRPr>
          </a:p>
        </p:txBody>
      </p:sp>
      <p:sp>
        <p:nvSpPr>
          <p:cNvPr id="19" name="Rectangle 30">
            <a:extLst>
              <a:ext uri="{FF2B5EF4-FFF2-40B4-BE49-F238E27FC236}">
                <a16:creationId xmlns:a16="http://schemas.microsoft.com/office/drawing/2014/main" xmlns="" id="{15055658-7A8C-4717-99D6-F4F2A05FAC03}"/>
              </a:ext>
            </a:extLst>
          </p:cNvPr>
          <p:cNvSpPr/>
          <p:nvPr/>
        </p:nvSpPr>
        <p:spPr>
          <a:xfrm>
            <a:off x="1524000" y="2285997"/>
            <a:ext cx="9124950"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i="0" u="none" strike="noStrike" kern="1200" cap="none" spc="-300" normalizeH="0" baseline="0" noProof="0" dirty="0" smtClean="0">
                <a:ln>
                  <a:noFill/>
                </a:ln>
                <a:solidFill>
                  <a:schemeClr val="accent1"/>
                </a:solidFill>
                <a:effectLst/>
                <a:uLnTx/>
                <a:uFillTx/>
                <a:latin typeface="华文细黑"/>
                <a:ea typeface="字魂73号-江南手书"/>
                <a:cs typeface="Open Sans" pitchFamily="34" charset="0"/>
                <a:sym typeface="华文细黑"/>
              </a:rPr>
              <a:t>简约清新</a:t>
            </a:r>
            <a:r>
              <a:rPr lang="zh-CN" altLang="en-US" sz="8800" spc="-300" dirty="0" smtClean="0">
                <a:solidFill>
                  <a:srgbClr val="000000">
                    <a:lumMod val="75000"/>
                    <a:lumOff val="25000"/>
                  </a:srgbClr>
                </a:solidFill>
                <a:latin typeface="华文细黑"/>
                <a:ea typeface="字魂73号-江南手书"/>
                <a:cs typeface="Open Sans" pitchFamily="34" charset="0"/>
                <a:sym typeface="华文细黑"/>
              </a:rPr>
              <a:t>汇报模板</a:t>
            </a:r>
            <a:endParaRPr kumimoji="0" lang="zh-CN" altLang="en-US" sz="8800" i="0" u="none" strike="noStrike" kern="1200" cap="none" spc="-300" normalizeH="0" baseline="0" noProof="0" dirty="0">
              <a:ln>
                <a:noFill/>
              </a:ln>
              <a:solidFill>
                <a:srgbClr val="000000">
                  <a:lumMod val="75000"/>
                  <a:lumOff val="25000"/>
                </a:srgbClr>
              </a:solidFill>
              <a:effectLst/>
              <a:uLnTx/>
              <a:uFillTx/>
              <a:latin typeface="华文细黑"/>
              <a:ea typeface="字魂73号-江南手书"/>
              <a:cs typeface="Open Sans" pitchFamily="34" charset="0"/>
              <a:sym typeface="华文细黑"/>
            </a:endParaRPr>
          </a:p>
        </p:txBody>
      </p:sp>
      <p:sp>
        <p:nvSpPr>
          <p:cNvPr id="21" name="矩形 20">
            <a:extLst>
              <a:ext uri="{FF2B5EF4-FFF2-40B4-BE49-F238E27FC236}">
                <a16:creationId xmlns:a16="http://schemas.microsoft.com/office/drawing/2014/main" xmlns="" id="{0C02A389-DF71-4B48-B97A-981A94BCF823}"/>
              </a:ext>
            </a:extLst>
          </p:cNvPr>
          <p:cNvSpPr/>
          <p:nvPr/>
        </p:nvSpPr>
        <p:spPr>
          <a:xfrm>
            <a:off x="3387557" y="3713497"/>
            <a:ext cx="5678775" cy="786177"/>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normalizeH="0" baseline="0" noProof="0" dirty="0">
                <a:ln>
                  <a:noFill/>
                </a:ln>
                <a:solidFill>
                  <a:schemeClr val="tx1">
                    <a:lumMod val="50000"/>
                    <a:lumOff val="50000"/>
                  </a:schemeClr>
                </a:solidFill>
                <a:effectLst/>
                <a:uLnTx/>
                <a:uFillTx/>
                <a:latin typeface="华文细黑"/>
                <a:ea typeface="字魂73号-江南手书"/>
                <a:sym typeface="华文细黑"/>
              </a:rPr>
              <a:t>think don't want to give vent to out your inner voice can be in the high school children </a:t>
            </a:r>
            <a:r>
              <a:rPr kumimoji="0" lang="zh-CN" altLang="en-US" sz="1600" b="0" i="0" u="none" strike="noStrike" kern="1200" cap="none" normalizeH="0" baseline="0" noProof="0" dirty="0" smtClean="0">
                <a:ln>
                  <a:noFill/>
                </a:ln>
                <a:solidFill>
                  <a:schemeClr val="tx1">
                    <a:lumMod val="50000"/>
                    <a:lumOff val="50000"/>
                  </a:schemeClr>
                </a:solidFill>
                <a:effectLst/>
                <a:uLnTx/>
                <a:uFillTx/>
                <a:latin typeface="华文细黑"/>
                <a:ea typeface="字魂73号-江南手书"/>
                <a:sym typeface="华文细黑"/>
              </a:rPr>
              <a:t>of</a:t>
            </a:r>
            <a:endParaRPr kumimoji="0" lang="zh-CN" altLang="en-US" sz="1600" b="0" i="0" u="none" strike="noStrike" kern="1200" cap="none" normalizeH="0" baseline="0" noProof="0" dirty="0">
              <a:ln>
                <a:noFill/>
              </a:ln>
              <a:solidFill>
                <a:schemeClr val="tx1">
                  <a:lumMod val="50000"/>
                  <a:lumOff val="50000"/>
                </a:schemeClr>
              </a:solidFill>
              <a:effectLst/>
              <a:uLnTx/>
              <a:uFillTx/>
              <a:latin typeface="华文细黑"/>
              <a:ea typeface="字魂73号-江南手书"/>
              <a:sym typeface="华文细黑"/>
            </a:endParaRPr>
          </a:p>
        </p:txBody>
      </p:sp>
      <p:sp>
        <p:nvSpPr>
          <p:cNvPr id="28" name="矩形 27">
            <a:extLst>
              <a:ext uri="{FF2B5EF4-FFF2-40B4-BE49-F238E27FC236}">
                <a16:creationId xmlns:a16="http://schemas.microsoft.com/office/drawing/2014/main" xmlns="" id="{50C64FE6-581A-4D62-B8C9-BB1B461E98FC}"/>
              </a:ext>
            </a:extLst>
          </p:cNvPr>
          <p:cNvSpPr/>
          <p:nvPr/>
        </p:nvSpPr>
        <p:spPr>
          <a:xfrm>
            <a:off x="3584969" y="4711106"/>
            <a:ext cx="5174462" cy="548612"/>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2200" noProof="0" dirty="0">
                <a:solidFill>
                  <a:schemeClr val="bg1"/>
                </a:solidFill>
                <a:latin typeface="+mn-ea"/>
                <a:sym typeface="华文细黑"/>
              </a:rPr>
              <a:t>汇报人</a:t>
            </a:r>
            <a:r>
              <a:rPr kumimoji="0" lang="zh-CN" altLang="en-US" sz="2200" b="0" i="0" u="none" strike="noStrike" kern="1200" cap="none" normalizeH="0" baseline="0" noProof="0" dirty="0" smtClean="0">
                <a:ln>
                  <a:noFill/>
                </a:ln>
                <a:solidFill>
                  <a:schemeClr val="bg1"/>
                </a:solidFill>
                <a:effectLst/>
                <a:uLnTx/>
                <a:uFillTx/>
                <a:latin typeface="+mn-ea"/>
                <a:sym typeface="华文细黑"/>
              </a:rPr>
              <a:t>：千库网</a:t>
            </a:r>
            <a:endParaRPr kumimoji="0" lang="zh-CN" altLang="en-US" sz="2200" b="0" i="0" u="none" strike="noStrike" kern="1200" cap="none" normalizeH="0" baseline="0" noProof="0" dirty="0">
              <a:ln>
                <a:noFill/>
              </a:ln>
              <a:solidFill>
                <a:schemeClr val="bg1"/>
              </a:solidFill>
              <a:effectLst/>
              <a:uLnTx/>
              <a:uFillTx/>
              <a:latin typeface="+mn-ea"/>
              <a:sym typeface="华文细黑"/>
            </a:endParaRPr>
          </a:p>
        </p:txBody>
      </p:sp>
      <p:sp>
        <p:nvSpPr>
          <p:cNvPr id="44" name="Rectangle 30">
            <a:extLst>
              <a:ext uri="{FF2B5EF4-FFF2-40B4-BE49-F238E27FC236}">
                <a16:creationId xmlns:a16="http://schemas.microsoft.com/office/drawing/2014/main" xmlns="" id="{2C89DF5C-7246-4760-8E69-CE2DE2AACBD7}"/>
              </a:ext>
            </a:extLst>
          </p:cNvPr>
          <p:cNvSpPr/>
          <p:nvPr/>
        </p:nvSpPr>
        <p:spPr>
          <a:xfrm>
            <a:off x="3444707" y="1281273"/>
            <a:ext cx="5416887"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200" spc="300" dirty="0" smtClean="0">
                <a:solidFill>
                  <a:schemeClr val="accent1"/>
                </a:solidFill>
                <a:latin typeface="幼圆" pitchFamily="49" charset="-122"/>
                <a:ea typeface="幼圆" pitchFamily="49" charset="-122"/>
                <a:cs typeface="Open Sans" pitchFamily="34" charset="0"/>
                <a:sym typeface="华文细黑"/>
              </a:rPr>
              <a:t>LOGO</a:t>
            </a:r>
            <a:endParaRPr kumimoji="0" lang="zh-CN" altLang="en-US" sz="7200" i="0" u="none" strike="noStrike" kern="1200" cap="none" spc="300" normalizeH="0" baseline="0" noProof="0" dirty="0">
              <a:ln>
                <a:noFill/>
              </a:ln>
              <a:solidFill>
                <a:schemeClr val="accent1"/>
              </a:solidFill>
              <a:effectLst/>
              <a:uLnTx/>
              <a:uFillTx/>
              <a:latin typeface="幼圆" pitchFamily="49" charset="-122"/>
              <a:ea typeface="幼圆" pitchFamily="49" charset="-122"/>
              <a:cs typeface="Open Sans" pitchFamily="34" charset="0"/>
              <a:sym typeface="华文细黑"/>
            </a:endParaRPr>
          </a:p>
        </p:txBody>
      </p:sp>
    </p:spTree>
    <p:extLst>
      <p:ext uri="{BB962C8B-B14F-4D97-AF65-F5344CB8AC3E}">
        <p14:creationId xmlns:p14="http://schemas.microsoft.com/office/powerpoint/2010/main" val="2907354721"/>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strVal val="#ppt_w*0.70"/>
                                          </p:val>
                                        </p:tav>
                                        <p:tav tm="100000">
                                          <p:val>
                                            <p:strVal val="#ppt_w"/>
                                          </p:val>
                                        </p:tav>
                                      </p:tavLst>
                                    </p:anim>
                                    <p:anim calcmode="lin" valueType="num">
                                      <p:cBhvr>
                                        <p:cTn id="14" dur="1000" fill="hold"/>
                                        <p:tgtEl>
                                          <p:spTgt spid="19"/>
                                        </p:tgtEl>
                                        <p:attrNameLst>
                                          <p:attrName>ppt_h</p:attrName>
                                        </p:attrNameLst>
                                      </p:cBhvr>
                                      <p:tavLst>
                                        <p:tav tm="0">
                                          <p:val>
                                            <p:strVal val="#ppt_h"/>
                                          </p:val>
                                        </p:tav>
                                        <p:tav tm="100000">
                                          <p:val>
                                            <p:strVal val="#ppt_h"/>
                                          </p:val>
                                        </p:tav>
                                      </p:tavLst>
                                    </p:anim>
                                    <p:animEffect transition="in" filter="fade">
                                      <p:cBhvr>
                                        <p:cTn id="15" dur="1000"/>
                                        <p:tgtEl>
                                          <p:spTgt spid="19"/>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outVertical)">
                                      <p:cBhvr>
                                        <p:cTn id="19" dur="500"/>
                                        <p:tgtEl>
                                          <p:spTgt spid="21"/>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1" grpId="0"/>
      <p:bldP spid="28"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FE00646-8372-46CC-86EE-1BA14B1D3A4D}"/>
              </a:ext>
            </a:extLst>
          </p:cNvPr>
          <p:cNvSpPr/>
          <p:nvPr/>
        </p:nvSpPr>
        <p:spPr>
          <a:xfrm>
            <a:off x="6585245" y="361950"/>
            <a:ext cx="1058593" cy="6134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nvGrpSpPr>
          <p:cNvPr id="11" name="组合 10">
            <a:extLst>
              <a:ext uri="{FF2B5EF4-FFF2-40B4-BE49-F238E27FC236}">
                <a16:creationId xmlns:a16="http://schemas.microsoft.com/office/drawing/2014/main" xmlns="" id="{B3F9E153-2AAD-4C92-B3F8-26F077DD2DE9}"/>
              </a:ext>
            </a:extLst>
          </p:cNvPr>
          <p:cNvGrpSpPr/>
          <p:nvPr/>
        </p:nvGrpSpPr>
        <p:grpSpPr>
          <a:xfrm>
            <a:off x="7310642" y="2068024"/>
            <a:ext cx="3890758" cy="3678149"/>
            <a:chOff x="1036227" y="2021618"/>
            <a:chExt cx="3890758" cy="3678149"/>
          </a:xfrm>
        </p:grpSpPr>
        <p:sp>
          <p:nvSpPr>
            <p:cNvPr id="12" name="îṩļïḑé">
              <a:extLst>
                <a:ext uri="{FF2B5EF4-FFF2-40B4-BE49-F238E27FC236}">
                  <a16:creationId xmlns:a16="http://schemas.microsoft.com/office/drawing/2014/main" xmlns="" id="{7B97C908-6D8A-4926-A387-5A2D0D1E7E8E}"/>
                </a:ext>
              </a:extLst>
            </p:cNvPr>
            <p:cNvSpPr/>
            <p:nvPr/>
          </p:nvSpPr>
          <p:spPr bwMode="auto">
            <a:xfrm>
              <a:off x="1036227" y="2222384"/>
              <a:ext cx="3890758" cy="3477383"/>
            </a:xfrm>
            <a:prstGeom prst="rect">
              <a:avLst/>
            </a:prstGeom>
            <a:solidFill>
              <a:schemeClr val="bg1"/>
            </a:solidFill>
            <a:ln>
              <a:noFill/>
            </a:ln>
            <a:effectLst>
              <a:outerShdw blurRad="2159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13" name="组合 12">
              <a:extLst>
                <a:ext uri="{FF2B5EF4-FFF2-40B4-BE49-F238E27FC236}">
                  <a16:creationId xmlns:a16="http://schemas.microsoft.com/office/drawing/2014/main" xmlns="" id="{170E6BC8-D2B7-48D9-95F7-97001672CE5B}"/>
                </a:ext>
              </a:extLst>
            </p:cNvPr>
            <p:cNvGrpSpPr/>
            <p:nvPr/>
          </p:nvGrpSpPr>
          <p:grpSpPr>
            <a:xfrm>
              <a:off x="2269981" y="2021618"/>
              <a:ext cx="1405588" cy="440465"/>
              <a:chOff x="4237558" y="1078768"/>
              <a:chExt cx="1413868" cy="443060"/>
            </a:xfrm>
          </p:grpSpPr>
          <p:sp>
            <p:nvSpPr>
              <p:cNvPr id="15" name="矩形 14">
                <a:extLst>
                  <a:ext uri="{FF2B5EF4-FFF2-40B4-BE49-F238E27FC236}">
                    <a16:creationId xmlns:a16="http://schemas.microsoft.com/office/drawing/2014/main" xmlns="" id="{5D372EEA-D62B-4E5D-9A23-4C92E35A178E}"/>
                  </a:ext>
                </a:extLst>
              </p:cNvPr>
              <p:cNvSpPr/>
              <p:nvPr/>
            </p:nvSpPr>
            <p:spPr>
              <a:xfrm>
                <a:off x="4237558" y="1078768"/>
                <a:ext cx="1400970" cy="44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6" name="矩形 15">
                <a:extLst>
                  <a:ext uri="{FF2B5EF4-FFF2-40B4-BE49-F238E27FC236}">
                    <a16:creationId xmlns:a16="http://schemas.microsoft.com/office/drawing/2014/main" xmlns="" id="{D4AFBEC6-08ED-404A-9972-C7BBC068BA35}"/>
                  </a:ext>
                </a:extLst>
              </p:cNvPr>
              <p:cNvSpPr/>
              <p:nvPr/>
            </p:nvSpPr>
            <p:spPr>
              <a:xfrm>
                <a:off x="4253114" y="1094372"/>
                <a:ext cx="1398312" cy="402467"/>
              </a:xfrm>
              <a:prstGeom prst="rect">
                <a:avLst/>
              </a:prstGeom>
            </p:spPr>
            <p:txBody>
              <a:bodyPr wrap="none">
                <a:spAutoFit/>
              </a:bodyPr>
              <a:lstStyle/>
              <a:p>
                <a:pPr algn="ctr"/>
                <a:r>
                  <a:rPr lang="zh-CN" altLang="en-US" sz="2000" b="1" spc="300" dirty="0">
                    <a:solidFill>
                      <a:schemeClr val="bg1"/>
                    </a:solidFill>
                    <a:latin typeface="华文细黑"/>
                    <a:ea typeface="字魂73号-江南手书"/>
                    <a:sym typeface="华文细黑"/>
                  </a:rPr>
                  <a:t>输入标题</a:t>
                </a:r>
              </a:p>
            </p:txBody>
          </p:sp>
        </p:grpSp>
        <p:sp>
          <p:nvSpPr>
            <p:cNvPr id="14" name="文本框 13">
              <a:extLst>
                <a:ext uri="{FF2B5EF4-FFF2-40B4-BE49-F238E27FC236}">
                  <a16:creationId xmlns:a16="http://schemas.microsoft.com/office/drawing/2014/main" xmlns="" id="{93948602-11B0-4510-818B-1A02EEB48BBB}"/>
                </a:ext>
              </a:extLst>
            </p:cNvPr>
            <p:cNvSpPr txBox="1"/>
            <p:nvPr/>
          </p:nvSpPr>
          <p:spPr>
            <a:xfrm>
              <a:off x="1381419" y="2647336"/>
              <a:ext cx="3351918" cy="3000821"/>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可以在此处输您可以在此处输入该部分的总结性内容作为演您可以在此处输入该部分的总结性内容作为演示期间的可以在此处输您可以在此处输入该部分的总结性內</a:t>
              </a:r>
            </a:p>
            <a:p>
              <a:pPr>
                <a:lnSpc>
                  <a:spcPct val="150000"/>
                </a:lnSpc>
              </a:pPr>
              <a:endParaRPr lang="zh-CN" altLang="en-US" sz="1400" dirty="0">
                <a:latin typeface="华文细黑"/>
                <a:ea typeface="字魂73号-江南手书"/>
                <a:sym typeface="华文细黑"/>
              </a:endParaRPr>
            </a:p>
          </p:txBody>
        </p:sp>
      </p:grpSp>
      <p:grpSp>
        <p:nvGrpSpPr>
          <p:cNvPr id="24" name="组合 23">
            <a:extLst>
              <a:ext uri="{FF2B5EF4-FFF2-40B4-BE49-F238E27FC236}">
                <a16:creationId xmlns:a16="http://schemas.microsoft.com/office/drawing/2014/main" xmlns="" id="{E831DBC2-A591-41E9-95C5-532926486749}"/>
              </a:ext>
            </a:extLst>
          </p:cNvPr>
          <p:cNvGrpSpPr/>
          <p:nvPr/>
        </p:nvGrpSpPr>
        <p:grpSpPr>
          <a:xfrm>
            <a:off x="1350250" y="1855613"/>
            <a:ext cx="5145616" cy="1102162"/>
            <a:chOff x="1731749" y="3073140"/>
            <a:chExt cx="5145616" cy="1102162"/>
          </a:xfrm>
        </p:grpSpPr>
        <p:sp>
          <p:nvSpPr>
            <p:cNvPr id="25" name="矩形 24">
              <a:extLst>
                <a:ext uri="{FF2B5EF4-FFF2-40B4-BE49-F238E27FC236}">
                  <a16:creationId xmlns:a16="http://schemas.microsoft.com/office/drawing/2014/main" xmlns="" id="{260E8C2D-53D0-4630-9537-E79FFA5E55E5}"/>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6" name="矩形 25">
              <a:extLst>
                <a:ext uri="{FF2B5EF4-FFF2-40B4-BE49-F238E27FC236}">
                  <a16:creationId xmlns:a16="http://schemas.microsoft.com/office/drawing/2014/main" xmlns="" id="{7EAE4BFA-460B-466C-96FF-8DE790409E9D}"/>
                </a:ext>
              </a:extLst>
            </p:cNvPr>
            <p:cNvSpPr/>
            <p:nvPr/>
          </p:nvSpPr>
          <p:spPr>
            <a:xfrm>
              <a:off x="2033319" y="307314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27" name="文本框 26">
              <a:extLst>
                <a:ext uri="{FF2B5EF4-FFF2-40B4-BE49-F238E27FC236}">
                  <a16:creationId xmlns:a16="http://schemas.microsoft.com/office/drawing/2014/main" xmlns="" id="{7B18973E-75DD-40F1-BFB3-EFEE2B9F434D}"/>
                </a:ext>
              </a:extLst>
            </p:cNvPr>
            <p:cNvSpPr txBox="1"/>
            <p:nvPr/>
          </p:nvSpPr>
          <p:spPr>
            <a:xfrm>
              <a:off x="2033319" y="3473250"/>
              <a:ext cx="4844046"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您可以在此处输入该部分的总结性内容作为演示期间的提示帮助讲解可以在此处输</a:t>
              </a:r>
            </a:p>
          </p:txBody>
        </p:sp>
      </p:grpSp>
      <p:grpSp>
        <p:nvGrpSpPr>
          <p:cNvPr id="32" name="组合 31">
            <a:extLst>
              <a:ext uri="{FF2B5EF4-FFF2-40B4-BE49-F238E27FC236}">
                <a16:creationId xmlns:a16="http://schemas.microsoft.com/office/drawing/2014/main" xmlns="" id="{64F7E45A-88EE-462F-9D3C-82F6E214577F}"/>
              </a:ext>
            </a:extLst>
          </p:cNvPr>
          <p:cNvGrpSpPr/>
          <p:nvPr/>
        </p:nvGrpSpPr>
        <p:grpSpPr>
          <a:xfrm>
            <a:off x="1350250" y="3276414"/>
            <a:ext cx="5145616" cy="1102162"/>
            <a:chOff x="1731749" y="3073140"/>
            <a:chExt cx="5145616" cy="1102162"/>
          </a:xfrm>
        </p:grpSpPr>
        <p:sp>
          <p:nvSpPr>
            <p:cNvPr id="33" name="矩形 32">
              <a:extLst>
                <a:ext uri="{FF2B5EF4-FFF2-40B4-BE49-F238E27FC236}">
                  <a16:creationId xmlns:a16="http://schemas.microsoft.com/office/drawing/2014/main" xmlns="" id="{8F618F9D-11AD-4FF3-A822-EE685AA09B79}"/>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34" name="矩形 33">
              <a:extLst>
                <a:ext uri="{FF2B5EF4-FFF2-40B4-BE49-F238E27FC236}">
                  <a16:creationId xmlns:a16="http://schemas.microsoft.com/office/drawing/2014/main" xmlns="" id="{F1773641-9EED-4E24-8B57-D61CC2ED8DF2}"/>
                </a:ext>
              </a:extLst>
            </p:cNvPr>
            <p:cNvSpPr/>
            <p:nvPr/>
          </p:nvSpPr>
          <p:spPr>
            <a:xfrm>
              <a:off x="2033319" y="307314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35" name="文本框 34">
              <a:extLst>
                <a:ext uri="{FF2B5EF4-FFF2-40B4-BE49-F238E27FC236}">
                  <a16:creationId xmlns:a16="http://schemas.microsoft.com/office/drawing/2014/main" xmlns="" id="{A7E98E6C-E541-4D97-8057-9FB3C9EDC0F8}"/>
                </a:ext>
              </a:extLst>
            </p:cNvPr>
            <p:cNvSpPr txBox="1"/>
            <p:nvPr/>
          </p:nvSpPr>
          <p:spPr>
            <a:xfrm>
              <a:off x="2033319" y="3473250"/>
              <a:ext cx="4844046"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您可以在此处输入该部分的总结性内容作为演示期间的提示帮助讲解可以在此处输</a:t>
              </a:r>
            </a:p>
          </p:txBody>
        </p:sp>
      </p:grpSp>
      <p:sp>
        <p:nvSpPr>
          <p:cNvPr id="36" name="îśḷide">
            <a:extLst>
              <a:ext uri="{FF2B5EF4-FFF2-40B4-BE49-F238E27FC236}">
                <a16:creationId xmlns:a16="http://schemas.microsoft.com/office/drawing/2014/main" xmlns="" id="{46EFE755-992D-4B63-B1DC-80D929552A94}"/>
              </a:ext>
            </a:extLst>
          </p:cNvPr>
          <p:cNvSpPr/>
          <p:nvPr/>
        </p:nvSpPr>
        <p:spPr bwMode="auto">
          <a:xfrm>
            <a:off x="1386134" y="4703335"/>
            <a:ext cx="501365" cy="599677"/>
          </a:xfrm>
          <a:custGeom>
            <a:avLst/>
            <a:gdLst>
              <a:gd name="connsiteX0" fmla="*/ 258823 w 506313"/>
              <a:gd name="connsiteY0" fmla="*/ 278875 h 605593"/>
              <a:gd name="connsiteX1" fmla="*/ 303122 w 506313"/>
              <a:gd name="connsiteY1" fmla="*/ 278875 h 605593"/>
              <a:gd name="connsiteX2" fmla="*/ 347513 w 506313"/>
              <a:gd name="connsiteY2" fmla="*/ 278875 h 605593"/>
              <a:gd name="connsiteX3" fmla="*/ 506313 w 506313"/>
              <a:gd name="connsiteY3" fmla="*/ 438167 h 605593"/>
              <a:gd name="connsiteX4" fmla="*/ 506313 w 506313"/>
              <a:gd name="connsiteY4" fmla="*/ 565747 h 605593"/>
              <a:gd name="connsiteX5" fmla="*/ 308339 w 506313"/>
              <a:gd name="connsiteY5" fmla="*/ 605593 h 605593"/>
              <a:gd name="connsiteX6" fmla="*/ 297265 w 506313"/>
              <a:gd name="connsiteY6" fmla="*/ 605593 h 605593"/>
              <a:gd name="connsiteX7" fmla="*/ 99291 w 506313"/>
              <a:gd name="connsiteY7" fmla="*/ 565747 h 605593"/>
              <a:gd name="connsiteX8" fmla="*/ 99291 w 506313"/>
              <a:gd name="connsiteY8" fmla="*/ 525170 h 605593"/>
              <a:gd name="connsiteX9" fmla="*/ 190910 w 506313"/>
              <a:gd name="connsiteY9" fmla="*/ 567941 h 605593"/>
              <a:gd name="connsiteX10" fmla="*/ 232280 w 506313"/>
              <a:gd name="connsiteY10" fmla="*/ 559807 h 605593"/>
              <a:gd name="connsiteX11" fmla="*/ 269898 w 506313"/>
              <a:gd name="connsiteY11" fmla="*/ 538422 h 605593"/>
              <a:gd name="connsiteX12" fmla="*/ 288386 w 506313"/>
              <a:gd name="connsiteY12" fmla="*/ 450688 h 605593"/>
              <a:gd name="connsiteX13" fmla="*/ 251501 w 506313"/>
              <a:gd name="connsiteY13" fmla="*/ 393843 h 605593"/>
              <a:gd name="connsiteX14" fmla="*/ 197500 w 506313"/>
              <a:gd name="connsiteY14" fmla="*/ 364416 h 605593"/>
              <a:gd name="connsiteX15" fmla="*/ 162079 w 506313"/>
              <a:gd name="connsiteY15" fmla="*/ 375474 h 605593"/>
              <a:gd name="connsiteX16" fmla="*/ 160614 w 506313"/>
              <a:gd name="connsiteY16" fmla="*/ 376205 h 605593"/>
              <a:gd name="connsiteX17" fmla="*/ 135536 w 506313"/>
              <a:gd name="connsiteY17" fmla="*/ 337090 h 605593"/>
              <a:gd name="connsiteX18" fmla="*/ 258823 w 506313"/>
              <a:gd name="connsiteY18" fmla="*/ 278875 h 605593"/>
              <a:gd name="connsiteX19" fmla="*/ 73299 w 506313"/>
              <a:gd name="connsiteY19" fmla="*/ 194736 h 605593"/>
              <a:gd name="connsiteX20" fmla="*/ 90425 w 506313"/>
              <a:gd name="connsiteY20" fmla="*/ 206581 h 605593"/>
              <a:gd name="connsiteX21" fmla="*/ 127401 w 506313"/>
              <a:gd name="connsiteY21" fmla="*/ 263330 h 605593"/>
              <a:gd name="connsiteX22" fmla="*/ 119255 w 506313"/>
              <a:gd name="connsiteY22" fmla="*/ 300979 h 605593"/>
              <a:gd name="connsiteX23" fmla="*/ 102232 w 506313"/>
              <a:gd name="connsiteY23" fmla="*/ 311305 h 605593"/>
              <a:gd name="connsiteX24" fmla="*/ 97839 w 506313"/>
              <a:gd name="connsiteY24" fmla="*/ 341553 h 605593"/>
              <a:gd name="connsiteX25" fmla="*/ 140671 w 506313"/>
              <a:gd name="connsiteY25" fmla="*/ 407897 h 605593"/>
              <a:gd name="connsiteX26" fmla="*/ 170233 w 506313"/>
              <a:gd name="connsiteY26" fmla="*/ 416030 h 605593"/>
              <a:gd name="connsiteX27" fmla="*/ 185701 w 506313"/>
              <a:gd name="connsiteY27" fmla="*/ 405703 h 605593"/>
              <a:gd name="connsiteX28" fmla="*/ 223408 w 506313"/>
              <a:gd name="connsiteY28" fmla="*/ 413745 h 605593"/>
              <a:gd name="connsiteX29" fmla="*/ 260291 w 506313"/>
              <a:gd name="connsiteY29" fmla="*/ 470585 h 605593"/>
              <a:gd name="connsiteX30" fmla="*/ 252238 w 506313"/>
              <a:gd name="connsiteY30" fmla="*/ 508143 h 605593"/>
              <a:gd name="connsiteX31" fmla="*/ 221211 w 506313"/>
              <a:gd name="connsiteY31" fmla="*/ 525871 h 605593"/>
              <a:gd name="connsiteX32" fmla="*/ 60131 w 506313"/>
              <a:gd name="connsiteY32" fmla="*/ 412283 h 605593"/>
              <a:gd name="connsiteX33" fmla="*/ 23248 w 506313"/>
              <a:gd name="connsiteY33" fmla="*/ 220563 h 605593"/>
              <a:gd name="connsiteX34" fmla="*/ 52810 w 506313"/>
              <a:gd name="connsiteY34" fmla="*/ 198448 h 605593"/>
              <a:gd name="connsiteX35" fmla="*/ 73299 w 506313"/>
              <a:gd name="connsiteY35" fmla="*/ 194736 h 605593"/>
              <a:gd name="connsiteX36" fmla="*/ 302449 w 506313"/>
              <a:gd name="connsiteY36" fmla="*/ 0 h 605593"/>
              <a:gd name="connsiteX37" fmla="*/ 426503 w 506313"/>
              <a:gd name="connsiteY37" fmla="*/ 123949 h 605593"/>
              <a:gd name="connsiteX38" fmla="*/ 302449 w 506313"/>
              <a:gd name="connsiteY38" fmla="*/ 247898 h 605593"/>
              <a:gd name="connsiteX39" fmla="*/ 178395 w 506313"/>
              <a:gd name="connsiteY39" fmla="*/ 123949 h 605593"/>
              <a:gd name="connsiteX40" fmla="*/ 302449 w 506313"/>
              <a:gd name="connsiteY40"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6313" h="605593">
                <a:moveTo>
                  <a:pt x="258823" y="278875"/>
                </a:moveTo>
                <a:lnTo>
                  <a:pt x="303122" y="278875"/>
                </a:lnTo>
                <a:lnTo>
                  <a:pt x="347513" y="278875"/>
                </a:lnTo>
                <a:cubicBezTo>
                  <a:pt x="434647" y="278875"/>
                  <a:pt x="506313" y="350342"/>
                  <a:pt x="506313" y="438167"/>
                </a:cubicBezTo>
                <a:lnTo>
                  <a:pt x="506313" y="565747"/>
                </a:lnTo>
                <a:cubicBezTo>
                  <a:pt x="506313" y="565747"/>
                  <a:pt x="433183" y="605593"/>
                  <a:pt x="308339" y="605593"/>
                </a:cubicBezTo>
                <a:lnTo>
                  <a:pt x="297265" y="605593"/>
                </a:lnTo>
                <a:cubicBezTo>
                  <a:pt x="159882" y="605593"/>
                  <a:pt x="99291" y="565747"/>
                  <a:pt x="99291" y="565747"/>
                </a:cubicBezTo>
                <a:lnTo>
                  <a:pt x="99291" y="525170"/>
                </a:lnTo>
                <a:cubicBezTo>
                  <a:pt x="126658" y="550942"/>
                  <a:pt x="156953" y="567941"/>
                  <a:pt x="190910" y="567941"/>
                </a:cubicBezTo>
                <a:cubicBezTo>
                  <a:pt x="204914" y="567941"/>
                  <a:pt x="219009" y="565747"/>
                  <a:pt x="232280" y="559807"/>
                </a:cubicBezTo>
                <a:cubicBezTo>
                  <a:pt x="247748" y="553958"/>
                  <a:pt x="265505" y="541438"/>
                  <a:pt x="269898" y="538422"/>
                </a:cubicBezTo>
                <a:cubicBezTo>
                  <a:pt x="299461" y="519230"/>
                  <a:pt x="307607" y="480206"/>
                  <a:pt x="288386" y="450688"/>
                </a:cubicBezTo>
                <a:lnTo>
                  <a:pt x="251501" y="393843"/>
                </a:lnTo>
                <a:cubicBezTo>
                  <a:pt x="239602" y="375474"/>
                  <a:pt x="219009" y="364416"/>
                  <a:pt x="197500" y="364416"/>
                </a:cubicBezTo>
                <a:cubicBezTo>
                  <a:pt x="184961" y="364416"/>
                  <a:pt x="173154" y="368071"/>
                  <a:pt x="162079" y="375474"/>
                </a:cubicBezTo>
                <a:lnTo>
                  <a:pt x="160614" y="376205"/>
                </a:lnTo>
                <a:lnTo>
                  <a:pt x="135536" y="337090"/>
                </a:lnTo>
                <a:cubicBezTo>
                  <a:pt x="165008" y="301722"/>
                  <a:pt x="209398" y="278875"/>
                  <a:pt x="258823" y="278875"/>
                </a:cubicBezTo>
                <a:close/>
                <a:moveTo>
                  <a:pt x="73299" y="194736"/>
                </a:moveTo>
                <a:cubicBezTo>
                  <a:pt x="80129" y="196209"/>
                  <a:pt x="86398" y="200276"/>
                  <a:pt x="90425" y="206581"/>
                </a:cubicBezTo>
                <a:lnTo>
                  <a:pt x="127401" y="263330"/>
                </a:lnTo>
                <a:cubicBezTo>
                  <a:pt x="135546" y="275849"/>
                  <a:pt x="131794" y="292846"/>
                  <a:pt x="119255" y="300979"/>
                </a:cubicBezTo>
                <a:lnTo>
                  <a:pt x="102232" y="311305"/>
                </a:lnTo>
                <a:cubicBezTo>
                  <a:pt x="93446" y="317154"/>
                  <a:pt x="91158" y="331958"/>
                  <a:pt x="97839" y="341553"/>
                </a:cubicBezTo>
                <a:lnTo>
                  <a:pt x="140671" y="407897"/>
                </a:lnTo>
                <a:cubicBezTo>
                  <a:pt x="147353" y="417492"/>
                  <a:pt x="159891" y="421147"/>
                  <a:pt x="170233" y="416030"/>
                </a:cubicBezTo>
                <a:lnTo>
                  <a:pt x="185701" y="405703"/>
                </a:lnTo>
                <a:cubicBezTo>
                  <a:pt x="200527" y="395377"/>
                  <a:pt x="215995" y="402688"/>
                  <a:pt x="223408" y="413745"/>
                </a:cubicBezTo>
                <a:lnTo>
                  <a:pt x="260291" y="470585"/>
                </a:lnTo>
                <a:cubicBezTo>
                  <a:pt x="268437" y="483104"/>
                  <a:pt x="264776" y="500102"/>
                  <a:pt x="252238" y="508143"/>
                </a:cubicBezTo>
                <a:cubicBezTo>
                  <a:pt x="252238" y="508143"/>
                  <a:pt x="234482" y="520754"/>
                  <a:pt x="221211" y="525871"/>
                </a:cubicBezTo>
                <a:cubicBezTo>
                  <a:pt x="168037" y="548717"/>
                  <a:pt x="119255" y="504488"/>
                  <a:pt x="60131" y="412283"/>
                </a:cubicBezTo>
                <a:cubicBezTo>
                  <a:pt x="367" y="320901"/>
                  <a:pt x="-20317" y="261867"/>
                  <a:pt x="23248" y="220563"/>
                </a:cubicBezTo>
                <a:cubicBezTo>
                  <a:pt x="33590" y="210236"/>
                  <a:pt x="52810" y="198448"/>
                  <a:pt x="52810" y="198448"/>
                </a:cubicBezTo>
                <a:cubicBezTo>
                  <a:pt x="59079" y="194382"/>
                  <a:pt x="66469" y="193262"/>
                  <a:pt x="73299" y="194736"/>
                </a:cubicBezTo>
                <a:close/>
                <a:moveTo>
                  <a:pt x="302449" y="0"/>
                </a:moveTo>
                <a:cubicBezTo>
                  <a:pt x="370962" y="0"/>
                  <a:pt x="426503" y="55494"/>
                  <a:pt x="426503" y="123949"/>
                </a:cubicBezTo>
                <a:cubicBezTo>
                  <a:pt x="426503" y="192404"/>
                  <a:pt x="370962" y="247898"/>
                  <a:pt x="302449" y="247898"/>
                </a:cubicBezTo>
                <a:cubicBezTo>
                  <a:pt x="233936" y="247898"/>
                  <a:pt x="178395" y="192404"/>
                  <a:pt x="178395" y="123949"/>
                </a:cubicBezTo>
                <a:cubicBezTo>
                  <a:pt x="178395" y="55494"/>
                  <a:pt x="233936" y="0"/>
                  <a:pt x="302449" y="0"/>
                </a:cubicBezTo>
                <a:close/>
              </a:path>
            </a:pathLst>
          </a:custGeom>
          <a:solidFill>
            <a:schemeClr val="accent1">
              <a:lumMod val="60000"/>
              <a:lumOff val="40000"/>
            </a:schemeClr>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华文细黑"/>
              <a:ea typeface="字魂73号-江南手书"/>
              <a:sym typeface="华文细黑"/>
            </a:endParaRPr>
          </a:p>
        </p:txBody>
      </p:sp>
      <p:sp>
        <p:nvSpPr>
          <p:cNvPr id="37" name="îṥļîḍê">
            <a:extLst>
              <a:ext uri="{FF2B5EF4-FFF2-40B4-BE49-F238E27FC236}">
                <a16:creationId xmlns:a16="http://schemas.microsoft.com/office/drawing/2014/main" xmlns="" id="{62482687-CEBB-444A-B32B-2668565D2F6A}"/>
              </a:ext>
            </a:extLst>
          </p:cNvPr>
          <p:cNvSpPr/>
          <p:nvPr/>
        </p:nvSpPr>
        <p:spPr bwMode="auto">
          <a:xfrm>
            <a:off x="3971666" y="4703333"/>
            <a:ext cx="389140" cy="599679"/>
          </a:xfrm>
          <a:custGeom>
            <a:avLst/>
            <a:gdLst>
              <a:gd name="T0" fmla="*/ 4077 w 4232"/>
              <a:gd name="T1" fmla="*/ 0 h 6533"/>
              <a:gd name="T2" fmla="*/ 160 w 4232"/>
              <a:gd name="T3" fmla="*/ 0 h 6533"/>
              <a:gd name="T4" fmla="*/ 0 w 4232"/>
              <a:gd name="T5" fmla="*/ 160 h 6533"/>
              <a:gd name="T6" fmla="*/ 0 w 4232"/>
              <a:gd name="T7" fmla="*/ 6373 h 6533"/>
              <a:gd name="T8" fmla="*/ 160 w 4232"/>
              <a:gd name="T9" fmla="*/ 6533 h 6533"/>
              <a:gd name="T10" fmla="*/ 4072 w 4232"/>
              <a:gd name="T11" fmla="*/ 6533 h 6533"/>
              <a:gd name="T12" fmla="*/ 4232 w 4232"/>
              <a:gd name="T13" fmla="*/ 6373 h 6533"/>
              <a:gd name="T14" fmla="*/ 4232 w 4232"/>
              <a:gd name="T15" fmla="*/ 160 h 6533"/>
              <a:gd name="T16" fmla="*/ 4077 w 4232"/>
              <a:gd name="T17" fmla="*/ 0 h 6533"/>
              <a:gd name="T18" fmla="*/ 1684 w 4232"/>
              <a:gd name="T19" fmla="*/ 332 h 6533"/>
              <a:gd name="T20" fmla="*/ 2554 w 4232"/>
              <a:gd name="T21" fmla="*/ 332 h 6533"/>
              <a:gd name="T22" fmla="*/ 2689 w 4232"/>
              <a:gd name="T23" fmla="*/ 467 h 6533"/>
              <a:gd name="T24" fmla="*/ 2554 w 4232"/>
              <a:gd name="T25" fmla="*/ 601 h 6533"/>
              <a:gd name="T26" fmla="*/ 1684 w 4232"/>
              <a:gd name="T27" fmla="*/ 601 h 6533"/>
              <a:gd name="T28" fmla="*/ 1549 w 4232"/>
              <a:gd name="T29" fmla="*/ 467 h 6533"/>
              <a:gd name="T30" fmla="*/ 1684 w 4232"/>
              <a:gd name="T31" fmla="*/ 332 h 6533"/>
              <a:gd name="T32" fmla="*/ 2118 w 4232"/>
              <a:gd name="T33" fmla="*/ 6099 h 6533"/>
              <a:gd name="T34" fmla="*/ 1725 w 4232"/>
              <a:gd name="T35" fmla="*/ 5705 h 6533"/>
              <a:gd name="T36" fmla="*/ 2118 w 4232"/>
              <a:gd name="T37" fmla="*/ 5312 h 6533"/>
              <a:gd name="T38" fmla="*/ 2512 w 4232"/>
              <a:gd name="T39" fmla="*/ 5705 h 6533"/>
              <a:gd name="T40" fmla="*/ 2118 w 4232"/>
              <a:gd name="T41" fmla="*/ 6099 h 6533"/>
              <a:gd name="T42" fmla="*/ 3714 w 4232"/>
              <a:gd name="T43" fmla="*/ 4813 h 6533"/>
              <a:gd name="T44" fmla="*/ 522 w 4232"/>
              <a:gd name="T45" fmla="*/ 4813 h 6533"/>
              <a:gd name="T46" fmla="*/ 522 w 4232"/>
              <a:gd name="T47" fmla="*/ 984 h 6533"/>
              <a:gd name="T48" fmla="*/ 3709 w 4232"/>
              <a:gd name="T49" fmla="*/ 984 h 6533"/>
              <a:gd name="T50" fmla="*/ 3709 w 4232"/>
              <a:gd name="T51" fmla="*/ 4813 h 6533"/>
              <a:gd name="T52" fmla="*/ 3714 w 4232"/>
              <a:gd name="T53" fmla="*/ 4813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32" h="6533">
                <a:moveTo>
                  <a:pt x="4077" y="0"/>
                </a:moveTo>
                <a:lnTo>
                  <a:pt x="160" y="0"/>
                </a:lnTo>
                <a:cubicBezTo>
                  <a:pt x="72" y="0"/>
                  <a:pt x="0" y="72"/>
                  <a:pt x="0" y="160"/>
                </a:cubicBezTo>
                <a:lnTo>
                  <a:pt x="0" y="6373"/>
                </a:lnTo>
                <a:cubicBezTo>
                  <a:pt x="0" y="6461"/>
                  <a:pt x="72" y="6533"/>
                  <a:pt x="160" y="6533"/>
                </a:cubicBezTo>
                <a:lnTo>
                  <a:pt x="4072" y="6533"/>
                </a:lnTo>
                <a:cubicBezTo>
                  <a:pt x="4160" y="6533"/>
                  <a:pt x="4232" y="6461"/>
                  <a:pt x="4232" y="6373"/>
                </a:cubicBezTo>
                <a:lnTo>
                  <a:pt x="4232" y="160"/>
                </a:lnTo>
                <a:cubicBezTo>
                  <a:pt x="4232" y="72"/>
                  <a:pt x="4165" y="0"/>
                  <a:pt x="4077" y="0"/>
                </a:cubicBezTo>
                <a:close/>
                <a:moveTo>
                  <a:pt x="1684" y="332"/>
                </a:moveTo>
                <a:lnTo>
                  <a:pt x="2554" y="332"/>
                </a:lnTo>
                <a:cubicBezTo>
                  <a:pt x="2626" y="332"/>
                  <a:pt x="2689" y="389"/>
                  <a:pt x="2689" y="467"/>
                </a:cubicBezTo>
                <a:cubicBezTo>
                  <a:pt x="2689" y="544"/>
                  <a:pt x="2632" y="601"/>
                  <a:pt x="2554" y="601"/>
                </a:cubicBezTo>
                <a:lnTo>
                  <a:pt x="1684" y="601"/>
                </a:lnTo>
                <a:cubicBezTo>
                  <a:pt x="1612" y="601"/>
                  <a:pt x="1549" y="544"/>
                  <a:pt x="1549" y="467"/>
                </a:cubicBezTo>
                <a:cubicBezTo>
                  <a:pt x="1549" y="389"/>
                  <a:pt x="1610" y="332"/>
                  <a:pt x="1684" y="332"/>
                </a:cubicBezTo>
                <a:close/>
                <a:moveTo>
                  <a:pt x="2118" y="6099"/>
                </a:moveTo>
                <a:cubicBezTo>
                  <a:pt x="1901" y="6099"/>
                  <a:pt x="1725" y="5923"/>
                  <a:pt x="1725" y="5705"/>
                </a:cubicBezTo>
                <a:cubicBezTo>
                  <a:pt x="1725" y="5488"/>
                  <a:pt x="1901" y="5312"/>
                  <a:pt x="2118" y="5312"/>
                </a:cubicBezTo>
                <a:cubicBezTo>
                  <a:pt x="2336" y="5312"/>
                  <a:pt x="2512" y="5488"/>
                  <a:pt x="2512" y="5705"/>
                </a:cubicBezTo>
                <a:cubicBezTo>
                  <a:pt x="2512" y="5921"/>
                  <a:pt x="2336" y="6099"/>
                  <a:pt x="2118" y="6099"/>
                </a:cubicBezTo>
                <a:close/>
                <a:moveTo>
                  <a:pt x="3714" y="4813"/>
                </a:moveTo>
                <a:lnTo>
                  <a:pt x="522" y="4813"/>
                </a:lnTo>
                <a:lnTo>
                  <a:pt x="522" y="984"/>
                </a:lnTo>
                <a:lnTo>
                  <a:pt x="3709" y="984"/>
                </a:lnTo>
                <a:lnTo>
                  <a:pt x="3709" y="4813"/>
                </a:lnTo>
                <a:lnTo>
                  <a:pt x="3714" y="4813"/>
                </a:lnTo>
                <a:close/>
              </a:path>
            </a:pathLst>
          </a:custGeom>
          <a:solidFill>
            <a:schemeClr val="accent1">
              <a:lumMod val="60000"/>
              <a:lumOff val="40000"/>
            </a:schemeClr>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华文细黑"/>
              <a:ea typeface="字魂73号-江南手书"/>
              <a:sym typeface="华文细黑"/>
            </a:endParaRPr>
          </a:p>
        </p:txBody>
      </p:sp>
      <p:sp>
        <p:nvSpPr>
          <p:cNvPr id="38" name="ïṣ1îḓè">
            <a:extLst>
              <a:ext uri="{FF2B5EF4-FFF2-40B4-BE49-F238E27FC236}">
                <a16:creationId xmlns:a16="http://schemas.microsoft.com/office/drawing/2014/main" xmlns="" id="{EE09B47C-7F30-4F8C-8E66-63DDA0053D52}"/>
              </a:ext>
            </a:extLst>
          </p:cNvPr>
          <p:cNvSpPr/>
          <p:nvPr/>
        </p:nvSpPr>
        <p:spPr bwMode="auto">
          <a:xfrm>
            <a:off x="2634313" y="4703348"/>
            <a:ext cx="599677" cy="598770"/>
          </a:xfrm>
          <a:custGeom>
            <a:avLst/>
            <a:gdLst>
              <a:gd name="T0" fmla="*/ 2000 w 4000"/>
              <a:gd name="T1" fmla="*/ 0 h 4000"/>
              <a:gd name="T2" fmla="*/ 0 w 4000"/>
              <a:gd name="T3" fmla="*/ 2000 h 4000"/>
              <a:gd name="T4" fmla="*/ 2000 w 4000"/>
              <a:gd name="T5" fmla="*/ 4000 h 4000"/>
              <a:gd name="T6" fmla="*/ 4000 w 4000"/>
              <a:gd name="T7" fmla="*/ 2000 h 4000"/>
              <a:gd name="T8" fmla="*/ 2000 w 4000"/>
              <a:gd name="T9" fmla="*/ 0 h 4000"/>
              <a:gd name="T10" fmla="*/ 2630 w 4000"/>
              <a:gd name="T11" fmla="*/ 1340 h 4000"/>
              <a:gd name="T12" fmla="*/ 2995 w 4000"/>
              <a:gd name="T13" fmla="*/ 1130 h 4000"/>
              <a:gd name="T14" fmla="*/ 3112 w 4000"/>
              <a:gd name="T15" fmla="*/ 1161 h 4000"/>
              <a:gd name="T16" fmla="*/ 3081 w 4000"/>
              <a:gd name="T17" fmla="*/ 1278 h 4000"/>
              <a:gd name="T18" fmla="*/ 2716 w 4000"/>
              <a:gd name="T19" fmla="*/ 1489 h 4000"/>
              <a:gd name="T20" fmla="*/ 2599 w 4000"/>
              <a:gd name="T21" fmla="*/ 1457 h 4000"/>
              <a:gd name="T22" fmla="*/ 2630 w 4000"/>
              <a:gd name="T23" fmla="*/ 1340 h 4000"/>
              <a:gd name="T24" fmla="*/ 2212 w 4000"/>
              <a:gd name="T25" fmla="*/ 2995 h 4000"/>
              <a:gd name="T26" fmla="*/ 2153 w 4000"/>
              <a:gd name="T27" fmla="*/ 3009 h 4000"/>
              <a:gd name="T28" fmla="*/ 2069 w 4000"/>
              <a:gd name="T29" fmla="*/ 2980 h 4000"/>
              <a:gd name="T30" fmla="*/ 1627 w 4000"/>
              <a:gd name="T31" fmla="*/ 2633 h 4000"/>
              <a:gd name="T32" fmla="*/ 1563 w 4000"/>
              <a:gd name="T33" fmla="*/ 2642 h 4000"/>
              <a:gd name="T34" fmla="*/ 1120 w 4000"/>
              <a:gd name="T35" fmla="*/ 2642 h 4000"/>
              <a:gd name="T36" fmla="*/ 857 w 4000"/>
              <a:gd name="T37" fmla="*/ 2378 h 4000"/>
              <a:gd name="T38" fmla="*/ 857 w 4000"/>
              <a:gd name="T39" fmla="*/ 1611 h 4000"/>
              <a:gd name="T40" fmla="*/ 1120 w 4000"/>
              <a:gd name="T41" fmla="*/ 1348 h 4000"/>
              <a:gd name="T42" fmla="*/ 1563 w 4000"/>
              <a:gd name="T43" fmla="*/ 1348 h 4000"/>
              <a:gd name="T44" fmla="*/ 1637 w 4000"/>
              <a:gd name="T45" fmla="*/ 1359 h 4000"/>
              <a:gd name="T46" fmla="*/ 2069 w 4000"/>
              <a:gd name="T47" fmla="*/ 1020 h 4000"/>
              <a:gd name="T48" fmla="*/ 2212 w 4000"/>
              <a:gd name="T49" fmla="*/ 1005 h 4000"/>
              <a:gd name="T50" fmla="*/ 2287 w 4000"/>
              <a:gd name="T51" fmla="*/ 1126 h 4000"/>
              <a:gd name="T52" fmla="*/ 2287 w 4000"/>
              <a:gd name="T53" fmla="*/ 2874 h 4000"/>
              <a:gd name="T54" fmla="*/ 2287 w 4000"/>
              <a:gd name="T55" fmla="*/ 2874 h 4000"/>
              <a:gd name="T56" fmla="*/ 2212 w 4000"/>
              <a:gd name="T57" fmla="*/ 2995 h 4000"/>
              <a:gd name="T58" fmla="*/ 3123 w 4000"/>
              <a:gd name="T59" fmla="*/ 2845 h 4000"/>
              <a:gd name="T60" fmla="*/ 3006 w 4000"/>
              <a:gd name="T61" fmla="*/ 2877 h 4000"/>
              <a:gd name="T62" fmla="*/ 2641 w 4000"/>
              <a:gd name="T63" fmla="*/ 2666 h 4000"/>
              <a:gd name="T64" fmla="*/ 2610 w 4000"/>
              <a:gd name="T65" fmla="*/ 2549 h 4000"/>
              <a:gd name="T66" fmla="*/ 2727 w 4000"/>
              <a:gd name="T67" fmla="*/ 2517 h 4000"/>
              <a:gd name="T68" fmla="*/ 3092 w 4000"/>
              <a:gd name="T69" fmla="*/ 2728 h 4000"/>
              <a:gd name="T70" fmla="*/ 3123 w 4000"/>
              <a:gd name="T71" fmla="*/ 2845 h 4000"/>
              <a:gd name="T72" fmla="*/ 3082 w 4000"/>
              <a:gd name="T73" fmla="*/ 2091 h 4000"/>
              <a:gd name="T74" fmla="*/ 2661 w 4000"/>
              <a:gd name="T75" fmla="*/ 2091 h 4000"/>
              <a:gd name="T76" fmla="*/ 2575 w 4000"/>
              <a:gd name="T77" fmla="*/ 2005 h 4000"/>
              <a:gd name="T78" fmla="*/ 2661 w 4000"/>
              <a:gd name="T79" fmla="*/ 1919 h 4000"/>
              <a:gd name="T80" fmla="*/ 3082 w 4000"/>
              <a:gd name="T81" fmla="*/ 1919 h 4000"/>
              <a:gd name="T82" fmla="*/ 3168 w 4000"/>
              <a:gd name="T83" fmla="*/ 2005 h 4000"/>
              <a:gd name="T84" fmla="*/ 3082 w 4000"/>
              <a:gd name="T85" fmla="*/ 2091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00" h="4000">
                <a:moveTo>
                  <a:pt x="2000" y="0"/>
                </a:moveTo>
                <a:cubicBezTo>
                  <a:pt x="896" y="0"/>
                  <a:pt x="0" y="895"/>
                  <a:pt x="0" y="2000"/>
                </a:cubicBezTo>
                <a:cubicBezTo>
                  <a:pt x="0" y="3105"/>
                  <a:pt x="896" y="4000"/>
                  <a:pt x="2000" y="4000"/>
                </a:cubicBezTo>
                <a:cubicBezTo>
                  <a:pt x="3105" y="4000"/>
                  <a:pt x="4000" y="3105"/>
                  <a:pt x="4000" y="2000"/>
                </a:cubicBezTo>
                <a:cubicBezTo>
                  <a:pt x="4000" y="895"/>
                  <a:pt x="3105" y="0"/>
                  <a:pt x="2000" y="0"/>
                </a:cubicBezTo>
                <a:close/>
                <a:moveTo>
                  <a:pt x="2630" y="1340"/>
                </a:moveTo>
                <a:lnTo>
                  <a:pt x="2995" y="1130"/>
                </a:lnTo>
                <a:cubicBezTo>
                  <a:pt x="3036" y="1106"/>
                  <a:pt x="3088" y="1120"/>
                  <a:pt x="3112" y="1161"/>
                </a:cubicBezTo>
                <a:cubicBezTo>
                  <a:pt x="3136" y="1202"/>
                  <a:pt x="3122" y="1254"/>
                  <a:pt x="3081" y="1278"/>
                </a:cubicBezTo>
                <a:lnTo>
                  <a:pt x="2716" y="1489"/>
                </a:lnTo>
                <a:cubicBezTo>
                  <a:pt x="2675" y="1512"/>
                  <a:pt x="2622" y="1498"/>
                  <a:pt x="2599" y="1457"/>
                </a:cubicBezTo>
                <a:cubicBezTo>
                  <a:pt x="2575" y="1416"/>
                  <a:pt x="2589" y="1364"/>
                  <a:pt x="2630" y="1340"/>
                </a:cubicBezTo>
                <a:close/>
                <a:moveTo>
                  <a:pt x="2212" y="2995"/>
                </a:moveTo>
                <a:cubicBezTo>
                  <a:pt x="2193" y="3004"/>
                  <a:pt x="2173" y="3009"/>
                  <a:pt x="2153" y="3009"/>
                </a:cubicBezTo>
                <a:cubicBezTo>
                  <a:pt x="2123" y="3009"/>
                  <a:pt x="2094" y="2999"/>
                  <a:pt x="2069" y="2980"/>
                </a:cubicBezTo>
                <a:lnTo>
                  <a:pt x="1627" y="2633"/>
                </a:lnTo>
                <a:cubicBezTo>
                  <a:pt x="1607" y="2639"/>
                  <a:pt x="1585" y="2642"/>
                  <a:pt x="1563" y="2642"/>
                </a:cubicBezTo>
                <a:lnTo>
                  <a:pt x="1120" y="2642"/>
                </a:lnTo>
                <a:cubicBezTo>
                  <a:pt x="975" y="2642"/>
                  <a:pt x="857" y="2524"/>
                  <a:pt x="857" y="2378"/>
                </a:cubicBezTo>
                <a:lnTo>
                  <a:pt x="857" y="1611"/>
                </a:lnTo>
                <a:cubicBezTo>
                  <a:pt x="857" y="1466"/>
                  <a:pt x="975" y="1348"/>
                  <a:pt x="1120" y="1348"/>
                </a:cubicBezTo>
                <a:lnTo>
                  <a:pt x="1563" y="1348"/>
                </a:lnTo>
                <a:cubicBezTo>
                  <a:pt x="1589" y="1348"/>
                  <a:pt x="1614" y="1352"/>
                  <a:pt x="1637" y="1359"/>
                </a:cubicBezTo>
                <a:lnTo>
                  <a:pt x="2069" y="1020"/>
                </a:lnTo>
                <a:cubicBezTo>
                  <a:pt x="2110" y="988"/>
                  <a:pt x="2165" y="982"/>
                  <a:pt x="2212" y="1005"/>
                </a:cubicBezTo>
                <a:cubicBezTo>
                  <a:pt x="2258" y="1028"/>
                  <a:pt x="2287" y="1075"/>
                  <a:pt x="2287" y="1126"/>
                </a:cubicBezTo>
                <a:lnTo>
                  <a:pt x="2287" y="2874"/>
                </a:lnTo>
                <a:lnTo>
                  <a:pt x="2287" y="2874"/>
                </a:lnTo>
                <a:cubicBezTo>
                  <a:pt x="2287" y="2925"/>
                  <a:pt x="2258" y="2972"/>
                  <a:pt x="2212" y="2995"/>
                </a:cubicBezTo>
                <a:close/>
                <a:moveTo>
                  <a:pt x="3123" y="2845"/>
                </a:moveTo>
                <a:cubicBezTo>
                  <a:pt x="3099" y="2886"/>
                  <a:pt x="3047" y="2900"/>
                  <a:pt x="3006" y="2877"/>
                </a:cubicBezTo>
                <a:lnTo>
                  <a:pt x="2641" y="2666"/>
                </a:lnTo>
                <a:cubicBezTo>
                  <a:pt x="2600" y="2642"/>
                  <a:pt x="2586" y="2590"/>
                  <a:pt x="2610" y="2549"/>
                </a:cubicBezTo>
                <a:cubicBezTo>
                  <a:pt x="2633" y="2508"/>
                  <a:pt x="2686" y="2494"/>
                  <a:pt x="2727" y="2517"/>
                </a:cubicBezTo>
                <a:lnTo>
                  <a:pt x="3092" y="2728"/>
                </a:lnTo>
                <a:cubicBezTo>
                  <a:pt x="3133" y="2751"/>
                  <a:pt x="3147" y="2804"/>
                  <a:pt x="3123" y="2845"/>
                </a:cubicBezTo>
                <a:close/>
                <a:moveTo>
                  <a:pt x="3082" y="2091"/>
                </a:moveTo>
                <a:lnTo>
                  <a:pt x="2661" y="2091"/>
                </a:lnTo>
                <a:cubicBezTo>
                  <a:pt x="2613" y="2091"/>
                  <a:pt x="2575" y="2052"/>
                  <a:pt x="2575" y="2005"/>
                </a:cubicBezTo>
                <a:cubicBezTo>
                  <a:pt x="2575" y="1957"/>
                  <a:pt x="2613" y="1919"/>
                  <a:pt x="2661" y="1919"/>
                </a:cubicBezTo>
                <a:lnTo>
                  <a:pt x="3082" y="1919"/>
                </a:lnTo>
                <a:cubicBezTo>
                  <a:pt x="3129" y="1919"/>
                  <a:pt x="3168" y="1957"/>
                  <a:pt x="3168" y="2005"/>
                </a:cubicBezTo>
                <a:cubicBezTo>
                  <a:pt x="3168" y="2052"/>
                  <a:pt x="3129" y="2091"/>
                  <a:pt x="3082" y="2091"/>
                </a:cubicBezTo>
                <a:close/>
              </a:path>
            </a:pathLst>
          </a:custGeom>
          <a:solidFill>
            <a:schemeClr val="accent1">
              <a:lumMod val="60000"/>
              <a:lumOff val="40000"/>
            </a:schemeClr>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华文细黑"/>
              <a:ea typeface="字魂73号-江南手书"/>
              <a:sym typeface="华文细黑"/>
            </a:endParaRPr>
          </a:p>
        </p:txBody>
      </p:sp>
      <p:grpSp>
        <p:nvGrpSpPr>
          <p:cNvPr id="20" name="组合 19">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21" name="组合 20">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23" name="矩形 22">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8" name="矩形 27">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22"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28492721"/>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randombar(horizontal)">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randombar(horizontal)">
                                      <p:cBhvr>
                                        <p:cTn id="25" dur="500"/>
                                        <p:tgtEl>
                                          <p:spTgt spid="36"/>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randombar(horizontal)">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animBg="1"/>
      <p:bldP spid="37"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xmlns="" id="{5FFEA8BC-CAF7-4C41-9695-AFA8A12A035C}"/>
              </a:ext>
            </a:extLst>
          </p:cNvPr>
          <p:cNvGrpSpPr/>
          <p:nvPr/>
        </p:nvGrpSpPr>
        <p:grpSpPr>
          <a:xfrm>
            <a:off x="5828749" y="657833"/>
            <a:ext cx="3600000" cy="3600000"/>
            <a:chOff x="4296000" y="1847257"/>
            <a:chExt cx="3600000" cy="3600000"/>
          </a:xfrm>
        </p:grpSpPr>
        <p:sp>
          <p:nvSpPr>
            <p:cNvPr id="42" name="îṩļïḑé">
              <a:extLst>
                <a:ext uri="{FF2B5EF4-FFF2-40B4-BE49-F238E27FC236}">
                  <a16:creationId xmlns:a16="http://schemas.microsoft.com/office/drawing/2014/main" xmlns="" id="{36DAB9EA-A624-4DA6-A9D8-EC2B8FBAC585}"/>
                </a:ext>
              </a:extLst>
            </p:cNvPr>
            <p:cNvSpPr/>
            <p:nvPr/>
          </p:nvSpPr>
          <p:spPr bwMode="auto">
            <a:xfrm>
              <a:off x="4296000" y="1847257"/>
              <a:ext cx="3600000" cy="3600000"/>
            </a:xfrm>
            <a:prstGeom prst="diamond">
              <a:avLst/>
            </a:prstGeom>
            <a:solidFill>
              <a:schemeClr val="bg1"/>
            </a:solidFill>
            <a:ln>
              <a:noFill/>
            </a:ln>
            <a:effectLst>
              <a:outerShdw blurRad="3048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32" name="组合 31">
              <a:extLst>
                <a:ext uri="{FF2B5EF4-FFF2-40B4-BE49-F238E27FC236}">
                  <a16:creationId xmlns:a16="http://schemas.microsoft.com/office/drawing/2014/main" xmlns="" id="{1F918D24-3561-4771-B36E-7AFB70D54B81}"/>
                </a:ext>
              </a:extLst>
            </p:cNvPr>
            <p:cNvGrpSpPr/>
            <p:nvPr/>
          </p:nvGrpSpPr>
          <p:grpSpPr>
            <a:xfrm>
              <a:off x="5323193" y="2832794"/>
              <a:ext cx="1874775" cy="1418624"/>
              <a:chOff x="1570825" y="2735542"/>
              <a:chExt cx="1874775" cy="1418624"/>
            </a:xfrm>
          </p:grpSpPr>
          <p:sp>
            <p:nvSpPr>
              <p:cNvPr id="34" name="矩形 33">
                <a:extLst>
                  <a:ext uri="{FF2B5EF4-FFF2-40B4-BE49-F238E27FC236}">
                    <a16:creationId xmlns:a16="http://schemas.microsoft.com/office/drawing/2014/main" xmlns="" id="{2C7F40F0-A302-4B69-846D-65657983DDBA}"/>
                  </a:ext>
                </a:extLst>
              </p:cNvPr>
              <p:cNvSpPr/>
              <p:nvPr/>
            </p:nvSpPr>
            <p:spPr>
              <a:xfrm>
                <a:off x="1865585" y="2735542"/>
                <a:ext cx="1109599" cy="400110"/>
              </a:xfrm>
              <a:prstGeom prst="rect">
                <a:avLst/>
              </a:prstGeom>
            </p:spPr>
            <p:txBody>
              <a:bodyPr wrap="none">
                <a:spAutoFit/>
              </a:bodyPr>
              <a:lstStyle/>
              <a:p>
                <a:pPr algn="ctr"/>
                <a:r>
                  <a:rPr lang="zh-CN" altLang="en-US" sz="2000" b="1" spc="300" dirty="0">
                    <a:solidFill>
                      <a:schemeClr val="accent1"/>
                    </a:solidFill>
                    <a:latin typeface="华文细黑"/>
                    <a:ea typeface="字魂73号-江南手书"/>
                    <a:sym typeface="华文细黑"/>
                  </a:rPr>
                  <a:t>项目二</a:t>
                </a:r>
              </a:p>
            </p:txBody>
          </p:sp>
          <p:sp>
            <p:nvSpPr>
              <p:cNvPr id="35" name="文本框 34">
                <a:extLst>
                  <a:ext uri="{FF2B5EF4-FFF2-40B4-BE49-F238E27FC236}">
                    <a16:creationId xmlns:a16="http://schemas.microsoft.com/office/drawing/2014/main" xmlns="" id="{6B766F21-CD78-4108-A985-3B04CFBD5804}"/>
                  </a:ext>
                </a:extLst>
              </p:cNvPr>
              <p:cNvSpPr txBox="1"/>
              <p:nvPr/>
            </p:nvSpPr>
            <p:spPr>
              <a:xfrm>
                <a:off x="1570825" y="3133309"/>
                <a:ext cx="1874775"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a:t>
                </a:r>
              </a:p>
            </p:txBody>
          </p:sp>
        </p:grpSp>
      </p:grpSp>
      <p:grpSp>
        <p:nvGrpSpPr>
          <p:cNvPr id="48" name="组合 47">
            <a:extLst>
              <a:ext uri="{FF2B5EF4-FFF2-40B4-BE49-F238E27FC236}">
                <a16:creationId xmlns:a16="http://schemas.microsoft.com/office/drawing/2014/main" xmlns="" id="{6CE6D18C-BCF6-4B29-939C-0E41754EA4CC}"/>
              </a:ext>
            </a:extLst>
          </p:cNvPr>
          <p:cNvGrpSpPr/>
          <p:nvPr/>
        </p:nvGrpSpPr>
        <p:grpSpPr>
          <a:xfrm>
            <a:off x="9037688" y="2467615"/>
            <a:ext cx="2447396" cy="1932770"/>
            <a:chOff x="8700169" y="2862348"/>
            <a:chExt cx="2447396" cy="1932770"/>
          </a:xfrm>
        </p:grpSpPr>
        <p:grpSp>
          <p:nvGrpSpPr>
            <p:cNvPr id="36" name="组合 35">
              <a:extLst>
                <a:ext uri="{FF2B5EF4-FFF2-40B4-BE49-F238E27FC236}">
                  <a16:creationId xmlns:a16="http://schemas.microsoft.com/office/drawing/2014/main" xmlns="" id="{81639B61-8C31-470A-AA8B-D093A04A8880}"/>
                </a:ext>
              </a:extLst>
            </p:cNvPr>
            <p:cNvGrpSpPr/>
            <p:nvPr/>
          </p:nvGrpSpPr>
          <p:grpSpPr>
            <a:xfrm>
              <a:off x="8700169" y="2862348"/>
              <a:ext cx="2049140" cy="1932770"/>
              <a:chOff x="1405405" y="2853876"/>
              <a:chExt cx="2049140" cy="1932770"/>
            </a:xfrm>
          </p:grpSpPr>
          <p:grpSp>
            <p:nvGrpSpPr>
              <p:cNvPr id="37" name="组合 36">
                <a:extLst>
                  <a:ext uri="{FF2B5EF4-FFF2-40B4-BE49-F238E27FC236}">
                    <a16:creationId xmlns:a16="http://schemas.microsoft.com/office/drawing/2014/main" xmlns="" id="{ADFF75DD-A7F6-4E05-8302-BB9E33D9E508}"/>
                  </a:ext>
                </a:extLst>
              </p:cNvPr>
              <p:cNvGrpSpPr/>
              <p:nvPr/>
            </p:nvGrpSpPr>
            <p:grpSpPr>
              <a:xfrm>
                <a:off x="1579770" y="2999169"/>
                <a:ext cx="1874775" cy="1418624"/>
                <a:chOff x="1570825" y="2735542"/>
                <a:chExt cx="1874775" cy="1418624"/>
              </a:xfrm>
            </p:grpSpPr>
            <p:sp>
              <p:nvSpPr>
                <p:cNvPr id="39" name="矩形 38">
                  <a:extLst>
                    <a:ext uri="{FF2B5EF4-FFF2-40B4-BE49-F238E27FC236}">
                      <a16:creationId xmlns:a16="http://schemas.microsoft.com/office/drawing/2014/main" xmlns="" id="{1449A6B7-B77A-4434-B353-619E282ABE98}"/>
                    </a:ext>
                  </a:extLst>
                </p:cNvPr>
                <p:cNvSpPr/>
                <p:nvPr/>
              </p:nvSpPr>
              <p:spPr>
                <a:xfrm>
                  <a:off x="1876006" y="2735542"/>
                  <a:ext cx="1088761" cy="400110"/>
                </a:xfrm>
                <a:prstGeom prst="rect">
                  <a:avLst/>
                </a:prstGeom>
              </p:spPr>
              <p:txBody>
                <a:bodyPr wrap="none">
                  <a:spAutoFit/>
                </a:bodyPr>
                <a:lstStyle/>
                <a:p>
                  <a:pPr algn="ctr"/>
                  <a:r>
                    <a:rPr lang="zh-CN" altLang="en-US" sz="2000" b="1" spc="300" dirty="0">
                      <a:solidFill>
                        <a:schemeClr val="accent1"/>
                      </a:solidFill>
                      <a:latin typeface="华文细黑"/>
                      <a:ea typeface="字魂73号-江南手书"/>
                      <a:sym typeface="华文细黑"/>
                    </a:rPr>
                    <a:t>项目三</a:t>
                  </a:r>
                </a:p>
              </p:txBody>
            </p:sp>
            <p:sp>
              <p:nvSpPr>
                <p:cNvPr id="40" name="文本框 39">
                  <a:extLst>
                    <a:ext uri="{FF2B5EF4-FFF2-40B4-BE49-F238E27FC236}">
                      <a16:creationId xmlns:a16="http://schemas.microsoft.com/office/drawing/2014/main" xmlns="" id="{06942FBF-A1B5-4BD4-A8CD-FC9B3B40223E}"/>
                    </a:ext>
                  </a:extLst>
                </p:cNvPr>
                <p:cNvSpPr txBox="1"/>
                <p:nvPr/>
              </p:nvSpPr>
              <p:spPr>
                <a:xfrm>
                  <a:off x="1570825" y="3133309"/>
                  <a:ext cx="1874775"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a:t>
                  </a:r>
                </a:p>
              </p:txBody>
            </p:sp>
          </p:grpSp>
          <p:sp>
            <p:nvSpPr>
              <p:cNvPr id="38" name="矩形 37">
                <a:extLst>
                  <a:ext uri="{FF2B5EF4-FFF2-40B4-BE49-F238E27FC236}">
                    <a16:creationId xmlns:a16="http://schemas.microsoft.com/office/drawing/2014/main" xmlns="" id="{445C0D7F-C371-4EC2-8C9E-C7ACFAFB77B9}"/>
                  </a:ext>
                </a:extLst>
              </p:cNvPr>
              <p:cNvSpPr/>
              <p:nvPr/>
            </p:nvSpPr>
            <p:spPr>
              <a:xfrm rot="18936833" flipH="1">
                <a:off x="1405405" y="2853876"/>
                <a:ext cx="1932770" cy="19327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sp>
          <p:nvSpPr>
            <p:cNvPr id="45" name="矩形 44">
              <a:extLst>
                <a:ext uri="{FF2B5EF4-FFF2-40B4-BE49-F238E27FC236}">
                  <a16:creationId xmlns:a16="http://schemas.microsoft.com/office/drawing/2014/main" xmlns="" id="{D0735C79-7457-45C4-887F-9D91D07F5E79}"/>
                </a:ext>
              </a:extLst>
            </p:cNvPr>
            <p:cNvSpPr/>
            <p:nvPr/>
          </p:nvSpPr>
          <p:spPr>
            <a:xfrm rot="2764852">
              <a:off x="10817605" y="3663752"/>
              <a:ext cx="329960" cy="329960"/>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grpSp>
        <p:nvGrpSpPr>
          <p:cNvPr id="47" name="组合 46">
            <a:extLst>
              <a:ext uri="{FF2B5EF4-FFF2-40B4-BE49-F238E27FC236}">
                <a16:creationId xmlns:a16="http://schemas.microsoft.com/office/drawing/2014/main" xmlns="" id="{EA1332F4-909D-4F68-980F-E7891EDB4F82}"/>
              </a:ext>
            </a:extLst>
          </p:cNvPr>
          <p:cNvGrpSpPr/>
          <p:nvPr/>
        </p:nvGrpSpPr>
        <p:grpSpPr>
          <a:xfrm>
            <a:off x="7022160" y="3924371"/>
            <a:ext cx="2574735" cy="1932770"/>
            <a:chOff x="902443" y="2862348"/>
            <a:chExt cx="2574735" cy="1932770"/>
          </a:xfrm>
        </p:grpSpPr>
        <p:grpSp>
          <p:nvGrpSpPr>
            <p:cNvPr id="25" name="组合 24">
              <a:extLst>
                <a:ext uri="{FF2B5EF4-FFF2-40B4-BE49-F238E27FC236}">
                  <a16:creationId xmlns:a16="http://schemas.microsoft.com/office/drawing/2014/main" xmlns="" id="{3EC9B17C-28DB-48E2-85E1-C87F015C0B57}"/>
                </a:ext>
              </a:extLst>
            </p:cNvPr>
            <p:cNvGrpSpPr/>
            <p:nvPr/>
          </p:nvGrpSpPr>
          <p:grpSpPr>
            <a:xfrm>
              <a:off x="1428038" y="2862348"/>
              <a:ext cx="2049140" cy="1932770"/>
              <a:chOff x="1405405" y="2853876"/>
              <a:chExt cx="2049140" cy="1932770"/>
            </a:xfrm>
          </p:grpSpPr>
          <p:grpSp>
            <p:nvGrpSpPr>
              <p:cNvPr id="23" name="组合 22">
                <a:extLst>
                  <a:ext uri="{FF2B5EF4-FFF2-40B4-BE49-F238E27FC236}">
                    <a16:creationId xmlns:a16="http://schemas.microsoft.com/office/drawing/2014/main" xmlns="" id="{E808642F-C841-4670-B834-3E40C302EA0A}"/>
                  </a:ext>
                </a:extLst>
              </p:cNvPr>
              <p:cNvGrpSpPr/>
              <p:nvPr/>
            </p:nvGrpSpPr>
            <p:grpSpPr>
              <a:xfrm>
                <a:off x="1579770" y="2999169"/>
                <a:ext cx="1874775" cy="1418624"/>
                <a:chOff x="1570825" y="2735542"/>
                <a:chExt cx="1874775" cy="1418624"/>
              </a:xfrm>
            </p:grpSpPr>
            <p:sp>
              <p:nvSpPr>
                <p:cNvPr id="21" name="矩形 20">
                  <a:extLst>
                    <a:ext uri="{FF2B5EF4-FFF2-40B4-BE49-F238E27FC236}">
                      <a16:creationId xmlns:a16="http://schemas.microsoft.com/office/drawing/2014/main" xmlns="" id="{A5069C9B-211E-4834-BEC6-E992C485F244}"/>
                    </a:ext>
                  </a:extLst>
                </p:cNvPr>
                <p:cNvSpPr/>
                <p:nvPr/>
              </p:nvSpPr>
              <p:spPr>
                <a:xfrm>
                  <a:off x="1876006" y="2735542"/>
                  <a:ext cx="1088761" cy="400110"/>
                </a:xfrm>
                <a:prstGeom prst="rect">
                  <a:avLst/>
                </a:prstGeom>
              </p:spPr>
              <p:txBody>
                <a:bodyPr wrap="none">
                  <a:spAutoFit/>
                </a:bodyPr>
                <a:lstStyle/>
                <a:p>
                  <a:pPr algn="ctr"/>
                  <a:r>
                    <a:rPr lang="zh-CN" altLang="en-US" sz="2000" b="1" spc="300" dirty="0">
                      <a:solidFill>
                        <a:schemeClr val="accent1"/>
                      </a:solidFill>
                      <a:latin typeface="华文细黑"/>
                      <a:ea typeface="字魂73号-江南手书"/>
                      <a:sym typeface="华文细黑"/>
                    </a:rPr>
                    <a:t>项目一</a:t>
                  </a:r>
                </a:p>
              </p:txBody>
            </p:sp>
            <p:sp>
              <p:nvSpPr>
                <p:cNvPr id="22" name="文本框 21">
                  <a:extLst>
                    <a:ext uri="{FF2B5EF4-FFF2-40B4-BE49-F238E27FC236}">
                      <a16:creationId xmlns:a16="http://schemas.microsoft.com/office/drawing/2014/main" xmlns="" id="{DBD3BE69-FF47-4BEA-A480-B7C323BD21A3}"/>
                    </a:ext>
                  </a:extLst>
                </p:cNvPr>
                <p:cNvSpPr txBox="1"/>
                <p:nvPr/>
              </p:nvSpPr>
              <p:spPr>
                <a:xfrm>
                  <a:off x="1570825" y="3133309"/>
                  <a:ext cx="1874775"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a:t>
                  </a:r>
                </a:p>
              </p:txBody>
            </p:sp>
          </p:grpSp>
          <p:sp>
            <p:nvSpPr>
              <p:cNvPr id="24" name="矩形 23">
                <a:extLst>
                  <a:ext uri="{FF2B5EF4-FFF2-40B4-BE49-F238E27FC236}">
                    <a16:creationId xmlns:a16="http://schemas.microsoft.com/office/drawing/2014/main" xmlns="" id="{E30A2D1C-885C-416F-B3C0-3204226ED176}"/>
                  </a:ext>
                </a:extLst>
              </p:cNvPr>
              <p:cNvSpPr/>
              <p:nvPr/>
            </p:nvSpPr>
            <p:spPr>
              <a:xfrm rot="18936833" flipH="1">
                <a:off x="1405405" y="2853876"/>
                <a:ext cx="1932770" cy="19327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sp>
          <p:nvSpPr>
            <p:cNvPr id="46" name="矩形 45">
              <a:extLst>
                <a:ext uri="{FF2B5EF4-FFF2-40B4-BE49-F238E27FC236}">
                  <a16:creationId xmlns:a16="http://schemas.microsoft.com/office/drawing/2014/main" xmlns="" id="{091EBE40-16A9-4901-B7E9-94550C31544C}"/>
                </a:ext>
              </a:extLst>
            </p:cNvPr>
            <p:cNvSpPr/>
            <p:nvPr/>
          </p:nvSpPr>
          <p:spPr>
            <a:xfrm rot="2764852">
              <a:off x="902443" y="3663754"/>
              <a:ext cx="329960" cy="329960"/>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grpSp>
        <p:nvGrpSpPr>
          <p:cNvPr id="26" name="组合 25">
            <a:extLst>
              <a:ext uri="{FF2B5EF4-FFF2-40B4-BE49-F238E27FC236}">
                <a16:creationId xmlns:a16="http://schemas.microsoft.com/office/drawing/2014/main" xmlns="" id="{832C7B23-FDCB-481D-B1AE-B81FE08BE32A}"/>
              </a:ext>
            </a:extLst>
          </p:cNvPr>
          <p:cNvGrpSpPr/>
          <p:nvPr/>
        </p:nvGrpSpPr>
        <p:grpSpPr>
          <a:xfrm>
            <a:off x="1416802" y="1887331"/>
            <a:ext cx="4333139" cy="1420967"/>
            <a:chOff x="1731749" y="3073140"/>
            <a:chExt cx="4333139" cy="1420967"/>
          </a:xfrm>
        </p:grpSpPr>
        <p:sp>
          <p:nvSpPr>
            <p:cNvPr id="27" name="矩形 26">
              <a:extLst>
                <a:ext uri="{FF2B5EF4-FFF2-40B4-BE49-F238E27FC236}">
                  <a16:creationId xmlns:a16="http://schemas.microsoft.com/office/drawing/2014/main" xmlns="" id="{7D65DA68-F4CB-4613-985D-DE5C5E27F72C}"/>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8" name="矩形 27">
              <a:extLst>
                <a:ext uri="{FF2B5EF4-FFF2-40B4-BE49-F238E27FC236}">
                  <a16:creationId xmlns:a16="http://schemas.microsoft.com/office/drawing/2014/main" xmlns="" id="{9CDAC33B-FAC2-4DCB-AB67-B261B7540147}"/>
                </a:ext>
              </a:extLst>
            </p:cNvPr>
            <p:cNvSpPr/>
            <p:nvPr/>
          </p:nvSpPr>
          <p:spPr>
            <a:xfrm>
              <a:off x="2033319" y="307314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29" name="文本框 28">
              <a:extLst>
                <a:ext uri="{FF2B5EF4-FFF2-40B4-BE49-F238E27FC236}">
                  <a16:creationId xmlns:a16="http://schemas.microsoft.com/office/drawing/2014/main" xmlns="" id="{4E4D975A-3DB9-4DFF-AFD7-F8348579961A}"/>
                </a:ext>
              </a:extLst>
            </p:cNvPr>
            <p:cNvSpPr txBox="1"/>
            <p:nvPr/>
          </p:nvSpPr>
          <p:spPr>
            <a:xfrm>
              <a:off x="2033319" y="3473250"/>
              <a:ext cx="4031569"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您可以在此处输入该部分的总结性内您可以在此处输入该部分的总结性内可以在此处输入该部分的总结</a:t>
              </a:r>
            </a:p>
          </p:txBody>
        </p:sp>
      </p:grpSp>
      <p:grpSp>
        <p:nvGrpSpPr>
          <p:cNvPr id="57" name="组合 56">
            <a:extLst>
              <a:ext uri="{FF2B5EF4-FFF2-40B4-BE49-F238E27FC236}">
                <a16:creationId xmlns:a16="http://schemas.microsoft.com/office/drawing/2014/main" xmlns="" id="{5884D5A6-1C62-43F5-9BA4-990A30E6F839}"/>
              </a:ext>
            </a:extLst>
          </p:cNvPr>
          <p:cNvGrpSpPr/>
          <p:nvPr/>
        </p:nvGrpSpPr>
        <p:grpSpPr>
          <a:xfrm>
            <a:off x="1418319" y="3650586"/>
            <a:ext cx="4333139" cy="1420967"/>
            <a:chOff x="1731749" y="3073140"/>
            <a:chExt cx="4333139" cy="1420967"/>
          </a:xfrm>
        </p:grpSpPr>
        <p:sp>
          <p:nvSpPr>
            <p:cNvPr id="58" name="矩形 57">
              <a:extLst>
                <a:ext uri="{FF2B5EF4-FFF2-40B4-BE49-F238E27FC236}">
                  <a16:creationId xmlns:a16="http://schemas.microsoft.com/office/drawing/2014/main" xmlns="" id="{C9E94AE2-08C6-47E2-B3CD-0D5FC3E6C600}"/>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59" name="矩形 58">
              <a:extLst>
                <a:ext uri="{FF2B5EF4-FFF2-40B4-BE49-F238E27FC236}">
                  <a16:creationId xmlns:a16="http://schemas.microsoft.com/office/drawing/2014/main" xmlns="" id="{6C63A0C0-F6CA-44D6-9FDA-8563B0DB6E25}"/>
                </a:ext>
              </a:extLst>
            </p:cNvPr>
            <p:cNvSpPr/>
            <p:nvPr/>
          </p:nvSpPr>
          <p:spPr>
            <a:xfrm>
              <a:off x="2033319" y="307314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60" name="文本框 59">
              <a:extLst>
                <a:ext uri="{FF2B5EF4-FFF2-40B4-BE49-F238E27FC236}">
                  <a16:creationId xmlns:a16="http://schemas.microsoft.com/office/drawing/2014/main" xmlns="" id="{FEE784BE-B188-40DB-87B5-316C9A88A193}"/>
                </a:ext>
              </a:extLst>
            </p:cNvPr>
            <p:cNvSpPr txBox="1"/>
            <p:nvPr/>
          </p:nvSpPr>
          <p:spPr>
            <a:xfrm>
              <a:off x="2033319" y="3473250"/>
              <a:ext cx="4031569"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您可以在此处输入该部分的总结性内您可以在此处输入该部分的总结性内可以在此处输入该部分的总结</a:t>
              </a:r>
            </a:p>
          </p:txBody>
        </p:sp>
      </p:grpSp>
      <p:grpSp>
        <p:nvGrpSpPr>
          <p:cNvPr id="30" name="组合 29">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31" name="组合 30">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41" name="矩形 40">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44" name="矩形 43">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33"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632485798"/>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randombar(horizontal)">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randombar(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randombar(horizontal)">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6">
            <a:extLst>
              <a:ext uri="{FF2B5EF4-FFF2-40B4-BE49-F238E27FC236}">
                <a16:creationId xmlns:a16="http://schemas.microsoft.com/office/drawing/2014/main" xmlns="" id="{0D426AAB-CDC1-4243-A339-098CADC6AE37}"/>
              </a:ext>
            </a:extLst>
          </p:cNvPr>
          <p:cNvGraphicFramePr/>
          <p:nvPr>
            <p:extLst>
              <p:ext uri="{D42A27DB-BD31-4B8C-83A1-F6EECF244321}">
                <p14:modId xmlns:p14="http://schemas.microsoft.com/office/powerpoint/2010/main" val="60053418"/>
              </p:ext>
            </p:extLst>
          </p:nvPr>
        </p:nvGraphicFramePr>
        <p:xfrm>
          <a:off x="881722" y="2274937"/>
          <a:ext cx="5742021" cy="3179677"/>
        </p:xfrm>
        <a:graphic>
          <a:graphicData uri="http://schemas.openxmlformats.org/drawingml/2006/chart">
            <c:chart xmlns:c="http://schemas.openxmlformats.org/drawingml/2006/chart" xmlns:r="http://schemas.openxmlformats.org/officeDocument/2006/relationships" r:id="rId3"/>
          </a:graphicData>
        </a:graphic>
      </p:graphicFrame>
      <p:sp>
        <p:nvSpPr>
          <p:cNvPr id="3" name="矩形 2">
            <a:extLst>
              <a:ext uri="{FF2B5EF4-FFF2-40B4-BE49-F238E27FC236}">
                <a16:creationId xmlns:a16="http://schemas.microsoft.com/office/drawing/2014/main" xmlns="" id="{6C7FEC95-FB7F-4B35-B2B2-C3F3FAD928E6}"/>
              </a:ext>
            </a:extLst>
          </p:cNvPr>
          <p:cNvSpPr/>
          <p:nvPr/>
        </p:nvSpPr>
        <p:spPr>
          <a:xfrm>
            <a:off x="7325138" y="1333500"/>
            <a:ext cx="390600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nvGrpSpPr>
          <p:cNvPr id="4" name="组合 3">
            <a:extLst>
              <a:ext uri="{FF2B5EF4-FFF2-40B4-BE49-F238E27FC236}">
                <a16:creationId xmlns:a16="http://schemas.microsoft.com/office/drawing/2014/main" xmlns="" id="{87A67BDB-9FD3-4515-AD96-57A8C697D600}"/>
              </a:ext>
            </a:extLst>
          </p:cNvPr>
          <p:cNvGrpSpPr/>
          <p:nvPr/>
        </p:nvGrpSpPr>
        <p:grpSpPr>
          <a:xfrm>
            <a:off x="6857999" y="1740617"/>
            <a:ext cx="4084983" cy="1688383"/>
            <a:chOff x="5317435" y="1480930"/>
            <a:chExt cx="4945334" cy="1688383"/>
          </a:xfrm>
        </p:grpSpPr>
        <p:sp>
          <p:nvSpPr>
            <p:cNvPr id="5" name="îṩļïḑé">
              <a:extLst>
                <a:ext uri="{FF2B5EF4-FFF2-40B4-BE49-F238E27FC236}">
                  <a16:creationId xmlns:a16="http://schemas.microsoft.com/office/drawing/2014/main" xmlns="" id="{A300B8D9-69DB-4541-A23B-95C29D781D43}"/>
                </a:ext>
              </a:extLst>
            </p:cNvPr>
            <p:cNvSpPr/>
            <p:nvPr/>
          </p:nvSpPr>
          <p:spPr bwMode="auto">
            <a:xfrm>
              <a:off x="5317435" y="1480930"/>
              <a:ext cx="4945334" cy="1688383"/>
            </a:xfrm>
            <a:prstGeom prst="rect">
              <a:avLst/>
            </a:prstGeom>
            <a:solidFill>
              <a:schemeClr val="bg1"/>
            </a:solidFill>
            <a:ln>
              <a:noFill/>
            </a:ln>
            <a:effectLst>
              <a:outerShdw blurRad="596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6" name="组合 5">
              <a:extLst>
                <a:ext uri="{FF2B5EF4-FFF2-40B4-BE49-F238E27FC236}">
                  <a16:creationId xmlns:a16="http://schemas.microsoft.com/office/drawing/2014/main" xmlns="" id="{CA1D3753-9BA8-457F-A022-38D643E7FB0B}"/>
                </a:ext>
              </a:extLst>
            </p:cNvPr>
            <p:cNvGrpSpPr/>
            <p:nvPr/>
          </p:nvGrpSpPr>
          <p:grpSpPr>
            <a:xfrm>
              <a:off x="5762188" y="1774778"/>
              <a:ext cx="4385212" cy="1102162"/>
              <a:chOff x="1731749" y="3073140"/>
              <a:chExt cx="4385212" cy="1102162"/>
            </a:xfrm>
          </p:grpSpPr>
          <p:sp>
            <p:nvSpPr>
              <p:cNvPr id="7" name="矩形 6">
                <a:extLst>
                  <a:ext uri="{FF2B5EF4-FFF2-40B4-BE49-F238E27FC236}">
                    <a16:creationId xmlns:a16="http://schemas.microsoft.com/office/drawing/2014/main" xmlns="" id="{E140E6EB-5231-4C5B-8076-FC454DCCAE38}"/>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8" name="矩形 7">
                <a:extLst>
                  <a:ext uri="{FF2B5EF4-FFF2-40B4-BE49-F238E27FC236}">
                    <a16:creationId xmlns:a16="http://schemas.microsoft.com/office/drawing/2014/main" xmlns="" id="{7784CD48-B6AE-4F24-A28D-40BF82BC8F62}"/>
                  </a:ext>
                </a:extLst>
              </p:cNvPr>
              <p:cNvSpPr/>
              <p:nvPr/>
            </p:nvSpPr>
            <p:spPr>
              <a:xfrm>
                <a:off x="2033319" y="3073140"/>
                <a:ext cx="204773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9" name="文本框 8">
                <a:extLst>
                  <a:ext uri="{FF2B5EF4-FFF2-40B4-BE49-F238E27FC236}">
                    <a16:creationId xmlns:a16="http://schemas.microsoft.com/office/drawing/2014/main" xmlns="" id="{19794929-918F-4A5A-9103-7A69A05A2BE3}"/>
                  </a:ext>
                </a:extLst>
              </p:cNvPr>
              <p:cNvSpPr txBox="1"/>
              <p:nvPr/>
            </p:nvSpPr>
            <p:spPr>
              <a:xfrm>
                <a:off x="2033319" y="3473250"/>
                <a:ext cx="4083642"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您可以在此处输入该部分的总结性内容作为演示期间可</a:t>
                </a:r>
              </a:p>
            </p:txBody>
          </p:sp>
        </p:grpSp>
      </p:grpSp>
      <p:grpSp>
        <p:nvGrpSpPr>
          <p:cNvPr id="10" name="组合 9">
            <a:extLst>
              <a:ext uri="{FF2B5EF4-FFF2-40B4-BE49-F238E27FC236}">
                <a16:creationId xmlns:a16="http://schemas.microsoft.com/office/drawing/2014/main" xmlns="" id="{AE50F7B5-8A41-4169-A649-9FA324A7B699}"/>
              </a:ext>
            </a:extLst>
          </p:cNvPr>
          <p:cNvGrpSpPr/>
          <p:nvPr/>
        </p:nvGrpSpPr>
        <p:grpSpPr>
          <a:xfrm>
            <a:off x="7226832" y="3827119"/>
            <a:ext cx="4237335" cy="1688383"/>
            <a:chOff x="5017627" y="1538080"/>
            <a:chExt cx="5129773" cy="1688383"/>
          </a:xfrm>
        </p:grpSpPr>
        <p:sp>
          <p:nvSpPr>
            <p:cNvPr id="11" name="îṩļïḑé">
              <a:extLst>
                <a:ext uri="{FF2B5EF4-FFF2-40B4-BE49-F238E27FC236}">
                  <a16:creationId xmlns:a16="http://schemas.microsoft.com/office/drawing/2014/main" xmlns="" id="{13BBB7F4-78ED-4CF2-8091-E6C1CF5535B9}"/>
                </a:ext>
              </a:extLst>
            </p:cNvPr>
            <p:cNvSpPr/>
            <p:nvPr/>
          </p:nvSpPr>
          <p:spPr bwMode="auto">
            <a:xfrm>
              <a:off x="5017627" y="1538080"/>
              <a:ext cx="4945334" cy="1688383"/>
            </a:xfrm>
            <a:prstGeom prst="rect">
              <a:avLst/>
            </a:prstGeom>
            <a:solidFill>
              <a:schemeClr val="bg1"/>
            </a:solidFill>
            <a:ln>
              <a:noFill/>
            </a:ln>
            <a:effectLst>
              <a:outerShdw blurRad="596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12" name="组合 11">
              <a:extLst>
                <a:ext uri="{FF2B5EF4-FFF2-40B4-BE49-F238E27FC236}">
                  <a16:creationId xmlns:a16="http://schemas.microsoft.com/office/drawing/2014/main" xmlns="" id="{40418358-F7DE-47BE-A7A0-03D5D8BCFA27}"/>
                </a:ext>
              </a:extLst>
            </p:cNvPr>
            <p:cNvGrpSpPr/>
            <p:nvPr/>
          </p:nvGrpSpPr>
          <p:grpSpPr>
            <a:xfrm>
              <a:off x="5762188" y="1774778"/>
              <a:ext cx="4385212" cy="1102162"/>
              <a:chOff x="1731749" y="3073140"/>
              <a:chExt cx="4385212" cy="1102162"/>
            </a:xfrm>
          </p:grpSpPr>
          <p:sp>
            <p:nvSpPr>
              <p:cNvPr id="13" name="矩形 12">
                <a:extLst>
                  <a:ext uri="{FF2B5EF4-FFF2-40B4-BE49-F238E27FC236}">
                    <a16:creationId xmlns:a16="http://schemas.microsoft.com/office/drawing/2014/main" xmlns="" id="{68A617C2-B524-441B-87B3-9CE51E115AB6}"/>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4" name="矩形 13">
                <a:extLst>
                  <a:ext uri="{FF2B5EF4-FFF2-40B4-BE49-F238E27FC236}">
                    <a16:creationId xmlns:a16="http://schemas.microsoft.com/office/drawing/2014/main" xmlns="" id="{21D2E88B-BE15-4CC9-A6B9-313428BCCA2B}"/>
                  </a:ext>
                </a:extLst>
              </p:cNvPr>
              <p:cNvSpPr/>
              <p:nvPr/>
            </p:nvSpPr>
            <p:spPr>
              <a:xfrm>
                <a:off x="2033319" y="3073140"/>
                <a:ext cx="204773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15" name="文本框 14">
                <a:extLst>
                  <a:ext uri="{FF2B5EF4-FFF2-40B4-BE49-F238E27FC236}">
                    <a16:creationId xmlns:a16="http://schemas.microsoft.com/office/drawing/2014/main" xmlns="" id="{A6D90A9A-2A4E-4289-B915-A01BAFB5584C}"/>
                  </a:ext>
                </a:extLst>
              </p:cNvPr>
              <p:cNvSpPr txBox="1"/>
              <p:nvPr/>
            </p:nvSpPr>
            <p:spPr>
              <a:xfrm>
                <a:off x="2033319" y="3473250"/>
                <a:ext cx="4083642"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您可以在此处输入该部分的总结性内容作为演示期间可</a:t>
                </a:r>
              </a:p>
            </p:txBody>
          </p:sp>
        </p:grpSp>
      </p:grpSp>
      <p:grpSp>
        <p:nvGrpSpPr>
          <p:cNvPr id="16" name="组合 15">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17" name="组合 16">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19" name="矩形 18">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0" name="矩形 19">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18"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2746197338"/>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4870C513-23F2-4056-A39B-53F394B6B0B2}"/>
              </a:ext>
            </a:extLst>
          </p:cNvPr>
          <p:cNvGrpSpPr/>
          <p:nvPr/>
        </p:nvGrpSpPr>
        <p:grpSpPr>
          <a:xfrm>
            <a:off x="4839116" y="2403418"/>
            <a:ext cx="2513768" cy="2394064"/>
            <a:chOff x="4413806" y="2110475"/>
            <a:chExt cx="2958832" cy="2817934"/>
          </a:xfrm>
        </p:grpSpPr>
        <p:sp>
          <p:nvSpPr>
            <p:cNvPr id="2" name="îṡ1ïďe">
              <a:extLst>
                <a:ext uri="{FF2B5EF4-FFF2-40B4-BE49-F238E27FC236}">
                  <a16:creationId xmlns:a16="http://schemas.microsoft.com/office/drawing/2014/main" xmlns="" id="{4FA59EF2-84BE-480F-A5C7-26199F5B8E7D}"/>
                </a:ext>
              </a:extLst>
            </p:cNvPr>
            <p:cNvSpPr/>
            <p:nvPr/>
          </p:nvSpPr>
          <p:spPr>
            <a:xfrm>
              <a:off x="4413806" y="2110475"/>
              <a:ext cx="2958832" cy="2817934"/>
            </a:xfrm>
            <a:prstGeom prst="pentagon">
              <a:avLst/>
            </a:prstGeom>
            <a:solidFill>
              <a:schemeClr val="bg1"/>
            </a:solidFill>
            <a:ln>
              <a:noFill/>
            </a:ln>
            <a:effectLst>
              <a:outerShdw blurRad="2413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latin typeface="华文细黑"/>
                <a:ea typeface="字魂73号-江南手书"/>
                <a:sym typeface="华文细黑"/>
              </a:endParaRPr>
            </a:p>
          </p:txBody>
        </p:sp>
        <p:sp>
          <p:nvSpPr>
            <p:cNvPr id="3" name="ïṣ1îḓè">
              <a:extLst>
                <a:ext uri="{FF2B5EF4-FFF2-40B4-BE49-F238E27FC236}">
                  <a16:creationId xmlns:a16="http://schemas.microsoft.com/office/drawing/2014/main" xmlns="" id="{638338F9-DF09-4E93-ABA8-A35B93E054E9}"/>
                </a:ext>
              </a:extLst>
            </p:cNvPr>
            <p:cNvSpPr/>
            <p:nvPr/>
          </p:nvSpPr>
          <p:spPr bwMode="auto">
            <a:xfrm>
              <a:off x="5476977" y="3103826"/>
              <a:ext cx="832490" cy="831231"/>
            </a:xfrm>
            <a:custGeom>
              <a:avLst/>
              <a:gdLst>
                <a:gd name="T0" fmla="*/ 2000 w 4000"/>
                <a:gd name="T1" fmla="*/ 0 h 4000"/>
                <a:gd name="T2" fmla="*/ 0 w 4000"/>
                <a:gd name="T3" fmla="*/ 2000 h 4000"/>
                <a:gd name="T4" fmla="*/ 2000 w 4000"/>
                <a:gd name="T5" fmla="*/ 4000 h 4000"/>
                <a:gd name="T6" fmla="*/ 4000 w 4000"/>
                <a:gd name="T7" fmla="*/ 2000 h 4000"/>
                <a:gd name="T8" fmla="*/ 2000 w 4000"/>
                <a:gd name="T9" fmla="*/ 0 h 4000"/>
                <a:gd name="T10" fmla="*/ 2630 w 4000"/>
                <a:gd name="T11" fmla="*/ 1340 h 4000"/>
                <a:gd name="T12" fmla="*/ 2995 w 4000"/>
                <a:gd name="T13" fmla="*/ 1130 h 4000"/>
                <a:gd name="T14" fmla="*/ 3112 w 4000"/>
                <a:gd name="T15" fmla="*/ 1161 h 4000"/>
                <a:gd name="T16" fmla="*/ 3081 w 4000"/>
                <a:gd name="T17" fmla="*/ 1278 h 4000"/>
                <a:gd name="T18" fmla="*/ 2716 w 4000"/>
                <a:gd name="T19" fmla="*/ 1489 h 4000"/>
                <a:gd name="T20" fmla="*/ 2599 w 4000"/>
                <a:gd name="T21" fmla="*/ 1457 h 4000"/>
                <a:gd name="T22" fmla="*/ 2630 w 4000"/>
                <a:gd name="T23" fmla="*/ 1340 h 4000"/>
                <a:gd name="T24" fmla="*/ 2212 w 4000"/>
                <a:gd name="T25" fmla="*/ 2995 h 4000"/>
                <a:gd name="T26" fmla="*/ 2153 w 4000"/>
                <a:gd name="T27" fmla="*/ 3009 h 4000"/>
                <a:gd name="T28" fmla="*/ 2069 w 4000"/>
                <a:gd name="T29" fmla="*/ 2980 h 4000"/>
                <a:gd name="T30" fmla="*/ 1627 w 4000"/>
                <a:gd name="T31" fmla="*/ 2633 h 4000"/>
                <a:gd name="T32" fmla="*/ 1563 w 4000"/>
                <a:gd name="T33" fmla="*/ 2642 h 4000"/>
                <a:gd name="T34" fmla="*/ 1120 w 4000"/>
                <a:gd name="T35" fmla="*/ 2642 h 4000"/>
                <a:gd name="T36" fmla="*/ 857 w 4000"/>
                <a:gd name="T37" fmla="*/ 2378 h 4000"/>
                <a:gd name="T38" fmla="*/ 857 w 4000"/>
                <a:gd name="T39" fmla="*/ 1611 h 4000"/>
                <a:gd name="T40" fmla="*/ 1120 w 4000"/>
                <a:gd name="T41" fmla="*/ 1348 h 4000"/>
                <a:gd name="T42" fmla="*/ 1563 w 4000"/>
                <a:gd name="T43" fmla="*/ 1348 h 4000"/>
                <a:gd name="T44" fmla="*/ 1637 w 4000"/>
                <a:gd name="T45" fmla="*/ 1359 h 4000"/>
                <a:gd name="T46" fmla="*/ 2069 w 4000"/>
                <a:gd name="T47" fmla="*/ 1020 h 4000"/>
                <a:gd name="T48" fmla="*/ 2212 w 4000"/>
                <a:gd name="T49" fmla="*/ 1005 h 4000"/>
                <a:gd name="T50" fmla="*/ 2287 w 4000"/>
                <a:gd name="T51" fmla="*/ 1126 h 4000"/>
                <a:gd name="T52" fmla="*/ 2287 w 4000"/>
                <a:gd name="T53" fmla="*/ 2874 h 4000"/>
                <a:gd name="T54" fmla="*/ 2287 w 4000"/>
                <a:gd name="T55" fmla="*/ 2874 h 4000"/>
                <a:gd name="T56" fmla="*/ 2212 w 4000"/>
                <a:gd name="T57" fmla="*/ 2995 h 4000"/>
                <a:gd name="T58" fmla="*/ 3123 w 4000"/>
                <a:gd name="T59" fmla="*/ 2845 h 4000"/>
                <a:gd name="T60" fmla="*/ 3006 w 4000"/>
                <a:gd name="T61" fmla="*/ 2877 h 4000"/>
                <a:gd name="T62" fmla="*/ 2641 w 4000"/>
                <a:gd name="T63" fmla="*/ 2666 h 4000"/>
                <a:gd name="T64" fmla="*/ 2610 w 4000"/>
                <a:gd name="T65" fmla="*/ 2549 h 4000"/>
                <a:gd name="T66" fmla="*/ 2727 w 4000"/>
                <a:gd name="T67" fmla="*/ 2517 h 4000"/>
                <a:gd name="T68" fmla="*/ 3092 w 4000"/>
                <a:gd name="T69" fmla="*/ 2728 h 4000"/>
                <a:gd name="T70" fmla="*/ 3123 w 4000"/>
                <a:gd name="T71" fmla="*/ 2845 h 4000"/>
                <a:gd name="T72" fmla="*/ 3082 w 4000"/>
                <a:gd name="T73" fmla="*/ 2091 h 4000"/>
                <a:gd name="T74" fmla="*/ 2661 w 4000"/>
                <a:gd name="T75" fmla="*/ 2091 h 4000"/>
                <a:gd name="T76" fmla="*/ 2575 w 4000"/>
                <a:gd name="T77" fmla="*/ 2005 h 4000"/>
                <a:gd name="T78" fmla="*/ 2661 w 4000"/>
                <a:gd name="T79" fmla="*/ 1919 h 4000"/>
                <a:gd name="T80" fmla="*/ 3082 w 4000"/>
                <a:gd name="T81" fmla="*/ 1919 h 4000"/>
                <a:gd name="T82" fmla="*/ 3168 w 4000"/>
                <a:gd name="T83" fmla="*/ 2005 h 4000"/>
                <a:gd name="T84" fmla="*/ 3082 w 4000"/>
                <a:gd name="T85" fmla="*/ 2091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00" h="4000">
                  <a:moveTo>
                    <a:pt x="2000" y="0"/>
                  </a:moveTo>
                  <a:cubicBezTo>
                    <a:pt x="896" y="0"/>
                    <a:pt x="0" y="895"/>
                    <a:pt x="0" y="2000"/>
                  </a:cubicBezTo>
                  <a:cubicBezTo>
                    <a:pt x="0" y="3105"/>
                    <a:pt x="896" y="4000"/>
                    <a:pt x="2000" y="4000"/>
                  </a:cubicBezTo>
                  <a:cubicBezTo>
                    <a:pt x="3105" y="4000"/>
                    <a:pt x="4000" y="3105"/>
                    <a:pt x="4000" y="2000"/>
                  </a:cubicBezTo>
                  <a:cubicBezTo>
                    <a:pt x="4000" y="895"/>
                    <a:pt x="3105" y="0"/>
                    <a:pt x="2000" y="0"/>
                  </a:cubicBezTo>
                  <a:close/>
                  <a:moveTo>
                    <a:pt x="2630" y="1340"/>
                  </a:moveTo>
                  <a:lnTo>
                    <a:pt x="2995" y="1130"/>
                  </a:lnTo>
                  <a:cubicBezTo>
                    <a:pt x="3036" y="1106"/>
                    <a:pt x="3088" y="1120"/>
                    <a:pt x="3112" y="1161"/>
                  </a:cubicBezTo>
                  <a:cubicBezTo>
                    <a:pt x="3136" y="1202"/>
                    <a:pt x="3122" y="1254"/>
                    <a:pt x="3081" y="1278"/>
                  </a:cubicBezTo>
                  <a:lnTo>
                    <a:pt x="2716" y="1489"/>
                  </a:lnTo>
                  <a:cubicBezTo>
                    <a:pt x="2675" y="1512"/>
                    <a:pt x="2622" y="1498"/>
                    <a:pt x="2599" y="1457"/>
                  </a:cubicBezTo>
                  <a:cubicBezTo>
                    <a:pt x="2575" y="1416"/>
                    <a:pt x="2589" y="1364"/>
                    <a:pt x="2630" y="1340"/>
                  </a:cubicBezTo>
                  <a:close/>
                  <a:moveTo>
                    <a:pt x="2212" y="2995"/>
                  </a:moveTo>
                  <a:cubicBezTo>
                    <a:pt x="2193" y="3004"/>
                    <a:pt x="2173" y="3009"/>
                    <a:pt x="2153" y="3009"/>
                  </a:cubicBezTo>
                  <a:cubicBezTo>
                    <a:pt x="2123" y="3009"/>
                    <a:pt x="2094" y="2999"/>
                    <a:pt x="2069" y="2980"/>
                  </a:cubicBezTo>
                  <a:lnTo>
                    <a:pt x="1627" y="2633"/>
                  </a:lnTo>
                  <a:cubicBezTo>
                    <a:pt x="1607" y="2639"/>
                    <a:pt x="1585" y="2642"/>
                    <a:pt x="1563" y="2642"/>
                  </a:cubicBezTo>
                  <a:lnTo>
                    <a:pt x="1120" y="2642"/>
                  </a:lnTo>
                  <a:cubicBezTo>
                    <a:pt x="975" y="2642"/>
                    <a:pt x="857" y="2524"/>
                    <a:pt x="857" y="2378"/>
                  </a:cubicBezTo>
                  <a:lnTo>
                    <a:pt x="857" y="1611"/>
                  </a:lnTo>
                  <a:cubicBezTo>
                    <a:pt x="857" y="1466"/>
                    <a:pt x="975" y="1348"/>
                    <a:pt x="1120" y="1348"/>
                  </a:cubicBezTo>
                  <a:lnTo>
                    <a:pt x="1563" y="1348"/>
                  </a:lnTo>
                  <a:cubicBezTo>
                    <a:pt x="1589" y="1348"/>
                    <a:pt x="1614" y="1352"/>
                    <a:pt x="1637" y="1359"/>
                  </a:cubicBezTo>
                  <a:lnTo>
                    <a:pt x="2069" y="1020"/>
                  </a:lnTo>
                  <a:cubicBezTo>
                    <a:pt x="2110" y="988"/>
                    <a:pt x="2165" y="982"/>
                    <a:pt x="2212" y="1005"/>
                  </a:cubicBezTo>
                  <a:cubicBezTo>
                    <a:pt x="2258" y="1028"/>
                    <a:pt x="2287" y="1075"/>
                    <a:pt x="2287" y="1126"/>
                  </a:cubicBezTo>
                  <a:lnTo>
                    <a:pt x="2287" y="2874"/>
                  </a:lnTo>
                  <a:lnTo>
                    <a:pt x="2287" y="2874"/>
                  </a:lnTo>
                  <a:cubicBezTo>
                    <a:pt x="2287" y="2925"/>
                    <a:pt x="2258" y="2972"/>
                    <a:pt x="2212" y="2995"/>
                  </a:cubicBezTo>
                  <a:close/>
                  <a:moveTo>
                    <a:pt x="3123" y="2845"/>
                  </a:moveTo>
                  <a:cubicBezTo>
                    <a:pt x="3099" y="2886"/>
                    <a:pt x="3047" y="2900"/>
                    <a:pt x="3006" y="2877"/>
                  </a:cubicBezTo>
                  <a:lnTo>
                    <a:pt x="2641" y="2666"/>
                  </a:lnTo>
                  <a:cubicBezTo>
                    <a:pt x="2600" y="2642"/>
                    <a:pt x="2586" y="2590"/>
                    <a:pt x="2610" y="2549"/>
                  </a:cubicBezTo>
                  <a:cubicBezTo>
                    <a:pt x="2633" y="2508"/>
                    <a:pt x="2686" y="2494"/>
                    <a:pt x="2727" y="2517"/>
                  </a:cubicBezTo>
                  <a:lnTo>
                    <a:pt x="3092" y="2728"/>
                  </a:lnTo>
                  <a:cubicBezTo>
                    <a:pt x="3133" y="2751"/>
                    <a:pt x="3147" y="2804"/>
                    <a:pt x="3123" y="2845"/>
                  </a:cubicBezTo>
                  <a:close/>
                  <a:moveTo>
                    <a:pt x="3082" y="2091"/>
                  </a:moveTo>
                  <a:lnTo>
                    <a:pt x="2661" y="2091"/>
                  </a:lnTo>
                  <a:cubicBezTo>
                    <a:pt x="2613" y="2091"/>
                    <a:pt x="2575" y="2052"/>
                    <a:pt x="2575" y="2005"/>
                  </a:cubicBezTo>
                  <a:cubicBezTo>
                    <a:pt x="2575" y="1957"/>
                    <a:pt x="2613" y="1919"/>
                    <a:pt x="2661" y="1919"/>
                  </a:cubicBezTo>
                  <a:lnTo>
                    <a:pt x="3082" y="1919"/>
                  </a:lnTo>
                  <a:cubicBezTo>
                    <a:pt x="3129" y="1919"/>
                    <a:pt x="3168" y="1957"/>
                    <a:pt x="3168" y="2005"/>
                  </a:cubicBezTo>
                  <a:cubicBezTo>
                    <a:pt x="3168" y="2052"/>
                    <a:pt x="3129" y="2091"/>
                    <a:pt x="3082" y="2091"/>
                  </a:cubicBezTo>
                  <a:close/>
                </a:path>
              </a:pathLst>
            </a:custGeom>
            <a:solidFill>
              <a:schemeClr val="accent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华文细黑"/>
                <a:ea typeface="字魂73号-江南手书"/>
                <a:sym typeface="华文细黑"/>
              </a:endParaRPr>
            </a:p>
          </p:txBody>
        </p:sp>
      </p:grpSp>
      <p:grpSp>
        <p:nvGrpSpPr>
          <p:cNvPr id="8" name="组合 7">
            <a:extLst>
              <a:ext uri="{FF2B5EF4-FFF2-40B4-BE49-F238E27FC236}">
                <a16:creationId xmlns:a16="http://schemas.microsoft.com/office/drawing/2014/main" xmlns="" id="{488A266C-6BF0-4F17-97E3-E3BE5A5384C7}"/>
              </a:ext>
            </a:extLst>
          </p:cNvPr>
          <p:cNvGrpSpPr/>
          <p:nvPr/>
        </p:nvGrpSpPr>
        <p:grpSpPr>
          <a:xfrm>
            <a:off x="7203362" y="1692875"/>
            <a:ext cx="3282421" cy="1420967"/>
            <a:chOff x="5931154" y="1849416"/>
            <a:chExt cx="3282421" cy="1420967"/>
          </a:xfrm>
        </p:grpSpPr>
        <p:sp>
          <p:nvSpPr>
            <p:cNvPr id="5" name="矩形 4">
              <a:extLst>
                <a:ext uri="{FF2B5EF4-FFF2-40B4-BE49-F238E27FC236}">
                  <a16:creationId xmlns:a16="http://schemas.microsoft.com/office/drawing/2014/main" xmlns="" id="{0A2B0576-829B-4431-818C-CE25920A43FF}"/>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6" name="矩形 5">
              <a:extLst>
                <a:ext uri="{FF2B5EF4-FFF2-40B4-BE49-F238E27FC236}">
                  <a16:creationId xmlns:a16="http://schemas.microsoft.com/office/drawing/2014/main" xmlns="" id="{2446CA63-AC3F-4A3C-B933-27ECE1E882E5}"/>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7" name="文本框 6">
              <a:extLst>
                <a:ext uri="{FF2B5EF4-FFF2-40B4-BE49-F238E27FC236}">
                  <a16:creationId xmlns:a16="http://schemas.microsoft.com/office/drawing/2014/main" xmlns="" id="{64EB80A1-D657-427C-86CA-BA5558914A4F}"/>
                </a:ext>
              </a:extLst>
            </p:cNvPr>
            <p:cNvSpPr txBox="1"/>
            <p:nvPr/>
          </p:nvSpPr>
          <p:spPr>
            <a:xfrm>
              <a:off x="6232724" y="2249526"/>
              <a:ext cx="2980851"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a:t>
              </a:r>
            </a:p>
          </p:txBody>
        </p:sp>
      </p:grpSp>
      <p:grpSp>
        <p:nvGrpSpPr>
          <p:cNvPr id="9" name="组合 8">
            <a:extLst>
              <a:ext uri="{FF2B5EF4-FFF2-40B4-BE49-F238E27FC236}">
                <a16:creationId xmlns:a16="http://schemas.microsoft.com/office/drawing/2014/main" xmlns="" id="{BF922C46-7E8F-4CCC-A436-EAE3EF57EEA6}"/>
              </a:ext>
            </a:extLst>
          </p:cNvPr>
          <p:cNvGrpSpPr/>
          <p:nvPr/>
        </p:nvGrpSpPr>
        <p:grpSpPr>
          <a:xfrm>
            <a:off x="7703632" y="3696796"/>
            <a:ext cx="3282423" cy="1420967"/>
            <a:chOff x="5931154" y="1849416"/>
            <a:chExt cx="3282423" cy="1420967"/>
          </a:xfrm>
        </p:grpSpPr>
        <p:sp>
          <p:nvSpPr>
            <p:cNvPr id="10" name="矩形 9">
              <a:extLst>
                <a:ext uri="{FF2B5EF4-FFF2-40B4-BE49-F238E27FC236}">
                  <a16:creationId xmlns:a16="http://schemas.microsoft.com/office/drawing/2014/main" xmlns="" id="{CE304963-03FB-483C-BE03-9862F70617D3}"/>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1" name="矩形 10">
              <a:extLst>
                <a:ext uri="{FF2B5EF4-FFF2-40B4-BE49-F238E27FC236}">
                  <a16:creationId xmlns:a16="http://schemas.microsoft.com/office/drawing/2014/main" xmlns="" id="{29F42238-0EFD-484F-83C8-57CADF7251D6}"/>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12" name="文本框 11">
              <a:extLst>
                <a:ext uri="{FF2B5EF4-FFF2-40B4-BE49-F238E27FC236}">
                  <a16:creationId xmlns:a16="http://schemas.microsoft.com/office/drawing/2014/main" xmlns="" id="{AEA57EE4-A67B-4390-BB28-FDAC2FAADABC}"/>
                </a:ext>
              </a:extLst>
            </p:cNvPr>
            <p:cNvSpPr txBox="1"/>
            <p:nvPr/>
          </p:nvSpPr>
          <p:spPr>
            <a:xfrm>
              <a:off x="6232725" y="2249526"/>
              <a:ext cx="2980852"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a:t>
              </a:r>
            </a:p>
          </p:txBody>
        </p:sp>
      </p:grpSp>
      <p:grpSp>
        <p:nvGrpSpPr>
          <p:cNvPr id="13" name="组合 12">
            <a:extLst>
              <a:ext uri="{FF2B5EF4-FFF2-40B4-BE49-F238E27FC236}">
                <a16:creationId xmlns:a16="http://schemas.microsoft.com/office/drawing/2014/main" xmlns="" id="{1E61DF8B-B0F3-4076-8F58-75445A21C662}"/>
              </a:ext>
            </a:extLst>
          </p:cNvPr>
          <p:cNvGrpSpPr/>
          <p:nvPr/>
        </p:nvGrpSpPr>
        <p:grpSpPr>
          <a:xfrm>
            <a:off x="1606568" y="4085556"/>
            <a:ext cx="3368559" cy="1420967"/>
            <a:chOff x="5931154" y="1849416"/>
            <a:chExt cx="3368559" cy="1420967"/>
          </a:xfrm>
        </p:grpSpPr>
        <p:sp>
          <p:nvSpPr>
            <p:cNvPr id="14" name="矩形 13">
              <a:extLst>
                <a:ext uri="{FF2B5EF4-FFF2-40B4-BE49-F238E27FC236}">
                  <a16:creationId xmlns:a16="http://schemas.microsoft.com/office/drawing/2014/main" xmlns="" id="{E94957AC-B4AE-4DD8-8951-255702443A3E}"/>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5" name="矩形 14">
              <a:extLst>
                <a:ext uri="{FF2B5EF4-FFF2-40B4-BE49-F238E27FC236}">
                  <a16:creationId xmlns:a16="http://schemas.microsoft.com/office/drawing/2014/main" xmlns="" id="{BF3B49C4-2A83-4DE3-99A6-C28FEFE08A9A}"/>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16" name="文本框 15">
              <a:extLst>
                <a:ext uri="{FF2B5EF4-FFF2-40B4-BE49-F238E27FC236}">
                  <a16:creationId xmlns:a16="http://schemas.microsoft.com/office/drawing/2014/main" xmlns="" id="{F24513D5-EEB1-45A9-BEDA-8BB90B91B3E5}"/>
                </a:ext>
              </a:extLst>
            </p:cNvPr>
            <p:cNvSpPr txBox="1"/>
            <p:nvPr/>
          </p:nvSpPr>
          <p:spPr>
            <a:xfrm>
              <a:off x="6232724" y="2249526"/>
              <a:ext cx="3066989"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a:t>
              </a:r>
            </a:p>
          </p:txBody>
        </p:sp>
      </p:grpSp>
      <p:grpSp>
        <p:nvGrpSpPr>
          <p:cNvPr id="17" name="组合 16">
            <a:extLst>
              <a:ext uri="{FF2B5EF4-FFF2-40B4-BE49-F238E27FC236}">
                <a16:creationId xmlns:a16="http://schemas.microsoft.com/office/drawing/2014/main" xmlns="" id="{08D3E830-AD6D-4ABD-986E-62ABD82302F4}"/>
              </a:ext>
            </a:extLst>
          </p:cNvPr>
          <p:cNvGrpSpPr/>
          <p:nvPr/>
        </p:nvGrpSpPr>
        <p:grpSpPr>
          <a:xfrm>
            <a:off x="1848421" y="1928591"/>
            <a:ext cx="3368559" cy="1420967"/>
            <a:chOff x="5931154" y="1849416"/>
            <a:chExt cx="3368559" cy="1420967"/>
          </a:xfrm>
        </p:grpSpPr>
        <p:sp>
          <p:nvSpPr>
            <p:cNvPr id="18" name="矩形 17">
              <a:extLst>
                <a:ext uri="{FF2B5EF4-FFF2-40B4-BE49-F238E27FC236}">
                  <a16:creationId xmlns:a16="http://schemas.microsoft.com/office/drawing/2014/main" xmlns="" id="{5E2197EF-D532-414D-A8B3-526CFF99085E}"/>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9" name="矩形 18">
              <a:extLst>
                <a:ext uri="{FF2B5EF4-FFF2-40B4-BE49-F238E27FC236}">
                  <a16:creationId xmlns:a16="http://schemas.microsoft.com/office/drawing/2014/main" xmlns="" id="{3F184CA5-ED0B-46B8-8030-E73A0B353BC8}"/>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20" name="文本框 19">
              <a:extLst>
                <a:ext uri="{FF2B5EF4-FFF2-40B4-BE49-F238E27FC236}">
                  <a16:creationId xmlns:a16="http://schemas.microsoft.com/office/drawing/2014/main" xmlns="" id="{F79522E3-ADE5-4165-817D-853B5E5B5249}"/>
                </a:ext>
              </a:extLst>
            </p:cNvPr>
            <p:cNvSpPr txBox="1"/>
            <p:nvPr/>
          </p:nvSpPr>
          <p:spPr>
            <a:xfrm>
              <a:off x="6232724" y="2249526"/>
              <a:ext cx="3066989"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a:t>
              </a:r>
            </a:p>
          </p:txBody>
        </p:sp>
      </p:grpSp>
      <p:grpSp>
        <p:nvGrpSpPr>
          <p:cNvPr id="21" name="组合 20">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22" name="组合 21">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24" name="矩形 23">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5" name="矩形 24">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23"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880776427"/>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382500" cy="6858001"/>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1773877" y="1360767"/>
            <a:ext cx="8453746" cy="4090614"/>
          </a:xfrm>
          <a:prstGeom prst="roundRect">
            <a:avLst/>
          </a:prstGeom>
          <a:solidFill>
            <a:schemeClr val="bg1"/>
          </a:solidFill>
          <a:ln>
            <a:noFill/>
          </a:ln>
          <a:effectLst>
            <a:outerShdw blurRad="127000" sx="101000" sy="101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9" name="矩形 8">
            <a:extLst>
              <a:ext uri="{FF2B5EF4-FFF2-40B4-BE49-F238E27FC236}">
                <a16:creationId xmlns:a16="http://schemas.microsoft.com/office/drawing/2014/main" xmlns="" id="{39C2058A-4460-4E66-BA1E-43007BB49D9D}"/>
              </a:ext>
            </a:extLst>
          </p:cNvPr>
          <p:cNvSpPr/>
          <p:nvPr/>
        </p:nvSpPr>
        <p:spPr>
          <a:xfrm>
            <a:off x="3796285" y="2852076"/>
            <a:ext cx="4608954" cy="1107996"/>
          </a:xfrm>
          <a:prstGeom prst="rect">
            <a:avLst/>
          </a:prstGeom>
        </p:spPr>
        <p:txBody>
          <a:bodyPr wrap="none">
            <a:spAutoFit/>
          </a:bodyPr>
          <a:lstStyle/>
          <a:p>
            <a:r>
              <a:rPr lang="zh-CN" altLang="en-US" sz="6600" spc="300" dirty="0">
                <a:solidFill>
                  <a:srgbClr val="404040"/>
                </a:solidFill>
                <a:latin typeface="华文细黑"/>
                <a:ea typeface="字魂73号-江南手书"/>
                <a:sym typeface="华文细黑"/>
              </a:rPr>
              <a:t>请输入标题</a:t>
            </a:r>
          </a:p>
        </p:txBody>
      </p:sp>
      <p:sp>
        <p:nvSpPr>
          <p:cNvPr id="10" name="文本框 9">
            <a:extLst>
              <a:ext uri="{FF2B5EF4-FFF2-40B4-BE49-F238E27FC236}">
                <a16:creationId xmlns:a16="http://schemas.microsoft.com/office/drawing/2014/main" xmlns="" id="{8C2AA617-4495-47C2-8BF0-A31D7A2275CF}"/>
              </a:ext>
            </a:extLst>
          </p:cNvPr>
          <p:cNvSpPr txBox="1"/>
          <p:nvPr/>
        </p:nvSpPr>
        <p:spPr>
          <a:xfrm>
            <a:off x="3620941" y="3985336"/>
            <a:ext cx="4951559" cy="83099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ctr">
              <a:lnSpc>
                <a:spcPct val="150000"/>
              </a:lnSpc>
            </a:pPr>
            <a:r>
              <a:rPr lang="zh-CN" altLang="en-US" dirty="0">
                <a:latin typeface="华文细黑"/>
                <a:ea typeface="字魂73号-江南手书"/>
                <a:sym typeface="华文细黑"/>
              </a:rPr>
              <a:t>您可以在此处输入该部分的总结性内容作为简要的提示帮助演示</a:t>
            </a:r>
          </a:p>
        </p:txBody>
      </p:sp>
      <p:sp>
        <p:nvSpPr>
          <p:cNvPr id="12" name="矩形 11">
            <a:extLst>
              <a:ext uri="{FF2B5EF4-FFF2-40B4-BE49-F238E27FC236}">
                <a16:creationId xmlns:a16="http://schemas.microsoft.com/office/drawing/2014/main" xmlns="" id="{490B53A9-9000-4380-A3AA-4FB880ECC859}"/>
              </a:ext>
            </a:extLst>
          </p:cNvPr>
          <p:cNvSpPr/>
          <p:nvPr/>
        </p:nvSpPr>
        <p:spPr>
          <a:xfrm rot="2764852">
            <a:off x="9695681" y="4984443"/>
            <a:ext cx="659382" cy="659382"/>
          </a:xfrm>
          <a:prstGeom prst="rect">
            <a:avLst/>
          </a:pr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7" name="Rectangle 30">
            <a:extLst>
              <a:ext uri="{FF2B5EF4-FFF2-40B4-BE49-F238E27FC236}">
                <a16:creationId xmlns:a16="http://schemas.microsoft.com/office/drawing/2014/main" xmlns="" id="{2C89DF5C-7246-4760-8E69-CE2DE2AACBD7}"/>
              </a:ext>
            </a:extLst>
          </p:cNvPr>
          <p:cNvSpPr/>
          <p:nvPr/>
        </p:nvSpPr>
        <p:spPr>
          <a:xfrm>
            <a:off x="4324350" y="1616798"/>
            <a:ext cx="3545805" cy="15696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600" spc="300" noProof="0" dirty="0" smtClean="0">
                <a:solidFill>
                  <a:schemeClr val="accent1"/>
                </a:solidFill>
                <a:latin typeface="字魂73号-江南手书" pitchFamily="2" charset="-122"/>
                <a:ea typeface="字魂73号-江南手书" pitchFamily="2" charset="-122"/>
                <a:cs typeface="Open Sans" pitchFamily="34" charset="0"/>
                <a:sym typeface="华文细黑"/>
              </a:rPr>
              <a:t>Part 03</a:t>
            </a:r>
            <a:endParaRPr kumimoji="0" lang="zh-CN" altLang="en-US" sz="9600" i="0" u="none" strike="noStrike" kern="1200" cap="none" spc="300" normalizeH="0" baseline="0" noProof="0" dirty="0">
              <a:ln>
                <a:noFill/>
              </a:ln>
              <a:solidFill>
                <a:schemeClr val="accent1"/>
              </a:solidFill>
              <a:effectLst/>
              <a:uLnTx/>
              <a:uFillTx/>
              <a:latin typeface="字魂73号-江南手书" pitchFamily="2" charset="-122"/>
              <a:ea typeface="字魂73号-江南手书" pitchFamily="2" charset="-122"/>
              <a:cs typeface="Open Sans" pitchFamily="34" charset="0"/>
              <a:sym typeface="华文细黑"/>
            </a:endParaRPr>
          </a:p>
        </p:txBody>
      </p:sp>
    </p:spTree>
    <p:extLst>
      <p:ext uri="{BB962C8B-B14F-4D97-AF65-F5344CB8AC3E}">
        <p14:creationId xmlns:p14="http://schemas.microsoft.com/office/powerpoint/2010/main" val="1627351680"/>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1000"/>
                                        <p:tgtEl>
                                          <p:spTgt spid="17"/>
                                        </p:tgtEl>
                                        <p:attrNameLst>
                                          <p:attrName>ppt_x</p:attrName>
                                        </p:attrNameLst>
                                      </p:cBhvr>
                                      <p:tavLst>
                                        <p:tav tm="0">
                                          <p:val>
                                            <p:strVal val="#ppt_x-#ppt_w*1.125000"/>
                                          </p:val>
                                        </p:tav>
                                        <p:tav tm="100000">
                                          <p:val>
                                            <p:strVal val="#ppt_x"/>
                                          </p:val>
                                        </p:tav>
                                      </p:tavLst>
                                    </p:anim>
                                    <p:animEffect transition="in" filter="wipe(right)">
                                      <p:cBhvr>
                                        <p:cTn id="19" dur="1000"/>
                                        <p:tgtEl>
                                          <p:spTgt spid="17"/>
                                        </p:tgtEl>
                                      </p:cBhvr>
                                    </p:animEffect>
                                  </p:childTnLst>
                                </p:cTn>
                              </p:par>
                              <p:par>
                                <p:cTn id="20" presetID="12" presetClass="entr" presetSubtype="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p:tgtEl>
                                          <p:spTgt spid="9"/>
                                        </p:tgtEl>
                                        <p:attrNameLst>
                                          <p:attrName>ppt_x</p:attrName>
                                        </p:attrNameLst>
                                      </p:cBhvr>
                                      <p:tavLst>
                                        <p:tav tm="0">
                                          <p:val>
                                            <p:strVal val="#ppt_x+#ppt_w*1.125000"/>
                                          </p:val>
                                        </p:tav>
                                        <p:tav tm="100000">
                                          <p:val>
                                            <p:strVal val="#ppt_x"/>
                                          </p:val>
                                        </p:tav>
                                      </p:tavLst>
                                    </p:anim>
                                    <p:animEffect transition="in" filter="wipe(left)">
                                      <p:cBhvr>
                                        <p:cTn id="23" dur="1000"/>
                                        <p:tgtEl>
                                          <p:spTgt spid="9"/>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750"/>
                                        <p:tgtEl>
                                          <p:spTgt spid="10"/>
                                        </p:tgtEl>
                                      </p:cBhvr>
                                    </p:animEffect>
                                    <p:anim calcmode="lin" valueType="num">
                                      <p:cBhvr>
                                        <p:cTn id="28" dur="750" fill="hold"/>
                                        <p:tgtEl>
                                          <p:spTgt spid="10"/>
                                        </p:tgtEl>
                                        <p:attrNameLst>
                                          <p:attrName>ppt_x</p:attrName>
                                        </p:attrNameLst>
                                      </p:cBhvr>
                                      <p:tavLst>
                                        <p:tav tm="0">
                                          <p:val>
                                            <p:strVal val="#ppt_x"/>
                                          </p:val>
                                        </p:tav>
                                        <p:tav tm="100000">
                                          <p:val>
                                            <p:strVal val="#ppt_x"/>
                                          </p:val>
                                        </p:tav>
                                      </p:tavLst>
                                    </p:anim>
                                    <p:anim calcmode="lin" valueType="num">
                                      <p:cBhvr>
                                        <p:cTn id="29"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p:bldP spid="10" grpId="0"/>
      <p:bldP spid="1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9583F123-2CCB-41F8-9E15-468F09079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621" y="1721879"/>
            <a:ext cx="8030757" cy="3704113"/>
          </a:xfrm>
          <a:prstGeom prst="rect">
            <a:avLst/>
          </a:prstGeom>
        </p:spPr>
      </p:pic>
      <p:sp>
        <p:nvSpPr>
          <p:cNvPr id="2" name="îṩļïḑé">
            <a:extLst>
              <a:ext uri="{FF2B5EF4-FFF2-40B4-BE49-F238E27FC236}">
                <a16:creationId xmlns:a16="http://schemas.microsoft.com/office/drawing/2014/main" xmlns="" id="{23E8CA6A-4FD2-4327-89A3-54D8016564A0}"/>
              </a:ext>
            </a:extLst>
          </p:cNvPr>
          <p:cNvSpPr/>
          <p:nvPr/>
        </p:nvSpPr>
        <p:spPr bwMode="auto">
          <a:xfrm>
            <a:off x="-274155" y="3776097"/>
            <a:ext cx="12473609" cy="1649895"/>
          </a:xfrm>
          <a:prstGeom prst="rect">
            <a:avLst/>
          </a:prstGeom>
          <a:solidFill>
            <a:schemeClr val="bg1"/>
          </a:solidFill>
          <a:ln>
            <a:noFill/>
          </a:ln>
          <a:effectLst>
            <a:outerShdw blurRad="5969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sp>
        <p:nvSpPr>
          <p:cNvPr id="7" name="矩形 6">
            <a:extLst>
              <a:ext uri="{FF2B5EF4-FFF2-40B4-BE49-F238E27FC236}">
                <a16:creationId xmlns:a16="http://schemas.microsoft.com/office/drawing/2014/main" xmlns="" id="{1F8CCAF2-1A8D-45A8-BB1A-B63AFE66A4F6}"/>
              </a:ext>
            </a:extLst>
          </p:cNvPr>
          <p:cNvSpPr/>
          <p:nvPr/>
        </p:nvSpPr>
        <p:spPr>
          <a:xfrm flipH="1">
            <a:off x="3046563" y="4438315"/>
            <a:ext cx="7643821" cy="1340185"/>
          </a:xfrm>
          <a:prstGeom prst="rect">
            <a:avLst/>
          </a:prstGeom>
          <a:noFill/>
          <a:ln>
            <a:gradFill flip="none" rotWithShape="1">
              <a:gsLst>
                <a:gs pos="0">
                  <a:schemeClr val="accent1">
                    <a:tint val="66000"/>
                    <a:satMod val="160000"/>
                  </a:schemeClr>
                </a:gs>
                <a:gs pos="50000">
                  <a:schemeClr val="accent1">
                    <a:tint val="44500"/>
                    <a:satMod val="160000"/>
                  </a:schemeClr>
                </a:gs>
                <a:gs pos="100000">
                  <a:schemeClr val="accent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a:ea typeface="字魂73号-江南手书"/>
              <a:sym typeface="华文细黑"/>
            </a:endParaRPr>
          </a:p>
        </p:txBody>
      </p:sp>
      <p:grpSp>
        <p:nvGrpSpPr>
          <p:cNvPr id="3" name="组合 2">
            <a:extLst>
              <a:ext uri="{FF2B5EF4-FFF2-40B4-BE49-F238E27FC236}">
                <a16:creationId xmlns:a16="http://schemas.microsoft.com/office/drawing/2014/main" xmlns="" id="{6C04479C-84A7-4ACC-BC2B-1F4962C40292}"/>
              </a:ext>
            </a:extLst>
          </p:cNvPr>
          <p:cNvGrpSpPr/>
          <p:nvPr/>
        </p:nvGrpSpPr>
        <p:grpSpPr>
          <a:xfrm>
            <a:off x="1478423" y="4038205"/>
            <a:ext cx="8754762" cy="1102162"/>
            <a:chOff x="5931154" y="1849416"/>
            <a:chExt cx="8754762" cy="1102162"/>
          </a:xfrm>
        </p:grpSpPr>
        <p:sp>
          <p:nvSpPr>
            <p:cNvPr id="4" name="矩形 3">
              <a:extLst>
                <a:ext uri="{FF2B5EF4-FFF2-40B4-BE49-F238E27FC236}">
                  <a16:creationId xmlns:a16="http://schemas.microsoft.com/office/drawing/2014/main" xmlns="" id="{2808E529-32BB-4445-8366-3871A0BF0589}"/>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5" name="矩形 4">
              <a:extLst>
                <a:ext uri="{FF2B5EF4-FFF2-40B4-BE49-F238E27FC236}">
                  <a16:creationId xmlns:a16="http://schemas.microsoft.com/office/drawing/2014/main" xmlns="" id="{F502FE31-52ED-4535-A9A9-E7B88B596D3B}"/>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6" name="文本框 5">
              <a:extLst>
                <a:ext uri="{FF2B5EF4-FFF2-40B4-BE49-F238E27FC236}">
                  <a16:creationId xmlns:a16="http://schemas.microsoft.com/office/drawing/2014/main" xmlns="" id="{C4401D83-D81E-4DF3-883F-A8EBD310F154}"/>
                </a:ext>
              </a:extLst>
            </p:cNvPr>
            <p:cNvSpPr txBox="1"/>
            <p:nvPr/>
          </p:nvSpPr>
          <p:spPr>
            <a:xfrm>
              <a:off x="6232724" y="2249526"/>
              <a:ext cx="8453192" cy="702052"/>
            </a:xfrm>
            <a:prstGeom prst="rect">
              <a:avLst/>
            </a:prstGeom>
            <a:solidFill>
              <a:schemeClr val="bg1"/>
            </a:solid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您可以在此处输入该部分的总结性内容作为演示期间的提示您可以在此处输入该部分的总结性内容作为演示期间的提示您可以在此处输入该部分做</a:t>
              </a:r>
            </a:p>
          </p:txBody>
        </p:sp>
      </p:grpSp>
      <p:grpSp>
        <p:nvGrpSpPr>
          <p:cNvPr id="10" name="组合 9">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11" name="组合 10">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13" name="矩形 12">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14" name="矩形 13">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12"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75996194"/>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1FC6DF28-C98E-44B3-8A22-80DBC4F87DC5}"/>
              </a:ext>
            </a:extLst>
          </p:cNvPr>
          <p:cNvGrpSpPr/>
          <p:nvPr/>
        </p:nvGrpSpPr>
        <p:grpSpPr>
          <a:xfrm>
            <a:off x="4637598" y="2185860"/>
            <a:ext cx="3062874" cy="2486279"/>
            <a:chOff x="3170016" y="1468031"/>
            <a:chExt cx="5255498" cy="4266135"/>
          </a:xfrm>
          <a:solidFill>
            <a:srgbClr val="A8DBE1"/>
          </a:solidFill>
        </p:grpSpPr>
        <p:grpSp>
          <p:nvGrpSpPr>
            <p:cNvPr id="10" name="Group 28">
              <a:extLst>
                <a:ext uri="{FF2B5EF4-FFF2-40B4-BE49-F238E27FC236}">
                  <a16:creationId xmlns:a16="http://schemas.microsoft.com/office/drawing/2014/main" xmlns="" id="{06AC3543-29BE-44ED-932F-B67FAE5A5E17}"/>
                </a:ext>
              </a:extLst>
            </p:cNvPr>
            <p:cNvGrpSpPr/>
            <p:nvPr/>
          </p:nvGrpSpPr>
          <p:grpSpPr>
            <a:xfrm>
              <a:off x="5073646" y="3617832"/>
              <a:ext cx="2995797" cy="1410890"/>
              <a:chOff x="4905731" y="3795281"/>
              <a:chExt cx="2995797" cy="1410890"/>
            </a:xfrm>
            <a:grpFill/>
          </p:grpSpPr>
          <p:sp>
            <p:nvSpPr>
              <p:cNvPr id="23" name="Freeform 8">
                <a:extLst>
                  <a:ext uri="{FF2B5EF4-FFF2-40B4-BE49-F238E27FC236}">
                    <a16:creationId xmlns:a16="http://schemas.microsoft.com/office/drawing/2014/main" xmlns="" id="{2C1FD4D9-CBF9-4AF0-8EA1-C2EB0E5F9E59}"/>
                  </a:ext>
                </a:extLst>
              </p:cNvPr>
              <p:cNvSpPr>
                <a:spLocks/>
              </p:cNvSpPr>
              <p:nvPr/>
            </p:nvSpPr>
            <p:spPr bwMode="auto">
              <a:xfrm rot="5400000">
                <a:off x="6892220" y="4196862"/>
                <a:ext cx="1410890" cy="607727"/>
              </a:xfrm>
              <a:custGeom>
                <a:avLst/>
                <a:gdLst>
                  <a:gd name="T0" fmla="*/ 263 w 527"/>
                  <a:gd name="T1" fmla="*/ 0 h 227"/>
                  <a:gd name="T2" fmla="*/ 527 w 527"/>
                  <a:gd name="T3" fmla="*/ 227 h 227"/>
                  <a:gd name="T4" fmla="*/ 263 w 527"/>
                  <a:gd name="T5" fmla="*/ 227 h 227"/>
                  <a:gd name="T6" fmla="*/ 0 w 527"/>
                  <a:gd name="T7" fmla="*/ 227 h 227"/>
                  <a:gd name="T8" fmla="*/ 263 w 527"/>
                  <a:gd name="T9" fmla="*/ 0 h 227"/>
                </a:gdLst>
                <a:ahLst/>
                <a:cxnLst>
                  <a:cxn ang="0">
                    <a:pos x="T0" y="T1"/>
                  </a:cxn>
                  <a:cxn ang="0">
                    <a:pos x="T2" y="T3"/>
                  </a:cxn>
                  <a:cxn ang="0">
                    <a:pos x="T4" y="T5"/>
                  </a:cxn>
                  <a:cxn ang="0">
                    <a:pos x="T6" y="T7"/>
                  </a:cxn>
                  <a:cxn ang="0">
                    <a:pos x="T8" y="T9"/>
                  </a:cxn>
                </a:cxnLst>
                <a:rect l="0" t="0" r="r" b="b"/>
                <a:pathLst>
                  <a:path w="527" h="227">
                    <a:moveTo>
                      <a:pt x="263" y="0"/>
                    </a:moveTo>
                    <a:lnTo>
                      <a:pt x="527" y="227"/>
                    </a:lnTo>
                    <a:lnTo>
                      <a:pt x="263" y="227"/>
                    </a:lnTo>
                    <a:lnTo>
                      <a:pt x="0" y="227"/>
                    </a:lnTo>
                    <a:lnTo>
                      <a:pt x="263" y="0"/>
                    </a:lnTo>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sp>
            <p:nvSpPr>
              <p:cNvPr id="24" name="Freeform 11">
                <a:extLst>
                  <a:ext uri="{FF2B5EF4-FFF2-40B4-BE49-F238E27FC236}">
                    <a16:creationId xmlns:a16="http://schemas.microsoft.com/office/drawing/2014/main" xmlns="" id="{F5A43DCB-5631-4BFC-9031-2FBF17A6E40E}"/>
                  </a:ext>
                </a:extLst>
              </p:cNvPr>
              <p:cNvSpPr>
                <a:spLocks/>
              </p:cNvSpPr>
              <p:nvPr/>
            </p:nvSpPr>
            <p:spPr bwMode="auto">
              <a:xfrm rot="5400000">
                <a:off x="5743698" y="3305350"/>
                <a:ext cx="712138" cy="2388071"/>
              </a:xfrm>
              <a:custGeom>
                <a:avLst/>
                <a:gdLst>
                  <a:gd name="T0" fmla="*/ 266 w 266"/>
                  <a:gd name="T1" fmla="*/ 0 h 1167"/>
                  <a:gd name="T2" fmla="*/ 133 w 266"/>
                  <a:gd name="T3" fmla="*/ 0 h 1167"/>
                  <a:gd name="T4" fmla="*/ 0 w 266"/>
                  <a:gd name="T5" fmla="*/ 0 h 1167"/>
                  <a:gd name="T6" fmla="*/ 0 w 266"/>
                  <a:gd name="T7" fmla="*/ 1167 h 1167"/>
                  <a:gd name="T8" fmla="*/ 266 w 266"/>
                  <a:gd name="T9" fmla="*/ 956 h 1167"/>
                  <a:gd name="T10" fmla="*/ 266 w 266"/>
                  <a:gd name="T11" fmla="*/ 0 h 1167"/>
                </a:gdLst>
                <a:ahLst/>
                <a:cxnLst>
                  <a:cxn ang="0">
                    <a:pos x="T0" y="T1"/>
                  </a:cxn>
                  <a:cxn ang="0">
                    <a:pos x="T2" y="T3"/>
                  </a:cxn>
                  <a:cxn ang="0">
                    <a:pos x="T4" y="T5"/>
                  </a:cxn>
                  <a:cxn ang="0">
                    <a:pos x="T6" y="T7"/>
                  </a:cxn>
                  <a:cxn ang="0">
                    <a:pos x="T8" y="T9"/>
                  </a:cxn>
                  <a:cxn ang="0">
                    <a:pos x="T10" y="T11"/>
                  </a:cxn>
                </a:cxnLst>
                <a:rect l="0" t="0" r="r" b="b"/>
                <a:pathLst>
                  <a:path w="266" h="1167">
                    <a:moveTo>
                      <a:pt x="266" y="0"/>
                    </a:moveTo>
                    <a:lnTo>
                      <a:pt x="133" y="0"/>
                    </a:lnTo>
                    <a:lnTo>
                      <a:pt x="0" y="0"/>
                    </a:lnTo>
                    <a:lnTo>
                      <a:pt x="0" y="1167"/>
                    </a:lnTo>
                    <a:lnTo>
                      <a:pt x="266" y="956"/>
                    </a:lnTo>
                    <a:lnTo>
                      <a:pt x="266"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grpSp>
        <p:grpSp>
          <p:nvGrpSpPr>
            <p:cNvPr id="11" name="Group 20">
              <a:extLst>
                <a:ext uri="{FF2B5EF4-FFF2-40B4-BE49-F238E27FC236}">
                  <a16:creationId xmlns:a16="http://schemas.microsoft.com/office/drawing/2014/main" xmlns="" id="{58E482AB-D022-43CC-8B7D-9390095118F7}"/>
                </a:ext>
              </a:extLst>
            </p:cNvPr>
            <p:cNvGrpSpPr/>
            <p:nvPr/>
          </p:nvGrpSpPr>
          <p:grpSpPr>
            <a:xfrm>
              <a:off x="4163396" y="2897661"/>
              <a:ext cx="2910126" cy="1410890"/>
              <a:chOff x="3995481" y="3075110"/>
              <a:chExt cx="2910126" cy="1410890"/>
            </a:xfrm>
            <a:grpFill/>
          </p:grpSpPr>
          <p:sp>
            <p:nvSpPr>
              <p:cNvPr id="21" name="Freeform 17">
                <a:extLst>
                  <a:ext uri="{FF2B5EF4-FFF2-40B4-BE49-F238E27FC236}">
                    <a16:creationId xmlns:a16="http://schemas.microsoft.com/office/drawing/2014/main" xmlns="" id="{6C1B875B-049F-48C1-8DDB-BAC4BB00A4B8}"/>
                  </a:ext>
                </a:extLst>
              </p:cNvPr>
              <p:cNvSpPr>
                <a:spLocks/>
              </p:cNvSpPr>
              <p:nvPr/>
            </p:nvSpPr>
            <p:spPr bwMode="auto">
              <a:xfrm rot="5400000">
                <a:off x="3595238" y="3475353"/>
                <a:ext cx="1410890" cy="610404"/>
              </a:xfrm>
              <a:custGeom>
                <a:avLst/>
                <a:gdLst>
                  <a:gd name="T0" fmla="*/ 264 w 527"/>
                  <a:gd name="T1" fmla="*/ 228 h 228"/>
                  <a:gd name="T2" fmla="*/ 527 w 527"/>
                  <a:gd name="T3" fmla="*/ 0 h 228"/>
                  <a:gd name="T4" fmla="*/ 264 w 527"/>
                  <a:gd name="T5" fmla="*/ 0 h 228"/>
                  <a:gd name="T6" fmla="*/ 0 w 527"/>
                  <a:gd name="T7" fmla="*/ 0 h 228"/>
                  <a:gd name="T8" fmla="*/ 264 w 527"/>
                  <a:gd name="T9" fmla="*/ 228 h 228"/>
                </a:gdLst>
                <a:ahLst/>
                <a:cxnLst>
                  <a:cxn ang="0">
                    <a:pos x="T0" y="T1"/>
                  </a:cxn>
                  <a:cxn ang="0">
                    <a:pos x="T2" y="T3"/>
                  </a:cxn>
                  <a:cxn ang="0">
                    <a:pos x="T4" y="T5"/>
                  </a:cxn>
                  <a:cxn ang="0">
                    <a:pos x="T6" y="T7"/>
                  </a:cxn>
                  <a:cxn ang="0">
                    <a:pos x="T8" y="T9"/>
                  </a:cxn>
                </a:cxnLst>
                <a:rect l="0" t="0" r="r" b="b"/>
                <a:pathLst>
                  <a:path w="527" h="228">
                    <a:moveTo>
                      <a:pt x="264" y="228"/>
                    </a:moveTo>
                    <a:lnTo>
                      <a:pt x="527" y="0"/>
                    </a:lnTo>
                    <a:lnTo>
                      <a:pt x="264" y="0"/>
                    </a:lnTo>
                    <a:lnTo>
                      <a:pt x="0" y="0"/>
                    </a:lnTo>
                    <a:lnTo>
                      <a:pt x="264" y="22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sp>
            <p:nvSpPr>
              <p:cNvPr id="22" name="Freeform 19">
                <a:extLst>
                  <a:ext uri="{FF2B5EF4-FFF2-40B4-BE49-F238E27FC236}">
                    <a16:creationId xmlns:a16="http://schemas.microsoft.com/office/drawing/2014/main" xmlns="" id="{1B1729D2-2836-45C5-B3CA-AE79FC44F7D0}"/>
                  </a:ext>
                </a:extLst>
              </p:cNvPr>
              <p:cNvSpPr>
                <a:spLocks/>
              </p:cNvSpPr>
              <p:nvPr/>
            </p:nvSpPr>
            <p:spPr bwMode="auto">
              <a:xfrm rot="5400000">
                <a:off x="5396999" y="2634709"/>
                <a:ext cx="717492" cy="2299724"/>
              </a:xfrm>
              <a:custGeom>
                <a:avLst/>
                <a:gdLst>
                  <a:gd name="T0" fmla="*/ 0 w 268"/>
                  <a:gd name="T1" fmla="*/ 0 h 859"/>
                  <a:gd name="T2" fmla="*/ 0 w 268"/>
                  <a:gd name="T3" fmla="*/ 859 h 859"/>
                  <a:gd name="T4" fmla="*/ 133 w 268"/>
                  <a:gd name="T5" fmla="*/ 859 h 859"/>
                  <a:gd name="T6" fmla="*/ 268 w 268"/>
                  <a:gd name="T7" fmla="*/ 859 h 859"/>
                  <a:gd name="T8" fmla="*/ 268 w 268"/>
                  <a:gd name="T9" fmla="*/ 211 h 859"/>
                  <a:gd name="T10" fmla="*/ 0 w 268"/>
                  <a:gd name="T11" fmla="*/ 0 h 859"/>
                </a:gdLst>
                <a:ahLst/>
                <a:cxnLst>
                  <a:cxn ang="0">
                    <a:pos x="T0" y="T1"/>
                  </a:cxn>
                  <a:cxn ang="0">
                    <a:pos x="T2" y="T3"/>
                  </a:cxn>
                  <a:cxn ang="0">
                    <a:pos x="T4" y="T5"/>
                  </a:cxn>
                  <a:cxn ang="0">
                    <a:pos x="T6" y="T7"/>
                  </a:cxn>
                  <a:cxn ang="0">
                    <a:pos x="T8" y="T9"/>
                  </a:cxn>
                  <a:cxn ang="0">
                    <a:pos x="T10" y="T11"/>
                  </a:cxn>
                </a:cxnLst>
                <a:rect l="0" t="0" r="r" b="b"/>
                <a:pathLst>
                  <a:path w="268" h="859">
                    <a:moveTo>
                      <a:pt x="0" y="0"/>
                    </a:moveTo>
                    <a:lnTo>
                      <a:pt x="0" y="859"/>
                    </a:lnTo>
                    <a:lnTo>
                      <a:pt x="133" y="859"/>
                    </a:lnTo>
                    <a:lnTo>
                      <a:pt x="268" y="859"/>
                    </a:lnTo>
                    <a:lnTo>
                      <a:pt x="268" y="211"/>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grpSp>
        <p:grpSp>
          <p:nvGrpSpPr>
            <p:cNvPr id="12" name="Group 12">
              <a:extLst>
                <a:ext uri="{FF2B5EF4-FFF2-40B4-BE49-F238E27FC236}">
                  <a16:creationId xmlns:a16="http://schemas.microsoft.com/office/drawing/2014/main" xmlns="" id="{82FBF3E1-D627-4D74-B6DB-733A0F71661D}"/>
                </a:ext>
              </a:extLst>
            </p:cNvPr>
            <p:cNvGrpSpPr/>
            <p:nvPr/>
          </p:nvGrpSpPr>
          <p:grpSpPr>
            <a:xfrm>
              <a:off x="5427038" y="2180169"/>
              <a:ext cx="2998476" cy="1416245"/>
              <a:chOff x="5259123" y="2357618"/>
              <a:chExt cx="2998476" cy="1416245"/>
            </a:xfrm>
            <a:grpFill/>
          </p:grpSpPr>
          <p:sp>
            <p:nvSpPr>
              <p:cNvPr id="19" name="Freeform 25">
                <a:extLst>
                  <a:ext uri="{FF2B5EF4-FFF2-40B4-BE49-F238E27FC236}">
                    <a16:creationId xmlns:a16="http://schemas.microsoft.com/office/drawing/2014/main" xmlns="" id="{549B64ED-7339-4477-BEF5-2D8A44166936}"/>
                  </a:ext>
                </a:extLst>
              </p:cNvPr>
              <p:cNvSpPr>
                <a:spLocks/>
              </p:cNvSpPr>
              <p:nvPr/>
            </p:nvSpPr>
            <p:spPr bwMode="auto">
              <a:xfrm rot="5400000">
                <a:off x="7244274" y="2760539"/>
                <a:ext cx="1416245" cy="610404"/>
              </a:xfrm>
              <a:custGeom>
                <a:avLst/>
                <a:gdLst>
                  <a:gd name="T0" fmla="*/ 266 w 529"/>
                  <a:gd name="T1" fmla="*/ 0 h 228"/>
                  <a:gd name="T2" fmla="*/ 0 w 529"/>
                  <a:gd name="T3" fmla="*/ 228 h 228"/>
                  <a:gd name="T4" fmla="*/ 266 w 529"/>
                  <a:gd name="T5" fmla="*/ 228 h 228"/>
                  <a:gd name="T6" fmla="*/ 529 w 529"/>
                  <a:gd name="T7" fmla="*/ 228 h 228"/>
                  <a:gd name="T8" fmla="*/ 266 w 529"/>
                  <a:gd name="T9" fmla="*/ 0 h 228"/>
                </a:gdLst>
                <a:ahLst/>
                <a:cxnLst>
                  <a:cxn ang="0">
                    <a:pos x="T0" y="T1"/>
                  </a:cxn>
                  <a:cxn ang="0">
                    <a:pos x="T2" y="T3"/>
                  </a:cxn>
                  <a:cxn ang="0">
                    <a:pos x="T4" y="T5"/>
                  </a:cxn>
                  <a:cxn ang="0">
                    <a:pos x="T6" y="T7"/>
                  </a:cxn>
                  <a:cxn ang="0">
                    <a:pos x="T8" y="T9"/>
                  </a:cxn>
                </a:cxnLst>
                <a:rect l="0" t="0" r="r" b="b"/>
                <a:pathLst>
                  <a:path w="529" h="228">
                    <a:moveTo>
                      <a:pt x="266" y="0"/>
                    </a:moveTo>
                    <a:lnTo>
                      <a:pt x="0" y="228"/>
                    </a:lnTo>
                    <a:lnTo>
                      <a:pt x="266" y="228"/>
                    </a:lnTo>
                    <a:lnTo>
                      <a:pt x="529" y="228"/>
                    </a:lnTo>
                    <a:lnTo>
                      <a:pt x="266"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sp>
            <p:nvSpPr>
              <p:cNvPr id="20" name="Freeform 27">
                <a:extLst>
                  <a:ext uri="{FF2B5EF4-FFF2-40B4-BE49-F238E27FC236}">
                    <a16:creationId xmlns:a16="http://schemas.microsoft.com/office/drawing/2014/main" xmlns="" id="{EECCD62F-46D9-4AA6-B168-BDD18F83C2E7}"/>
                  </a:ext>
                </a:extLst>
              </p:cNvPr>
              <p:cNvSpPr>
                <a:spLocks/>
              </p:cNvSpPr>
              <p:nvPr/>
            </p:nvSpPr>
            <p:spPr bwMode="auto">
              <a:xfrm rot="5400000">
                <a:off x="6094413" y="1873044"/>
                <a:ext cx="717492" cy="2388071"/>
              </a:xfrm>
              <a:custGeom>
                <a:avLst/>
                <a:gdLst>
                  <a:gd name="T0" fmla="*/ 268 w 268"/>
                  <a:gd name="T1" fmla="*/ 0 h 892"/>
                  <a:gd name="T2" fmla="*/ 135 w 268"/>
                  <a:gd name="T3" fmla="*/ 0 h 892"/>
                  <a:gd name="T4" fmla="*/ 0 w 268"/>
                  <a:gd name="T5" fmla="*/ 0 h 892"/>
                  <a:gd name="T6" fmla="*/ 0 w 268"/>
                  <a:gd name="T7" fmla="*/ 310 h 892"/>
                  <a:gd name="T8" fmla="*/ 0 w 268"/>
                  <a:gd name="T9" fmla="*/ 310 h 892"/>
                  <a:gd name="T10" fmla="*/ 0 w 268"/>
                  <a:gd name="T11" fmla="*/ 680 h 892"/>
                  <a:gd name="T12" fmla="*/ 268 w 268"/>
                  <a:gd name="T13" fmla="*/ 892 h 892"/>
                  <a:gd name="T14" fmla="*/ 268 w 268"/>
                  <a:gd name="T15" fmla="*/ 0 h 8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892">
                    <a:moveTo>
                      <a:pt x="268" y="0"/>
                    </a:moveTo>
                    <a:lnTo>
                      <a:pt x="135" y="0"/>
                    </a:lnTo>
                    <a:lnTo>
                      <a:pt x="0" y="0"/>
                    </a:lnTo>
                    <a:lnTo>
                      <a:pt x="0" y="310"/>
                    </a:lnTo>
                    <a:lnTo>
                      <a:pt x="0" y="310"/>
                    </a:lnTo>
                    <a:lnTo>
                      <a:pt x="0" y="680"/>
                    </a:lnTo>
                    <a:lnTo>
                      <a:pt x="268" y="892"/>
                    </a:lnTo>
                    <a:lnTo>
                      <a:pt x="268"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grpSp>
        <p:grpSp>
          <p:nvGrpSpPr>
            <p:cNvPr id="13" name="Group 3">
              <a:extLst>
                <a:ext uri="{FF2B5EF4-FFF2-40B4-BE49-F238E27FC236}">
                  <a16:creationId xmlns:a16="http://schemas.microsoft.com/office/drawing/2014/main" xmlns="" id="{C7BFC98D-6697-41E2-9CBF-290256E8424A}"/>
                </a:ext>
              </a:extLst>
            </p:cNvPr>
            <p:cNvGrpSpPr/>
            <p:nvPr/>
          </p:nvGrpSpPr>
          <p:grpSpPr>
            <a:xfrm>
              <a:off x="3718979" y="1468031"/>
              <a:ext cx="3266196" cy="1410890"/>
              <a:chOff x="3551064" y="1645480"/>
              <a:chExt cx="3266196" cy="1410890"/>
            </a:xfrm>
            <a:grpFill/>
          </p:grpSpPr>
          <p:sp>
            <p:nvSpPr>
              <p:cNvPr id="17" name="Freeform 35">
                <a:extLst>
                  <a:ext uri="{FF2B5EF4-FFF2-40B4-BE49-F238E27FC236}">
                    <a16:creationId xmlns:a16="http://schemas.microsoft.com/office/drawing/2014/main" xmlns="" id="{6C6A6C24-1461-4E4B-82AA-0A487FBC0741}"/>
                  </a:ext>
                </a:extLst>
              </p:cNvPr>
              <p:cNvSpPr>
                <a:spLocks/>
              </p:cNvSpPr>
              <p:nvPr/>
            </p:nvSpPr>
            <p:spPr bwMode="auto">
              <a:xfrm rot="5400000">
                <a:off x="5133295" y="1024368"/>
                <a:ext cx="712138" cy="2655792"/>
              </a:xfrm>
              <a:custGeom>
                <a:avLst/>
                <a:gdLst>
                  <a:gd name="T0" fmla="*/ 266 w 266"/>
                  <a:gd name="T1" fmla="*/ 0 h 992"/>
                  <a:gd name="T2" fmla="*/ 0 w 266"/>
                  <a:gd name="T3" fmla="*/ 212 h 992"/>
                  <a:gd name="T4" fmla="*/ 0 w 266"/>
                  <a:gd name="T5" fmla="*/ 992 h 992"/>
                  <a:gd name="T6" fmla="*/ 133 w 266"/>
                  <a:gd name="T7" fmla="*/ 992 h 992"/>
                  <a:gd name="T8" fmla="*/ 266 w 266"/>
                  <a:gd name="T9" fmla="*/ 992 h 992"/>
                  <a:gd name="T10" fmla="*/ 266 w 266"/>
                  <a:gd name="T11" fmla="*/ 0 h 992"/>
                </a:gdLst>
                <a:ahLst/>
                <a:cxnLst>
                  <a:cxn ang="0">
                    <a:pos x="T0" y="T1"/>
                  </a:cxn>
                  <a:cxn ang="0">
                    <a:pos x="T2" y="T3"/>
                  </a:cxn>
                  <a:cxn ang="0">
                    <a:pos x="T4" y="T5"/>
                  </a:cxn>
                  <a:cxn ang="0">
                    <a:pos x="T6" y="T7"/>
                  </a:cxn>
                  <a:cxn ang="0">
                    <a:pos x="T8" y="T9"/>
                  </a:cxn>
                  <a:cxn ang="0">
                    <a:pos x="T10" y="T11"/>
                  </a:cxn>
                </a:cxnLst>
                <a:rect l="0" t="0" r="r" b="b"/>
                <a:pathLst>
                  <a:path w="266" h="992">
                    <a:moveTo>
                      <a:pt x="266" y="0"/>
                    </a:moveTo>
                    <a:lnTo>
                      <a:pt x="0" y="212"/>
                    </a:lnTo>
                    <a:lnTo>
                      <a:pt x="0" y="992"/>
                    </a:lnTo>
                    <a:lnTo>
                      <a:pt x="133" y="992"/>
                    </a:lnTo>
                    <a:lnTo>
                      <a:pt x="266" y="992"/>
                    </a:lnTo>
                    <a:lnTo>
                      <a:pt x="266"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sp>
            <p:nvSpPr>
              <p:cNvPr id="18" name="Freeform 37">
                <a:extLst>
                  <a:ext uri="{FF2B5EF4-FFF2-40B4-BE49-F238E27FC236}">
                    <a16:creationId xmlns:a16="http://schemas.microsoft.com/office/drawing/2014/main" xmlns="" id="{99DEED14-D98E-4911-9CEE-64E1640B3CAF}"/>
                  </a:ext>
                </a:extLst>
              </p:cNvPr>
              <p:cNvSpPr>
                <a:spLocks/>
              </p:cNvSpPr>
              <p:nvPr/>
            </p:nvSpPr>
            <p:spPr bwMode="auto">
              <a:xfrm rot="5400000">
                <a:off x="3150821" y="2045723"/>
                <a:ext cx="1410890" cy="610404"/>
              </a:xfrm>
              <a:custGeom>
                <a:avLst/>
                <a:gdLst>
                  <a:gd name="T0" fmla="*/ 527 w 527"/>
                  <a:gd name="T1" fmla="*/ 0 h 228"/>
                  <a:gd name="T2" fmla="*/ 397 w 527"/>
                  <a:gd name="T3" fmla="*/ 0 h 228"/>
                  <a:gd name="T4" fmla="*/ 264 w 527"/>
                  <a:gd name="T5" fmla="*/ 0 h 228"/>
                  <a:gd name="T6" fmla="*/ 131 w 527"/>
                  <a:gd name="T7" fmla="*/ 0 h 228"/>
                  <a:gd name="T8" fmla="*/ 0 w 527"/>
                  <a:gd name="T9" fmla="*/ 0 h 228"/>
                  <a:gd name="T10" fmla="*/ 264 w 527"/>
                  <a:gd name="T11" fmla="*/ 228 h 228"/>
                  <a:gd name="T12" fmla="*/ 527 w 527"/>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527" h="228">
                    <a:moveTo>
                      <a:pt x="527" y="0"/>
                    </a:moveTo>
                    <a:lnTo>
                      <a:pt x="397" y="0"/>
                    </a:lnTo>
                    <a:lnTo>
                      <a:pt x="264" y="0"/>
                    </a:lnTo>
                    <a:lnTo>
                      <a:pt x="131" y="0"/>
                    </a:lnTo>
                    <a:lnTo>
                      <a:pt x="0" y="0"/>
                    </a:lnTo>
                    <a:lnTo>
                      <a:pt x="264" y="228"/>
                    </a:lnTo>
                    <a:lnTo>
                      <a:pt x="527"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grpSp>
        <p:grpSp>
          <p:nvGrpSpPr>
            <p:cNvPr id="14" name="Group 47">
              <a:extLst>
                <a:ext uri="{FF2B5EF4-FFF2-40B4-BE49-F238E27FC236}">
                  <a16:creationId xmlns:a16="http://schemas.microsoft.com/office/drawing/2014/main" xmlns="" id="{B8FF697D-9AEE-4C28-8B39-F80DE0D7F770}"/>
                </a:ext>
              </a:extLst>
            </p:cNvPr>
            <p:cNvGrpSpPr/>
            <p:nvPr/>
          </p:nvGrpSpPr>
          <p:grpSpPr>
            <a:xfrm>
              <a:off x="3170016" y="4323276"/>
              <a:ext cx="2910126" cy="1410890"/>
              <a:chOff x="3995481" y="3075110"/>
              <a:chExt cx="2910126" cy="1410890"/>
            </a:xfrm>
            <a:grpFill/>
          </p:grpSpPr>
          <p:sp>
            <p:nvSpPr>
              <p:cNvPr id="15" name="Freeform 17">
                <a:extLst>
                  <a:ext uri="{FF2B5EF4-FFF2-40B4-BE49-F238E27FC236}">
                    <a16:creationId xmlns:a16="http://schemas.microsoft.com/office/drawing/2014/main" xmlns="" id="{DA39C114-2BDF-4AF1-A4E6-97BA085F5722}"/>
                  </a:ext>
                </a:extLst>
              </p:cNvPr>
              <p:cNvSpPr>
                <a:spLocks/>
              </p:cNvSpPr>
              <p:nvPr/>
            </p:nvSpPr>
            <p:spPr bwMode="auto">
              <a:xfrm rot="5400000">
                <a:off x="3595238" y="3475353"/>
                <a:ext cx="1410890" cy="610404"/>
              </a:xfrm>
              <a:custGeom>
                <a:avLst/>
                <a:gdLst>
                  <a:gd name="T0" fmla="*/ 264 w 527"/>
                  <a:gd name="T1" fmla="*/ 228 h 228"/>
                  <a:gd name="T2" fmla="*/ 527 w 527"/>
                  <a:gd name="T3" fmla="*/ 0 h 228"/>
                  <a:gd name="T4" fmla="*/ 264 w 527"/>
                  <a:gd name="T5" fmla="*/ 0 h 228"/>
                  <a:gd name="T6" fmla="*/ 0 w 527"/>
                  <a:gd name="T7" fmla="*/ 0 h 228"/>
                  <a:gd name="T8" fmla="*/ 264 w 527"/>
                  <a:gd name="T9" fmla="*/ 228 h 228"/>
                </a:gdLst>
                <a:ahLst/>
                <a:cxnLst>
                  <a:cxn ang="0">
                    <a:pos x="T0" y="T1"/>
                  </a:cxn>
                  <a:cxn ang="0">
                    <a:pos x="T2" y="T3"/>
                  </a:cxn>
                  <a:cxn ang="0">
                    <a:pos x="T4" y="T5"/>
                  </a:cxn>
                  <a:cxn ang="0">
                    <a:pos x="T6" y="T7"/>
                  </a:cxn>
                  <a:cxn ang="0">
                    <a:pos x="T8" y="T9"/>
                  </a:cxn>
                </a:cxnLst>
                <a:rect l="0" t="0" r="r" b="b"/>
                <a:pathLst>
                  <a:path w="527" h="228">
                    <a:moveTo>
                      <a:pt x="264" y="228"/>
                    </a:moveTo>
                    <a:lnTo>
                      <a:pt x="527" y="0"/>
                    </a:lnTo>
                    <a:lnTo>
                      <a:pt x="264" y="0"/>
                    </a:lnTo>
                    <a:lnTo>
                      <a:pt x="0" y="0"/>
                    </a:lnTo>
                    <a:lnTo>
                      <a:pt x="264" y="22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sp>
            <p:nvSpPr>
              <p:cNvPr id="16" name="Freeform 19">
                <a:extLst>
                  <a:ext uri="{FF2B5EF4-FFF2-40B4-BE49-F238E27FC236}">
                    <a16:creationId xmlns:a16="http://schemas.microsoft.com/office/drawing/2014/main" xmlns="" id="{39982523-8080-49D5-B50A-0F8D3EA190D8}"/>
                  </a:ext>
                </a:extLst>
              </p:cNvPr>
              <p:cNvSpPr>
                <a:spLocks/>
              </p:cNvSpPr>
              <p:nvPr/>
            </p:nvSpPr>
            <p:spPr bwMode="auto">
              <a:xfrm rot="5400000">
                <a:off x="5396999" y="2634709"/>
                <a:ext cx="717492" cy="2299724"/>
              </a:xfrm>
              <a:custGeom>
                <a:avLst/>
                <a:gdLst>
                  <a:gd name="T0" fmla="*/ 0 w 268"/>
                  <a:gd name="T1" fmla="*/ 0 h 859"/>
                  <a:gd name="T2" fmla="*/ 0 w 268"/>
                  <a:gd name="T3" fmla="*/ 859 h 859"/>
                  <a:gd name="T4" fmla="*/ 133 w 268"/>
                  <a:gd name="T5" fmla="*/ 859 h 859"/>
                  <a:gd name="T6" fmla="*/ 268 w 268"/>
                  <a:gd name="T7" fmla="*/ 859 h 859"/>
                  <a:gd name="T8" fmla="*/ 268 w 268"/>
                  <a:gd name="T9" fmla="*/ 211 h 859"/>
                  <a:gd name="T10" fmla="*/ 0 w 268"/>
                  <a:gd name="T11" fmla="*/ 0 h 859"/>
                </a:gdLst>
                <a:ahLst/>
                <a:cxnLst>
                  <a:cxn ang="0">
                    <a:pos x="T0" y="T1"/>
                  </a:cxn>
                  <a:cxn ang="0">
                    <a:pos x="T2" y="T3"/>
                  </a:cxn>
                  <a:cxn ang="0">
                    <a:pos x="T4" y="T5"/>
                  </a:cxn>
                  <a:cxn ang="0">
                    <a:pos x="T6" y="T7"/>
                  </a:cxn>
                  <a:cxn ang="0">
                    <a:pos x="T8" y="T9"/>
                  </a:cxn>
                  <a:cxn ang="0">
                    <a:pos x="T10" y="T11"/>
                  </a:cxn>
                </a:cxnLst>
                <a:rect l="0" t="0" r="r" b="b"/>
                <a:pathLst>
                  <a:path w="268" h="859">
                    <a:moveTo>
                      <a:pt x="0" y="0"/>
                    </a:moveTo>
                    <a:lnTo>
                      <a:pt x="0" y="859"/>
                    </a:lnTo>
                    <a:lnTo>
                      <a:pt x="133" y="859"/>
                    </a:lnTo>
                    <a:lnTo>
                      <a:pt x="268" y="859"/>
                    </a:lnTo>
                    <a:lnTo>
                      <a:pt x="268" y="211"/>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华文细黑"/>
                  <a:ea typeface="字魂73号-江南手书"/>
                  <a:sym typeface="华文细黑"/>
                </a:endParaRPr>
              </a:p>
            </p:txBody>
          </p:sp>
        </p:grpSp>
      </p:grpSp>
      <p:grpSp>
        <p:nvGrpSpPr>
          <p:cNvPr id="31" name="组合 30">
            <a:extLst>
              <a:ext uri="{FF2B5EF4-FFF2-40B4-BE49-F238E27FC236}">
                <a16:creationId xmlns:a16="http://schemas.microsoft.com/office/drawing/2014/main" xmlns="" id="{9730DE7E-3293-4831-86D5-6DA1C963B72F}"/>
              </a:ext>
            </a:extLst>
          </p:cNvPr>
          <p:cNvGrpSpPr/>
          <p:nvPr/>
        </p:nvGrpSpPr>
        <p:grpSpPr>
          <a:xfrm>
            <a:off x="7670802" y="1511010"/>
            <a:ext cx="3282423" cy="1420967"/>
            <a:chOff x="5931154" y="1849416"/>
            <a:chExt cx="3282423" cy="1420967"/>
          </a:xfrm>
        </p:grpSpPr>
        <p:sp>
          <p:nvSpPr>
            <p:cNvPr id="32" name="矩形 31">
              <a:extLst>
                <a:ext uri="{FF2B5EF4-FFF2-40B4-BE49-F238E27FC236}">
                  <a16:creationId xmlns:a16="http://schemas.microsoft.com/office/drawing/2014/main" xmlns="" id="{68D23AC8-6D6F-4A3B-97A5-21066332088B}"/>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33" name="矩形 32">
              <a:extLst>
                <a:ext uri="{FF2B5EF4-FFF2-40B4-BE49-F238E27FC236}">
                  <a16:creationId xmlns:a16="http://schemas.microsoft.com/office/drawing/2014/main" xmlns="" id="{C5F6CFDB-5CFF-4351-8792-C620E8E6F631}"/>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34" name="文本框 33">
              <a:extLst>
                <a:ext uri="{FF2B5EF4-FFF2-40B4-BE49-F238E27FC236}">
                  <a16:creationId xmlns:a16="http://schemas.microsoft.com/office/drawing/2014/main" xmlns="" id="{C61A97F8-28BD-4A8F-B670-119414A97A75}"/>
                </a:ext>
              </a:extLst>
            </p:cNvPr>
            <p:cNvSpPr txBox="1"/>
            <p:nvPr/>
          </p:nvSpPr>
          <p:spPr>
            <a:xfrm>
              <a:off x="6232725" y="2249526"/>
              <a:ext cx="2980852"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a:t>
              </a:r>
            </a:p>
          </p:txBody>
        </p:sp>
      </p:grpSp>
      <p:grpSp>
        <p:nvGrpSpPr>
          <p:cNvPr id="35" name="组合 34">
            <a:extLst>
              <a:ext uri="{FF2B5EF4-FFF2-40B4-BE49-F238E27FC236}">
                <a16:creationId xmlns:a16="http://schemas.microsoft.com/office/drawing/2014/main" xmlns="" id="{6E427270-81AD-42E6-B5B1-D7CA2409AD5B}"/>
              </a:ext>
            </a:extLst>
          </p:cNvPr>
          <p:cNvGrpSpPr/>
          <p:nvPr/>
        </p:nvGrpSpPr>
        <p:grpSpPr>
          <a:xfrm>
            <a:off x="7943950" y="3523028"/>
            <a:ext cx="3282423" cy="1420967"/>
            <a:chOff x="5931154" y="1849416"/>
            <a:chExt cx="3282423" cy="1420967"/>
          </a:xfrm>
        </p:grpSpPr>
        <p:sp>
          <p:nvSpPr>
            <p:cNvPr id="36" name="矩形 35">
              <a:extLst>
                <a:ext uri="{FF2B5EF4-FFF2-40B4-BE49-F238E27FC236}">
                  <a16:creationId xmlns:a16="http://schemas.microsoft.com/office/drawing/2014/main" xmlns="" id="{CB6DF1BE-9768-43AB-A899-78148F8F6BB3}"/>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37" name="矩形 36">
              <a:extLst>
                <a:ext uri="{FF2B5EF4-FFF2-40B4-BE49-F238E27FC236}">
                  <a16:creationId xmlns:a16="http://schemas.microsoft.com/office/drawing/2014/main" xmlns="" id="{2CA4E58A-3C58-493A-8FE9-6E34A1D0A753}"/>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38" name="文本框 37">
              <a:extLst>
                <a:ext uri="{FF2B5EF4-FFF2-40B4-BE49-F238E27FC236}">
                  <a16:creationId xmlns:a16="http://schemas.microsoft.com/office/drawing/2014/main" xmlns="" id="{9F2AF141-88FE-40A3-8258-6B8C886F7FE1}"/>
                </a:ext>
              </a:extLst>
            </p:cNvPr>
            <p:cNvSpPr txBox="1"/>
            <p:nvPr/>
          </p:nvSpPr>
          <p:spPr>
            <a:xfrm>
              <a:off x="6232725" y="2249526"/>
              <a:ext cx="2980852"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a:t>
              </a:r>
            </a:p>
          </p:txBody>
        </p:sp>
      </p:grpSp>
      <p:grpSp>
        <p:nvGrpSpPr>
          <p:cNvPr id="39" name="组合 38">
            <a:extLst>
              <a:ext uri="{FF2B5EF4-FFF2-40B4-BE49-F238E27FC236}">
                <a16:creationId xmlns:a16="http://schemas.microsoft.com/office/drawing/2014/main" xmlns="" id="{CEE3FC5F-74FA-4614-A31E-71A010B983A2}"/>
              </a:ext>
            </a:extLst>
          </p:cNvPr>
          <p:cNvGrpSpPr/>
          <p:nvPr/>
        </p:nvGrpSpPr>
        <p:grpSpPr>
          <a:xfrm>
            <a:off x="2008841" y="4372903"/>
            <a:ext cx="3282423" cy="1420967"/>
            <a:chOff x="5931154" y="1849416"/>
            <a:chExt cx="3282423" cy="1420967"/>
          </a:xfrm>
        </p:grpSpPr>
        <p:sp>
          <p:nvSpPr>
            <p:cNvPr id="40" name="矩形 39">
              <a:extLst>
                <a:ext uri="{FF2B5EF4-FFF2-40B4-BE49-F238E27FC236}">
                  <a16:creationId xmlns:a16="http://schemas.microsoft.com/office/drawing/2014/main" xmlns="" id="{71699EB7-0C20-4B8D-A07C-1A48F8A9CC3D}"/>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41" name="矩形 40">
              <a:extLst>
                <a:ext uri="{FF2B5EF4-FFF2-40B4-BE49-F238E27FC236}">
                  <a16:creationId xmlns:a16="http://schemas.microsoft.com/office/drawing/2014/main" xmlns="" id="{2D4F9119-CD60-4B0A-BBC3-D60C249C7201}"/>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42" name="文本框 41">
              <a:extLst>
                <a:ext uri="{FF2B5EF4-FFF2-40B4-BE49-F238E27FC236}">
                  <a16:creationId xmlns:a16="http://schemas.microsoft.com/office/drawing/2014/main" xmlns="" id="{017AB88D-36FD-47CD-90E1-F3F77334AB19}"/>
                </a:ext>
              </a:extLst>
            </p:cNvPr>
            <p:cNvSpPr txBox="1"/>
            <p:nvPr/>
          </p:nvSpPr>
          <p:spPr>
            <a:xfrm>
              <a:off x="6232725" y="2249526"/>
              <a:ext cx="2980852"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a:t>
              </a:r>
            </a:p>
          </p:txBody>
        </p:sp>
      </p:grpSp>
      <p:grpSp>
        <p:nvGrpSpPr>
          <p:cNvPr id="43" name="组合 42">
            <a:extLst>
              <a:ext uri="{FF2B5EF4-FFF2-40B4-BE49-F238E27FC236}">
                <a16:creationId xmlns:a16="http://schemas.microsoft.com/office/drawing/2014/main" xmlns="" id="{9BC47C4A-1F3D-4101-8149-4D50EB78BE39}"/>
              </a:ext>
            </a:extLst>
          </p:cNvPr>
          <p:cNvGrpSpPr/>
          <p:nvPr/>
        </p:nvGrpSpPr>
        <p:grpSpPr>
          <a:xfrm>
            <a:off x="1519265" y="2021553"/>
            <a:ext cx="3282423" cy="1420967"/>
            <a:chOff x="5931154" y="1849416"/>
            <a:chExt cx="3282423" cy="1420967"/>
          </a:xfrm>
        </p:grpSpPr>
        <p:sp>
          <p:nvSpPr>
            <p:cNvPr id="44" name="矩形 43">
              <a:extLst>
                <a:ext uri="{FF2B5EF4-FFF2-40B4-BE49-F238E27FC236}">
                  <a16:creationId xmlns:a16="http://schemas.microsoft.com/office/drawing/2014/main" xmlns="" id="{C83093DB-5568-41B2-9580-6FB290586A02}"/>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45" name="矩形 44">
              <a:extLst>
                <a:ext uri="{FF2B5EF4-FFF2-40B4-BE49-F238E27FC236}">
                  <a16:creationId xmlns:a16="http://schemas.microsoft.com/office/drawing/2014/main" xmlns="" id="{81482D0C-F05C-47E7-B4FB-F079E584FBD8}"/>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46" name="文本框 45">
              <a:extLst>
                <a:ext uri="{FF2B5EF4-FFF2-40B4-BE49-F238E27FC236}">
                  <a16:creationId xmlns:a16="http://schemas.microsoft.com/office/drawing/2014/main" xmlns="" id="{8DD86ABC-5CD8-4344-ABDB-1EAF71717459}"/>
                </a:ext>
              </a:extLst>
            </p:cNvPr>
            <p:cNvSpPr txBox="1"/>
            <p:nvPr/>
          </p:nvSpPr>
          <p:spPr>
            <a:xfrm>
              <a:off x="6232725" y="2249526"/>
              <a:ext cx="2980852"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a:t>
              </a:r>
            </a:p>
          </p:txBody>
        </p:sp>
      </p:grpSp>
      <p:grpSp>
        <p:nvGrpSpPr>
          <p:cNvPr id="47" name="组合 46">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48" name="组合 47">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50" name="矩形 49">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51" name="矩形 50">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49"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784811139"/>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randombar(horizontal)">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horizontal)">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randombar(horizontal)">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randombar(horizontal)">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781EE13B-C3FB-4F69-9375-3B7B4C4FEE59}"/>
              </a:ext>
            </a:extLst>
          </p:cNvPr>
          <p:cNvGrpSpPr/>
          <p:nvPr/>
        </p:nvGrpSpPr>
        <p:grpSpPr>
          <a:xfrm>
            <a:off x="4872205" y="2176308"/>
            <a:ext cx="2714290" cy="3272067"/>
            <a:chOff x="4738855" y="1707437"/>
            <a:chExt cx="2714290" cy="3272067"/>
          </a:xfrm>
        </p:grpSpPr>
        <p:grpSp>
          <p:nvGrpSpPr>
            <p:cNvPr id="4" name="组合 3">
              <a:extLst>
                <a:ext uri="{FF2B5EF4-FFF2-40B4-BE49-F238E27FC236}">
                  <a16:creationId xmlns:a16="http://schemas.microsoft.com/office/drawing/2014/main" xmlns="" id="{969D5C73-8ED2-4E1C-89E0-8F95E2A4DD93}"/>
                </a:ext>
              </a:extLst>
            </p:cNvPr>
            <p:cNvGrpSpPr/>
            <p:nvPr/>
          </p:nvGrpSpPr>
          <p:grpSpPr>
            <a:xfrm>
              <a:off x="4738855" y="1707437"/>
              <a:ext cx="2714290" cy="3272067"/>
              <a:chOff x="1179444" y="1645710"/>
              <a:chExt cx="3293166" cy="3969900"/>
            </a:xfrm>
          </p:grpSpPr>
          <p:sp>
            <p:nvSpPr>
              <p:cNvPr id="2" name="îṩļïḑé">
                <a:extLst>
                  <a:ext uri="{FF2B5EF4-FFF2-40B4-BE49-F238E27FC236}">
                    <a16:creationId xmlns:a16="http://schemas.microsoft.com/office/drawing/2014/main" xmlns="" id="{B3AF2101-1A18-4D53-960F-40FE9E5C8424}"/>
                  </a:ext>
                </a:extLst>
              </p:cNvPr>
              <p:cNvSpPr/>
              <p:nvPr/>
            </p:nvSpPr>
            <p:spPr bwMode="auto">
              <a:xfrm>
                <a:off x="1179444" y="1948070"/>
                <a:ext cx="3293166" cy="3667540"/>
              </a:xfrm>
              <a:prstGeom prst="rect">
                <a:avLst/>
              </a:prstGeom>
              <a:solidFill>
                <a:schemeClr val="bg1"/>
              </a:solidFill>
              <a:ln>
                <a:noFill/>
              </a:ln>
              <a:effectLst>
                <a:outerShdw blurRad="254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sp>
            <p:nvSpPr>
              <p:cNvPr id="3" name="矩形 2">
                <a:extLst>
                  <a:ext uri="{FF2B5EF4-FFF2-40B4-BE49-F238E27FC236}">
                    <a16:creationId xmlns:a16="http://schemas.microsoft.com/office/drawing/2014/main" xmlns="" id="{137CDA90-D54E-48ED-B8CE-5290D5424E36}"/>
                  </a:ext>
                </a:extLst>
              </p:cNvPr>
              <p:cNvSpPr/>
              <p:nvPr/>
            </p:nvSpPr>
            <p:spPr>
              <a:xfrm rot="2764852">
                <a:off x="2317849" y="1645710"/>
                <a:ext cx="1016356" cy="1016356"/>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sp>
          <p:nvSpPr>
            <p:cNvPr id="5" name="矩形 4">
              <a:extLst>
                <a:ext uri="{FF2B5EF4-FFF2-40B4-BE49-F238E27FC236}">
                  <a16:creationId xmlns:a16="http://schemas.microsoft.com/office/drawing/2014/main" xmlns="" id="{E0A4DA6A-E1F5-4111-8858-22B5E3BC2D9B}"/>
                </a:ext>
              </a:extLst>
            </p:cNvPr>
            <p:cNvSpPr/>
            <p:nvPr/>
          </p:nvSpPr>
          <p:spPr>
            <a:xfrm>
              <a:off x="5268935" y="2812278"/>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6" name="文本框 5">
              <a:extLst>
                <a:ext uri="{FF2B5EF4-FFF2-40B4-BE49-F238E27FC236}">
                  <a16:creationId xmlns:a16="http://schemas.microsoft.com/office/drawing/2014/main" xmlns="" id="{A6B2A802-28E0-45FA-BC3D-C239509748B1}"/>
                </a:ext>
              </a:extLst>
            </p:cNvPr>
            <p:cNvSpPr txBox="1"/>
            <p:nvPr/>
          </p:nvSpPr>
          <p:spPr>
            <a:xfrm>
              <a:off x="5268935" y="3212388"/>
              <a:ext cx="1887239" cy="1384995"/>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您可以在此处输入该部分的总结性内容作为演示期间可</a:t>
              </a:r>
            </a:p>
          </p:txBody>
        </p:sp>
      </p:grpSp>
      <p:grpSp>
        <p:nvGrpSpPr>
          <p:cNvPr id="11" name="组合 10">
            <a:extLst>
              <a:ext uri="{FF2B5EF4-FFF2-40B4-BE49-F238E27FC236}">
                <a16:creationId xmlns:a16="http://schemas.microsoft.com/office/drawing/2014/main" xmlns="" id="{0D9F476A-8E06-49F6-9A19-B8B7A6781B20}"/>
              </a:ext>
            </a:extLst>
          </p:cNvPr>
          <p:cNvGrpSpPr/>
          <p:nvPr/>
        </p:nvGrpSpPr>
        <p:grpSpPr>
          <a:xfrm>
            <a:off x="8116575" y="1532572"/>
            <a:ext cx="3118784" cy="1102162"/>
            <a:chOff x="6898326" y="2024910"/>
            <a:chExt cx="3118784" cy="1102162"/>
          </a:xfrm>
        </p:grpSpPr>
        <p:sp>
          <p:nvSpPr>
            <p:cNvPr id="8" name="矩形 7">
              <a:extLst>
                <a:ext uri="{FF2B5EF4-FFF2-40B4-BE49-F238E27FC236}">
                  <a16:creationId xmlns:a16="http://schemas.microsoft.com/office/drawing/2014/main" xmlns="" id="{5C1DFA44-D35A-42D1-900F-D4AE3E305027}"/>
                </a:ext>
              </a:extLst>
            </p:cNvPr>
            <p:cNvSpPr/>
            <p:nvPr/>
          </p:nvSpPr>
          <p:spPr>
            <a:xfrm>
              <a:off x="6898326" y="2104905"/>
              <a:ext cx="249104"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9" name="矩形 8">
              <a:extLst>
                <a:ext uri="{FF2B5EF4-FFF2-40B4-BE49-F238E27FC236}">
                  <a16:creationId xmlns:a16="http://schemas.microsoft.com/office/drawing/2014/main" xmlns="" id="{5F34174D-5582-4EBF-AAAB-27BF80B05C03}"/>
                </a:ext>
              </a:extLst>
            </p:cNvPr>
            <p:cNvSpPr/>
            <p:nvPr/>
          </p:nvSpPr>
          <p:spPr>
            <a:xfrm>
              <a:off x="7147431" y="202491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10" name="文本框 9">
              <a:extLst>
                <a:ext uri="{FF2B5EF4-FFF2-40B4-BE49-F238E27FC236}">
                  <a16:creationId xmlns:a16="http://schemas.microsoft.com/office/drawing/2014/main" xmlns="" id="{4CD34652-D76F-4795-9953-1C4AC1D9D896}"/>
                </a:ext>
              </a:extLst>
            </p:cNvPr>
            <p:cNvSpPr txBox="1"/>
            <p:nvPr/>
          </p:nvSpPr>
          <p:spPr>
            <a:xfrm>
              <a:off x="7147431" y="2425020"/>
              <a:ext cx="2869679"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a:t>
              </a:r>
            </a:p>
          </p:txBody>
        </p:sp>
      </p:grpSp>
      <p:grpSp>
        <p:nvGrpSpPr>
          <p:cNvPr id="12" name="组合 11">
            <a:extLst>
              <a:ext uri="{FF2B5EF4-FFF2-40B4-BE49-F238E27FC236}">
                <a16:creationId xmlns:a16="http://schemas.microsoft.com/office/drawing/2014/main" xmlns="" id="{66388D04-B930-4CF2-9B2C-CB07C2752225}"/>
              </a:ext>
            </a:extLst>
          </p:cNvPr>
          <p:cNvGrpSpPr/>
          <p:nvPr/>
        </p:nvGrpSpPr>
        <p:grpSpPr>
          <a:xfrm>
            <a:off x="8116575" y="3033368"/>
            <a:ext cx="3118784" cy="1102162"/>
            <a:chOff x="6898326" y="2024910"/>
            <a:chExt cx="3118784" cy="1102162"/>
          </a:xfrm>
        </p:grpSpPr>
        <p:sp>
          <p:nvSpPr>
            <p:cNvPr id="13" name="矩形 12">
              <a:extLst>
                <a:ext uri="{FF2B5EF4-FFF2-40B4-BE49-F238E27FC236}">
                  <a16:creationId xmlns:a16="http://schemas.microsoft.com/office/drawing/2014/main" xmlns="" id="{4ACC284E-7004-4726-8BC8-F8BE78C7C04E}"/>
                </a:ext>
              </a:extLst>
            </p:cNvPr>
            <p:cNvSpPr/>
            <p:nvPr/>
          </p:nvSpPr>
          <p:spPr>
            <a:xfrm>
              <a:off x="6898326" y="2104905"/>
              <a:ext cx="249104"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4" name="矩形 13">
              <a:extLst>
                <a:ext uri="{FF2B5EF4-FFF2-40B4-BE49-F238E27FC236}">
                  <a16:creationId xmlns:a16="http://schemas.microsoft.com/office/drawing/2014/main" xmlns="" id="{2DCB61F3-A116-427D-A740-7A059B528508}"/>
                </a:ext>
              </a:extLst>
            </p:cNvPr>
            <p:cNvSpPr/>
            <p:nvPr/>
          </p:nvSpPr>
          <p:spPr>
            <a:xfrm>
              <a:off x="7147431" y="202491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15" name="文本框 14">
              <a:extLst>
                <a:ext uri="{FF2B5EF4-FFF2-40B4-BE49-F238E27FC236}">
                  <a16:creationId xmlns:a16="http://schemas.microsoft.com/office/drawing/2014/main" xmlns="" id="{A9970858-E7AC-4285-80A5-1082A4ED7D73}"/>
                </a:ext>
              </a:extLst>
            </p:cNvPr>
            <p:cNvSpPr txBox="1"/>
            <p:nvPr/>
          </p:nvSpPr>
          <p:spPr>
            <a:xfrm>
              <a:off x="7147431" y="2425020"/>
              <a:ext cx="2869679"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a:t>
              </a:r>
            </a:p>
          </p:txBody>
        </p:sp>
      </p:grpSp>
      <p:grpSp>
        <p:nvGrpSpPr>
          <p:cNvPr id="16" name="组合 15">
            <a:extLst>
              <a:ext uri="{FF2B5EF4-FFF2-40B4-BE49-F238E27FC236}">
                <a16:creationId xmlns:a16="http://schemas.microsoft.com/office/drawing/2014/main" xmlns="" id="{720203CF-3165-4B08-BC8B-F152DD06C935}"/>
              </a:ext>
            </a:extLst>
          </p:cNvPr>
          <p:cNvGrpSpPr/>
          <p:nvPr/>
        </p:nvGrpSpPr>
        <p:grpSpPr>
          <a:xfrm>
            <a:off x="1223341" y="1612567"/>
            <a:ext cx="3118784" cy="1102162"/>
            <a:chOff x="6898326" y="2024910"/>
            <a:chExt cx="3118784" cy="1102162"/>
          </a:xfrm>
        </p:grpSpPr>
        <p:sp>
          <p:nvSpPr>
            <p:cNvPr id="17" name="矩形 16">
              <a:extLst>
                <a:ext uri="{FF2B5EF4-FFF2-40B4-BE49-F238E27FC236}">
                  <a16:creationId xmlns:a16="http://schemas.microsoft.com/office/drawing/2014/main" xmlns="" id="{FC1B377F-03BF-4BBE-B89D-89C7628C3570}"/>
                </a:ext>
              </a:extLst>
            </p:cNvPr>
            <p:cNvSpPr/>
            <p:nvPr/>
          </p:nvSpPr>
          <p:spPr>
            <a:xfrm>
              <a:off x="6898326" y="2104905"/>
              <a:ext cx="249104"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8" name="矩形 17">
              <a:extLst>
                <a:ext uri="{FF2B5EF4-FFF2-40B4-BE49-F238E27FC236}">
                  <a16:creationId xmlns:a16="http://schemas.microsoft.com/office/drawing/2014/main" xmlns="" id="{9C1C3CC3-0225-489F-ABAE-6F134494F3FC}"/>
                </a:ext>
              </a:extLst>
            </p:cNvPr>
            <p:cNvSpPr/>
            <p:nvPr/>
          </p:nvSpPr>
          <p:spPr>
            <a:xfrm>
              <a:off x="7147431" y="202491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19" name="文本框 18">
              <a:extLst>
                <a:ext uri="{FF2B5EF4-FFF2-40B4-BE49-F238E27FC236}">
                  <a16:creationId xmlns:a16="http://schemas.microsoft.com/office/drawing/2014/main" xmlns="" id="{4C2832A0-A460-4982-B419-0978A52E90EF}"/>
                </a:ext>
              </a:extLst>
            </p:cNvPr>
            <p:cNvSpPr txBox="1"/>
            <p:nvPr/>
          </p:nvSpPr>
          <p:spPr>
            <a:xfrm>
              <a:off x="7147431" y="2425020"/>
              <a:ext cx="2869679"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a:t>
              </a:r>
            </a:p>
          </p:txBody>
        </p:sp>
      </p:grpSp>
      <p:grpSp>
        <p:nvGrpSpPr>
          <p:cNvPr id="20" name="组合 19">
            <a:extLst>
              <a:ext uri="{FF2B5EF4-FFF2-40B4-BE49-F238E27FC236}">
                <a16:creationId xmlns:a16="http://schemas.microsoft.com/office/drawing/2014/main" xmlns="" id="{21A85CCA-C31B-489C-8849-E0A03BA2AD7B}"/>
              </a:ext>
            </a:extLst>
          </p:cNvPr>
          <p:cNvGrpSpPr/>
          <p:nvPr/>
        </p:nvGrpSpPr>
        <p:grpSpPr>
          <a:xfrm>
            <a:off x="1223341" y="3113363"/>
            <a:ext cx="3118784" cy="1102162"/>
            <a:chOff x="6898326" y="2024910"/>
            <a:chExt cx="3118784" cy="1102162"/>
          </a:xfrm>
        </p:grpSpPr>
        <p:sp>
          <p:nvSpPr>
            <p:cNvPr id="21" name="矩形 20">
              <a:extLst>
                <a:ext uri="{FF2B5EF4-FFF2-40B4-BE49-F238E27FC236}">
                  <a16:creationId xmlns:a16="http://schemas.microsoft.com/office/drawing/2014/main" xmlns="" id="{A5C6A876-D9F8-48D4-94F5-441B024CA3BA}"/>
                </a:ext>
              </a:extLst>
            </p:cNvPr>
            <p:cNvSpPr/>
            <p:nvPr/>
          </p:nvSpPr>
          <p:spPr>
            <a:xfrm>
              <a:off x="6898326" y="2104905"/>
              <a:ext cx="249104"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2" name="矩形 21">
              <a:extLst>
                <a:ext uri="{FF2B5EF4-FFF2-40B4-BE49-F238E27FC236}">
                  <a16:creationId xmlns:a16="http://schemas.microsoft.com/office/drawing/2014/main" xmlns="" id="{AE77F49E-C639-45AF-B6CE-53978E2B2088}"/>
                </a:ext>
              </a:extLst>
            </p:cNvPr>
            <p:cNvSpPr/>
            <p:nvPr/>
          </p:nvSpPr>
          <p:spPr>
            <a:xfrm>
              <a:off x="7147431" y="202491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23" name="文本框 22">
              <a:extLst>
                <a:ext uri="{FF2B5EF4-FFF2-40B4-BE49-F238E27FC236}">
                  <a16:creationId xmlns:a16="http://schemas.microsoft.com/office/drawing/2014/main" xmlns="" id="{2BD7E989-6BBF-4971-9CF7-9C82465BD3D9}"/>
                </a:ext>
              </a:extLst>
            </p:cNvPr>
            <p:cNvSpPr txBox="1"/>
            <p:nvPr/>
          </p:nvSpPr>
          <p:spPr>
            <a:xfrm>
              <a:off x="7147431" y="2425020"/>
              <a:ext cx="2869679"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a:t>
              </a:r>
            </a:p>
          </p:txBody>
        </p:sp>
      </p:grpSp>
      <p:grpSp>
        <p:nvGrpSpPr>
          <p:cNvPr id="24" name="组合 23">
            <a:extLst>
              <a:ext uri="{FF2B5EF4-FFF2-40B4-BE49-F238E27FC236}">
                <a16:creationId xmlns:a16="http://schemas.microsoft.com/office/drawing/2014/main" xmlns="" id="{4E1FCA7B-9AD8-4388-AF74-6A0A466E44C6}"/>
              </a:ext>
            </a:extLst>
          </p:cNvPr>
          <p:cNvGrpSpPr/>
          <p:nvPr/>
        </p:nvGrpSpPr>
        <p:grpSpPr>
          <a:xfrm>
            <a:off x="8116575" y="4538913"/>
            <a:ext cx="3118784" cy="1102162"/>
            <a:chOff x="6898326" y="2024910"/>
            <a:chExt cx="3118784" cy="1102162"/>
          </a:xfrm>
        </p:grpSpPr>
        <p:sp>
          <p:nvSpPr>
            <p:cNvPr id="25" name="矩形 24">
              <a:extLst>
                <a:ext uri="{FF2B5EF4-FFF2-40B4-BE49-F238E27FC236}">
                  <a16:creationId xmlns:a16="http://schemas.microsoft.com/office/drawing/2014/main" xmlns="" id="{56D388DB-0000-48A4-95CD-D94DBF970FB9}"/>
                </a:ext>
              </a:extLst>
            </p:cNvPr>
            <p:cNvSpPr/>
            <p:nvPr/>
          </p:nvSpPr>
          <p:spPr>
            <a:xfrm>
              <a:off x="6898326" y="2104905"/>
              <a:ext cx="249104"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6" name="矩形 25">
              <a:extLst>
                <a:ext uri="{FF2B5EF4-FFF2-40B4-BE49-F238E27FC236}">
                  <a16:creationId xmlns:a16="http://schemas.microsoft.com/office/drawing/2014/main" xmlns="" id="{F251F6A3-832A-4367-9DA0-2D6D44273A05}"/>
                </a:ext>
              </a:extLst>
            </p:cNvPr>
            <p:cNvSpPr/>
            <p:nvPr/>
          </p:nvSpPr>
          <p:spPr>
            <a:xfrm>
              <a:off x="7147431" y="202491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27" name="文本框 26">
              <a:extLst>
                <a:ext uri="{FF2B5EF4-FFF2-40B4-BE49-F238E27FC236}">
                  <a16:creationId xmlns:a16="http://schemas.microsoft.com/office/drawing/2014/main" xmlns="" id="{E456E186-5DD9-4A66-9820-97B718543798}"/>
                </a:ext>
              </a:extLst>
            </p:cNvPr>
            <p:cNvSpPr txBox="1"/>
            <p:nvPr/>
          </p:nvSpPr>
          <p:spPr>
            <a:xfrm>
              <a:off x="7147431" y="2425020"/>
              <a:ext cx="2869679"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a:t>
              </a:r>
            </a:p>
          </p:txBody>
        </p:sp>
      </p:grpSp>
      <p:grpSp>
        <p:nvGrpSpPr>
          <p:cNvPr id="28" name="组合 27">
            <a:extLst>
              <a:ext uri="{FF2B5EF4-FFF2-40B4-BE49-F238E27FC236}">
                <a16:creationId xmlns:a16="http://schemas.microsoft.com/office/drawing/2014/main" xmlns="" id="{75EC690E-124F-4756-B207-EBE303CBA7C6}"/>
              </a:ext>
            </a:extLst>
          </p:cNvPr>
          <p:cNvGrpSpPr/>
          <p:nvPr/>
        </p:nvGrpSpPr>
        <p:grpSpPr>
          <a:xfrm>
            <a:off x="1223341" y="4698903"/>
            <a:ext cx="3118784" cy="1102162"/>
            <a:chOff x="6898326" y="2024910"/>
            <a:chExt cx="3118784" cy="1102162"/>
          </a:xfrm>
        </p:grpSpPr>
        <p:sp>
          <p:nvSpPr>
            <p:cNvPr id="29" name="矩形 28">
              <a:extLst>
                <a:ext uri="{FF2B5EF4-FFF2-40B4-BE49-F238E27FC236}">
                  <a16:creationId xmlns:a16="http://schemas.microsoft.com/office/drawing/2014/main" xmlns="" id="{A34227C0-9A1C-49E6-AF25-119E9FF798F2}"/>
                </a:ext>
              </a:extLst>
            </p:cNvPr>
            <p:cNvSpPr/>
            <p:nvPr/>
          </p:nvSpPr>
          <p:spPr>
            <a:xfrm>
              <a:off x="6898326" y="2104905"/>
              <a:ext cx="249104"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30" name="矩形 29">
              <a:extLst>
                <a:ext uri="{FF2B5EF4-FFF2-40B4-BE49-F238E27FC236}">
                  <a16:creationId xmlns:a16="http://schemas.microsoft.com/office/drawing/2014/main" xmlns="" id="{60478103-4D9B-437A-8762-D1AC6FD8F2EC}"/>
                </a:ext>
              </a:extLst>
            </p:cNvPr>
            <p:cNvSpPr/>
            <p:nvPr/>
          </p:nvSpPr>
          <p:spPr>
            <a:xfrm>
              <a:off x="7147431" y="202491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31" name="文本框 30">
              <a:extLst>
                <a:ext uri="{FF2B5EF4-FFF2-40B4-BE49-F238E27FC236}">
                  <a16:creationId xmlns:a16="http://schemas.microsoft.com/office/drawing/2014/main" xmlns="" id="{7D0CB4EE-B04B-440C-A9AD-932AC0C5E154}"/>
                </a:ext>
              </a:extLst>
            </p:cNvPr>
            <p:cNvSpPr txBox="1"/>
            <p:nvPr/>
          </p:nvSpPr>
          <p:spPr>
            <a:xfrm>
              <a:off x="7147431" y="2425020"/>
              <a:ext cx="2869679"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a:t>
              </a:r>
            </a:p>
          </p:txBody>
        </p:sp>
      </p:grpSp>
      <p:grpSp>
        <p:nvGrpSpPr>
          <p:cNvPr id="32" name="组合 31">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33" name="组合 32">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35" name="矩形 34">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36" name="矩形 35">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34"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018305150"/>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par>
                                <p:cTn id="13" presetID="2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DE05E1F1-A7FC-4F0E-93F0-297B244BCA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6130" y="1618385"/>
            <a:ext cx="2236305" cy="2236305"/>
          </a:xfrm>
          <a:prstGeom prst="rect">
            <a:avLst/>
          </a:prstGeom>
        </p:spPr>
      </p:pic>
      <p:sp>
        <p:nvSpPr>
          <p:cNvPr id="5" name="îṩļïḑé">
            <a:extLst>
              <a:ext uri="{FF2B5EF4-FFF2-40B4-BE49-F238E27FC236}">
                <a16:creationId xmlns:a16="http://schemas.microsoft.com/office/drawing/2014/main" xmlns="" id="{0FFA9B84-0D48-4F29-ADE5-D3C49B1841A8}"/>
              </a:ext>
            </a:extLst>
          </p:cNvPr>
          <p:cNvSpPr/>
          <p:nvPr/>
        </p:nvSpPr>
        <p:spPr bwMode="auto">
          <a:xfrm>
            <a:off x="1159564" y="3854690"/>
            <a:ext cx="9872871" cy="1718201"/>
          </a:xfrm>
          <a:prstGeom prst="rect">
            <a:avLst/>
          </a:prstGeom>
          <a:solidFill>
            <a:schemeClr val="bg1"/>
          </a:soli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6" name="组合 5">
            <a:extLst>
              <a:ext uri="{FF2B5EF4-FFF2-40B4-BE49-F238E27FC236}">
                <a16:creationId xmlns:a16="http://schemas.microsoft.com/office/drawing/2014/main" xmlns="" id="{835C9FA8-0207-4C64-BD8C-FDAE994BFB24}"/>
              </a:ext>
            </a:extLst>
          </p:cNvPr>
          <p:cNvGrpSpPr/>
          <p:nvPr/>
        </p:nvGrpSpPr>
        <p:grpSpPr>
          <a:xfrm>
            <a:off x="1718619" y="4125469"/>
            <a:ext cx="8754762" cy="1102162"/>
            <a:chOff x="5931154" y="1849416"/>
            <a:chExt cx="8754762" cy="1102162"/>
          </a:xfrm>
        </p:grpSpPr>
        <p:sp>
          <p:nvSpPr>
            <p:cNvPr id="7" name="矩形 6">
              <a:extLst>
                <a:ext uri="{FF2B5EF4-FFF2-40B4-BE49-F238E27FC236}">
                  <a16:creationId xmlns:a16="http://schemas.microsoft.com/office/drawing/2014/main" xmlns="" id="{9D1FB3E5-20A8-4362-86ED-28486F7AB29A}"/>
                </a:ext>
              </a:extLst>
            </p:cNvPr>
            <p:cNvSpPr/>
            <p:nvPr/>
          </p:nvSpPr>
          <p:spPr>
            <a:xfrm>
              <a:off x="5931154" y="1929411"/>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8" name="矩形 7">
              <a:extLst>
                <a:ext uri="{FF2B5EF4-FFF2-40B4-BE49-F238E27FC236}">
                  <a16:creationId xmlns:a16="http://schemas.microsoft.com/office/drawing/2014/main" xmlns="" id="{82FA91F8-683F-4B23-9D11-1727D9AA5DA9}"/>
                </a:ext>
              </a:extLst>
            </p:cNvPr>
            <p:cNvSpPr/>
            <p:nvPr/>
          </p:nvSpPr>
          <p:spPr>
            <a:xfrm>
              <a:off x="6232724" y="1849416"/>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9" name="文本框 8">
              <a:extLst>
                <a:ext uri="{FF2B5EF4-FFF2-40B4-BE49-F238E27FC236}">
                  <a16:creationId xmlns:a16="http://schemas.microsoft.com/office/drawing/2014/main" xmlns="" id="{8A2979FD-CB40-4576-BB76-03D1F9D4012B}"/>
                </a:ext>
              </a:extLst>
            </p:cNvPr>
            <p:cNvSpPr txBox="1"/>
            <p:nvPr/>
          </p:nvSpPr>
          <p:spPr>
            <a:xfrm>
              <a:off x="6232724" y="2249526"/>
              <a:ext cx="8453192"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您可以在此处输入该部分的总结性内容作为演示期间的提示您可以在此处输入该部分的总结性内容作为演示期间的提示您可以在此处输入该部分做</a:t>
              </a:r>
            </a:p>
          </p:txBody>
        </p:sp>
      </p:grpSp>
      <p:pic>
        <p:nvPicPr>
          <p:cNvPr id="11" name="图片 10">
            <a:extLst>
              <a:ext uri="{FF2B5EF4-FFF2-40B4-BE49-F238E27FC236}">
                <a16:creationId xmlns:a16="http://schemas.microsoft.com/office/drawing/2014/main" xmlns="" id="{C5F1B2C4-964F-4A51-81EE-1DB534E21D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9759" y="1942343"/>
            <a:ext cx="1412431" cy="1412431"/>
          </a:xfrm>
          <a:prstGeom prst="ellipse">
            <a:avLst/>
          </a:prstGeom>
        </p:spPr>
      </p:pic>
      <p:pic>
        <p:nvPicPr>
          <p:cNvPr id="12" name="图片 11">
            <a:extLst>
              <a:ext uri="{FF2B5EF4-FFF2-40B4-BE49-F238E27FC236}">
                <a16:creationId xmlns:a16="http://schemas.microsoft.com/office/drawing/2014/main" xmlns="" id="{7F6D0FCF-97B5-4C87-9CD7-0343B828AA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0399" y="1942343"/>
            <a:ext cx="1412430" cy="1412430"/>
          </a:xfrm>
          <a:prstGeom prst="ellipse">
            <a:avLst/>
          </a:prstGeom>
        </p:spPr>
      </p:pic>
      <p:pic>
        <p:nvPicPr>
          <p:cNvPr id="13" name="图片 12">
            <a:extLst>
              <a:ext uri="{FF2B5EF4-FFF2-40B4-BE49-F238E27FC236}">
                <a16:creationId xmlns:a16="http://schemas.microsoft.com/office/drawing/2014/main" xmlns="" id="{921FA335-7F96-40BF-8F48-2E40F48A6E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1039" y="1942343"/>
            <a:ext cx="1412429" cy="1412429"/>
          </a:xfrm>
          <a:prstGeom prst="ellipse">
            <a:avLst/>
          </a:prstGeom>
        </p:spPr>
      </p:pic>
      <p:grpSp>
        <p:nvGrpSpPr>
          <p:cNvPr id="14" name="组合 13">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15" name="组合 14">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17" name="矩形 16">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18" name="矩形 17">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7">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16"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3859039707"/>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par>
                                <p:cTn id="24" presetID="14" presetClass="entr" presetSubtype="1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382500" cy="6858001"/>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1773877" y="1360767"/>
            <a:ext cx="8453746" cy="4090614"/>
          </a:xfrm>
          <a:prstGeom prst="roundRect">
            <a:avLst/>
          </a:prstGeom>
          <a:solidFill>
            <a:schemeClr val="bg1"/>
          </a:solidFill>
          <a:ln>
            <a:noFill/>
          </a:ln>
          <a:effectLst>
            <a:outerShdw blurRad="127000" sx="101000" sy="101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9" name="矩形 8">
            <a:extLst>
              <a:ext uri="{FF2B5EF4-FFF2-40B4-BE49-F238E27FC236}">
                <a16:creationId xmlns:a16="http://schemas.microsoft.com/office/drawing/2014/main" xmlns="" id="{39C2058A-4460-4E66-BA1E-43007BB49D9D}"/>
              </a:ext>
            </a:extLst>
          </p:cNvPr>
          <p:cNvSpPr/>
          <p:nvPr/>
        </p:nvSpPr>
        <p:spPr>
          <a:xfrm>
            <a:off x="3796285" y="2852076"/>
            <a:ext cx="4608954" cy="1107996"/>
          </a:xfrm>
          <a:prstGeom prst="rect">
            <a:avLst/>
          </a:prstGeom>
        </p:spPr>
        <p:txBody>
          <a:bodyPr wrap="none">
            <a:spAutoFit/>
          </a:bodyPr>
          <a:lstStyle/>
          <a:p>
            <a:r>
              <a:rPr lang="zh-CN" altLang="en-US" sz="6600" spc="300" dirty="0">
                <a:solidFill>
                  <a:srgbClr val="404040"/>
                </a:solidFill>
                <a:latin typeface="华文细黑"/>
                <a:ea typeface="字魂73号-江南手书"/>
                <a:sym typeface="华文细黑"/>
              </a:rPr>
              <a:t>请输入标题</a:t>
            </a:r>
          </a:p>
        </p:txBody>
      </p:sp>
      <p:sp>
        <p:nvSpPr>
          <p:cNvPr id="10" name="文本框 9">
            <a:extLst>
              <a:ext uri="{FF2B5EF4-FFF2-40B4-BE49-F238E27FC236}">
                <a16:creationId xmlns:a16="http://schemas.microsoft.com/office/drawing/2014/main" xmlns="" id="{8C2AA617-4495-47C2-8BF0-A31D7A2275CF}"/>
              </a:ext>
            </a:extLst>
          </p:cNvPr>
          <p:cNvSpPr txBox="1"/>
          <p:nvPr/>
        </p:nvSpPr>
        <p:spPr>
          <a:xfrm>
            <a:off x="3620941" y="3985336"/>
            <a:ext cx="4951559" cy="83099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ctr">
              <a:lnSpc>
                <a:spcPct val="150000"/>
              </a:lnSpc>
            </a:pPr>
            <a:r>
              <a:rPr lang="zh-CN" altLang="en-US" dirty="0">
                <a:latin typeface="华文细黑"/>
                <a:ea typeface="字魂73号-江南手书"/>
                <a:sym typeface="华文细黑"/>
              </a:rPr>
              <a:t>您可以在此处输入该部分的总结性内容作为简要的提示帮助演示</a:t>
            </a:r>
          </a:p>
        </p:txBody>
      </p:sp>
      <p:sp>
        <p:nvSpPr>
          <p:cNvPr id="12" name="矩形 11">
            <a:extLst>
              <a:ext uri="{FF2B5EF4-FFF2-40B4-BE49-F238E27FC236}">
                <a16:creationId xmlns:a16="http://schemas.microsoft.com/office/drawing/2014/main" xmlns="" id="{490B53A9-9000-4380-A3AA-4FB880ECC859}"/>
              </a:ext>
            </a:extLst>
          </p:cNvPr>
          <p:cNvSpPr/>
          <p:nvPr/>
        </p:nvSpPr>
        <p:spPr>
          <a:xfrm rot="2764852">
            <a:off x="9695681" y="4984443"/>
            <a:ext cx="659382" cy="659382"/>
          </a:xfrm>
          <a:prstGeom prst="rect">
            <a:avLst/>
          </a:pr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7" name="Rectangle 30">
            <a:extLst>
              <a:ext uri="{FF2B5EF4-FFF2-40B4-BE49-F238E27FC236}">
                <a16:creationId xmlns:a16="http://schemas.microsoft.com/office/drawing/2014/main" xmlns="" id="{2C89DF5C-7246-4760-8E69-CE2DE2AACBD7}"/>
              </a:ext>
            </a:extLst>
          </p:cNvPr>
          <p:cNvSpPr/>
          <p:nvPr/>
        </p:nvSpPr>
        <p:spPr>
          <a:xfrm>
            <a:off x="4324350" y="1616798"/>
            <a:ext cx="3545805" cy="15696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600" spc="300" noProof="0" dirty="0" smtClean="0">
                <a:solidFill>
                  <a:schemeClr val="accent1"/>
                </a:solidFill>
                <a:latin typeface="字魂73号-江南手书" pitchFamily="2" charset="-122"/>
                <a:ea typeface="字魂73号-江南手书" pitchFamily="2" charset="-122"/>
                <a:cs typeface="Open Sans" pitchFamily="34" charset="0"/>
                <a:sym typeface="华文细黑"/>
              </a:rPr>
              <a:t>Part 04</a:t>
            </a:r>
            <a:endParaRPr kumimoji="0" lang="zh-CN" altLang="en-US" sz="9600" i="0" u="none" strike="noStrike" kern="1200" cap="none" spc="300" normalizeH="0" baseline="0" noProof="0" dirty="0">
              <a:ln>
                <a:noFill/>
              </a:ln>
              <a:solidFill>
                <a:schemeClr val="accent1"/>
              </a:solidFill>
              <a:effectLst/>
              <a:uLnTx/>
              <a:uFillTx/>
              <a:latin typeface="字魂73号-江南手书" pitchFamily="2" charset="-122"/>
              <a:ea typeface="字魂73号-江南手书" pitchFamily="2" charset="-122"/>
              <a:cs typeface="Open Sans" pitchFamily="34" charset="0"/>
              <a:sym typeface="华文细黑"/>
            </a:endParaRPr>
          </a:p>
        </p:txBody>
      </p:sp>
    </p:spTree>
    <p:extLst>
      <p:ext uri="{BB962C8B-B14F-4D97-AF65-F5344CB8AC3E}">
        <p14:creationId xmlns:p14="http://schemas.microsoft.com/office/powerpoint/2010/main" val="1627351680"/>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1000"/>
                                        <p:tgtEl>
                                          <p:spTgt spid="17"/>
                                        </p:tgtEl>
                                        <p:attrNameLst>
                                          <p:attrName>ppt_x</p:attrName>
                                        </p:attrNameLst>
                                      </p:cBhvr>
                                      <p:tavLst>
                                        <p:tav tm="0">
                                          <p:val>
                                            <p:strVal val="#ppt_x-#ppt_w*1.125000"/>
                                          </p:val>
                                        </p:tav>
                                        <p:tav tm="100000">
                                          <p:val>
                                            <p:strVal val="#ppt_x"/>
                                          </p:val>
                                        </p:tav>
                                      </p:tavLst>
                                    </p:anim>
                                    <p:animEffect transition="in" filter="wipe(right)">
                                      <p:cBhvr>
                                        <p:cTn id="19" dur="1000"/>
                                        <p:tgtEl>
                                          <p:spTgt spid="17"/>
                                        </p:tgtEl>
                                      </p:cBhvr>
                                    </p:animEffect>
                                  </p:childTnLst>
                                </p:cTn>
                              </p:par>
                              <p:par>
                                <p:cTn id="20" presetID="12" presetClass="entr" presetSubtype="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p:tgtEl>
                                          <p:spTgt spid="9"/>
                                        </p:tgtEl>
                                        <p:attrNameLst>
                                          <p:attrName>ppt_x</p:attrName>
                                        </p:attrNameLst>
                                      </p:cBhvr>
                                      <p:tavLst>
                                        <p:tav tm="0">
                                          <p:val>
                                            <p:strVal val="#ppt_x+#ppt_w*1.125000"/>
                                          </p:val>
                                        </p:tav>
                                        <p:tav tm="100000">
                                          <p:val>
                                            <p:strVal val="#ppt_x"/>
                                          </p:val>
                                        </p:tav>
                                      </p:tavLst>
                                    </p:anim>
                                    <p:animEffect transition="in" filter="wipe(left)">
                                      <p:cBhvr>
                                        <p:cTn id="23" dur="1000"/>
                                        <p:tgtEl>
                                          <p:spTgt spid="9"/>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750"/>
                                        <p:tgtEl>
                                          <p:spTgt spid="10"/>
                                        </p:tgtEl>
                                      </p:cBhvr>
                                    </p:animEffect>
                                    <p:anim calcmode="lin" valueType="num">
                                      <p:cBhvr>
                                        <p:cTn id="28" dur="750" fill="hold"/>
                                        <p:tgtEl>
                                          <p:spTgt spid="10"/>
                                        </p:tgtEl>
                                        <p:attrNameLst>
                                          <p:attrName>ppt_x</p:attrName>
                                        </p:attrNameLst>
                                      </p:cBhvr>
                                      <p:tavLst>
                                        <p:tav tm="0">
                                          <p:val>
                                            <p:strVal val="#ppt_x"/>
                                          </p:val>
                                        </p:tav>
                                        <p:tav tm="100000">
                                          <p:val>
                                            <p:strVal val="#ppt_x"/>
                                          </p:val>
                                        </p:tav>
                                      </p:tavLst>
                                    </p:anim>
                                    <p:anim calcmode="lin" valueType="num">
                                      <p:cBhvr>
                                        <p:cTn id="29"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p:bldP spid="10" grpId="0"/>
      <p:bldP spid="12"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
            <a:ext cx="123825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5" name="圆角矩形 24"/>
          <p:cNvSpPr/>
          <p:nvPr/>
        </p:nvSpPr>
        <p:spPr>
          <a:xfrm>
            <a:off x="1571626" y="1504950"/>
            <a:ext cx="9124948" cy="4169322"/>
          </a:xfrm>
          <a:prstGeom prst="roundRect">
            <a:avLst/>
          </a:prstGeom>
          <a:solidFill>
            <a:schemeClr val="bg1"/>
          </a:solidFill>
          <a:ln>
            <a:noFill/>
          </a:ln>
          <a:effectLst>
            <a:outerShdw blurRad="127000" sx="101000" sy="101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47" name="矩形 46">
            <a:extLst>
              <a:ext uri="{FF2B5EF4-FFF2-40B4-BE49-F238E27FC236}">
                <a16:creationId xmlns:a16="http://schemas.microsoft.com/office/drawing/2014/main" xmlns="" id="{81CE371E-68FE-4F49-9ED9-BB3BA812B044}"/>
              </a:ext>
            </a:extLst>
          </p:cNvPr>
          <p:cNvSpPr/>
          <p:nvPr/>
        </p:nvSpPr>
        <p:spPr>
          <a:xfrm rot="18936833" flipH="1">
            <a:off x="10080282" y="5173867"/>
            <a:ext cx="619808" cy="6198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49" name="文本框 48">
            <a:extLst>
              <a:ext uri="{FF2B5EF4-FFF2-40B4-BE49-F238E27FC236}">
                <a16:creationId xmlns:a16="http://schemas.microsoft.com/office/drawing/2014/main" xmlns="" id="{149E8C35-B63A-487D-BA66-9ACC3A8756D5}"/>
              </a:ext>
            </a:extLst>
          </p:cNvPr>
          <p:cNvSpPr txBox="1"/>
          <p:nvPr/>
        </p:nvSpPr>
        <p:spPr>
          <a:xfrm>
            <a:off x="2092264" y="2270452"/>
            <a:ext cx="1107996" cy="3063548"/>
          </a:xfrm>
          <a:prstGeom prst="rect">
            <a:avLst/>
          </a:prstGeom>
          <a:noFill/>
        </p:spPr>
        <p:txBody>
          <a:bodyPr vert="eaVert" wrap="square" rtlCol="0">
            <a:spAutoFit/>
          </a:bodyPr>
          <a:lstStyle/>
          <a:p>
            <a:r>
              <a:rPr lang="zh-CN" altLang="en-US" sz="6000" spc="600" dirty="0" smtClean="0">
                <a:solidFill>
                  <a:schemeClr val="accent1"/>
                </a:solidFill>
                <a:latin typeface="华文细黑"/>
                <a:ea typeface="字魂73号-江南手书"/>
                <a:sym typeface="华文细黑"/>
              </a:rPr>
              <a:t>目  录</a:t>
            </a:r>
            <a:endParaRPr lang="zh-CN" altLang="en-US" sz="6000" spc="600" dirty="0">
              <a:solidFill>
                <a:schemeClr val="accent1"/>
              </a:solidFill>
              <a:latin typeface="华文细黑"/>
              <a:ea typeface="字魂73号-江南手书"/>
              <a:sym typeface="华文细黑"/>
            </a:endParaRPr>
          </a:p>
        </p:txBody>
      </p:sp>
      <p:sp>
        <p:nvSpPr>
          <p:cNvPr id="50" name="矩形 49">
            <a:extLst>
              <a:ext uri="{FF2B5EF4-FFF2-40B4-BE49-F238E27FC236}">
                <a16:creationId xmlns:a16="http://schemas.microsoft.com/office/drawing/2014/main" xmlns="" id="{17C102A6-6FED-419B-8018-A0DCA449543B}"/>
              </a:ext>
            </a:extLst>
          </p:cNvPr>
          <p:cNvSpPr/>
          <p:nvPr/>
        </p:nvSpPr>
        <p:spPr>
          <a:xfrm>
            <a:off x="4202757" y="2474176"/>
            <a:ext cx="2428870" cy="584775"/>
          </a:xfrm>
          <a:prstGeom prst="rect">
            <a:avLst/>
          </a:prstGeom>
        </p:spPr>
        <p:txBody>
          <a:bodyPr wrap="none">
            <a:spAutoFit/>
          </a:bodyPr>
          <a:lstStyle/>
          <a:p>
            <a:r>
              <a:rPr lang="zh-CN" altLang="en-US" sz="3200" spc="300" dirty="0">
                <a:solidFill>
                  <a:srgbClr val="404040"/>
                </a:solidFill>
                <a:latin typeface="华文细黑"/>
                <a:ea typeface="字魂73号-江南手书"/>
                <a:sym typeface="华文细黑"/>
              </a:rPr>
              <a:t>请输入标题</a:t>
            </a:r>
          </a:p>
        </p:txBody>
      </p:sp>
      <p:cxnSp>
        <p:nvCxnSpPr>
          <p:cNvPr id="56" name="直接连接符 55">
            <a:extLst>
              <a:ext uri="{FF2B5EF4-FFF2-40B4-BE49-F238E27FC236}">
                <a16:creationId xmlns:a16="http://schemas.microsoft.com/office/drawing/2014/main" xmlns="" id="{0BFDC9D2-FC40-4932-A21A-31DD273287F1}"/>
              </a:ext>
            </a:extLst>
          </p:cNvPr>
          <p:cNvCxnSpPr>
            <a:cxnSpLocks/>
          </p:cNvCxnSpPr>
          <p:nvPr/>
        </p:nvCxnSpPr>
        <p:spPr>
          <a:xfrm>
            <a:off x="4023054" y="3031349"/>
            <a:ext cx="192731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xmlns="" id="{F38FA876-0CA1-415A-8467-481196DC4359}"/>
              </a:ext>
            </a:extLst>
          </p:cNvPr>
          <p:cNvSpPr/>
          <p:nvPr/>
        </p:nvSpPr>
        <p:spPr>
          <a:xfrm rot="2764852">
            <a:off x="3880768" y="2687876"/>
            <a:ext cx="284572" cy="284572"/>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华文细黑"/>
              <a:ea typeface="字魂73号-江南手书"/>
              <a:sym typeface="华文细黑"/>
            </a:endParaRPr>
          </a:p>
        </p:txBody>
      </p:sp>
      <p:sp>
        <p:nvSpPr>
          <p:cNvPr id="61" name="矩形 60">
            <a:extLst>
              <a:ext uri="{FF2B5EF4-FFF2-40B4-BE49-F238E27FC236}">
                <a16:creationId xmlns:a16="http://schemas.microsoft.com/office/drawing/2014/main" xmlns="" id="{FA0A8B37-A1CE-46A2-A15C-0CEA03E18BC1}"/>
              </a:ext>
            </a:extLst>
          </p:cNvPr>
          <p:cNvSpPr/>
          <p:nvPr/>
        </p:nvSpPr>
        <p:spPr>
          <a:xfrm>
            <a:off x="4202757" y="3809679"/>
            <a:ext cx="2428870" cy="584775"/>
          </a:xfrm>
          <a:prstGeom prst="rect">
            <a:avLst/>
          </a:prstGeom>
        </p:spPr>
        <p:txBody>
          <a:bodyPr wrap="none">
            <a:spAutoFit/>
          </a:bodyPr>
          <a:lstStyle/>
          <a:p>
            <a:r>
              <a:rPr lang="zh-CN" altLang="en-US" sz="3200" spc="300" dirty="0">
                <a:solidFill>
                  <a:srgbClr val="404040"/>
                </a:solidFill>
                <a:latin typeface="华文细黑"/>
                <a:ea typeface="字魂73号-江南手书"/>
                <a:sym typeface="华文细黑"/>
              </a:rPr>
              <a:t>请输入标题</a:t>
            </a:r>
          </a:p>
        </p:txBody>
      </p:sp>
      <p:cxnSp>
        <p:nvCxnSpPr>
          <p:cNvPr id="62" name="直接连接符 61">
            <a:extLst>
              <a:ext uri="{FF2B5EF4-FFF2-40B4-BE49-F238E27FC236}">
                <a16:creationId xmlns:a16="http://schemas.microsoft.com/office/drawing/2014/main" xmlns="" id="{40D00A2F-493E-4A8E-81D2-FE441A9EABC6}"/>
              </a:ext>
            </a:extLst>
          </p:cNvPr>
          <p:cNvCxnSpPr>
            <a:cxnSpLocks/>
          </p:cNvCxnSpPr>
          <p:nvPr/>
        </p:nvCxnSpPr>
        <p:spPr>
          <a:xfrm>
            <a:off x="4023054" y="4366852"/>
            <a:ext cx="192731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xmlns="" id="{62CFB71D-9876-46F4-8292-42B4B7837CCF}"/>
              </a:ext>
            </a:extLst>
          </p:cNvPr>
          <p:cNvSpPr/>
          <p:nvPr/>
        </p:nvSpPr>
        <p:spPr>
          <a:xfrm rot="2764852">
            <a:off x="3880768" y="4023379"/>
            <a:ext cx="284572" cy="284572"/>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华文细黑"/>
              <a:ea typeface="字魂73号-江南手书"/>
              <a:sym typeface="华文细黑"/>
            </a:endParaRPr>
          </a:p>
        </p:txBody>
      </p:sp>
      <p:sp>
        <p:nvSpPr>
          <p:cNvPr id="65" name="矩形 64">
            <a:extLst>
              <a:ext uri="{FF2B5EF4-FFF2-40B4-BE49-F238E27FC236}">
                <a16:creationId xmlns:a16="http://schemas.microsoft.com/office/drawing/2014/main" xmlns="" id="{DFF80D7A-13F0-4283-B863-FB9786EDBB1B}"/>
              </a:ext>
            </a:extLst>
          </p:cNvPr>
          <p:cNvSpPr/>
          <p:nvPr/>
        </p:nvSpPr>
        <p:spPr>
          <a:xfrm>
            <a:off x="7523070" y="2474176"/>
            <a:ext cx="2428870" cy="584775"/>
          </a:xfrm>
          <a:prstGeom prst="rect">
            <a:avLst/>
          </a:prstGeom>
        </p:spPr>
        <p:txBody>
          <a:bodyPr wrap="none">
            <a:spAutoFit/>
          </a:bodyPr>
          <a:lstStyle/>
          <a:p>
            <a:r>
              <a:rPr lang="zh-CN" altLang="en-US" sz="3200" spc="300" dirty="0">
                <a:solidFill>
                  <a:srgbClr val="404040"/>
                </a:solidFill>
                <a:latin typeface="华文细黑"/>
                <a:ea typeface="字魂73号-江南手书"/>
                <a:sym typeface="华文细黑"/>
              </a:rPr>
              <a:t>请输入标题</a:t>
            </a:r>
          </a:p>
        </p:txBody>
      </p:sp>
      <p:cxnSp>
        <p:nvCxnSpPr>
          <p:cNvPr id="66" name="直接连接符 65">
            <a:extLst>
              <a:ext uri="{FF2B5EF4-FFF2-40B4-BE49-F238E27FC236}">
                <a16:creationId xmlns:a16="http://schemas.microsoft.com/office/drawing/2014/main" xmlns="" id="{2E999A72-E57D-4C82-9B84-5DF28220AC5E}"/>
              </a:ext>
            </a:extLst>
          </p:cNvPr>
          <p:cNvCxnSpPr>
            <a:cxnSpLocks/>
          </p:cNvCxnSpPr>
          <p:nvPr/>
        </p:nvCxnSpPr>
        <p:spPr>
          <a:xfrm>
            <a:off x="7343367" y="3031349"/>
            <a:ext cx="192731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xmlns="" id="{1934C887-4222-47FE-BBBF-28AD90DCBE33}"/>
              </a:ext>
            </a:extLst>
          </p:cNvPr>
          <p:cNvSpPr/>
          <p:nvPr/>
        </p:nvSpPr>
        <p:spPr>
          <a:xfrm rot="2764852">
            <a:off x="7201081" y="2687876"/>
            <a:ext cx="284572" cy="284572"/>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华文细黑"/>
              <a:ea typeface="字魂73号-江南手书"/>
              <a:sym typeface="华文细黑"/>
            </a:endParaRPr>
          </a:p>
        </p:txBody>
      </p:sp>
      <p:sp>
        <p:nvSpPr>
          <p:cNvPr id="69" name="矩形 68">
            <a:extLst>
              <a:ext uri="{FF2B5EF4-FFF2-40B4-BE49-F238E27FC236}">
                <a16:creationId xmlns:a16="http://schemas.microsoft.com/office/drawing/2014/main" xmlns="" id="{2929C27B-843D-4046-AB62-39D9CB485B7D}"/>
              </a:ext>
            </a:extLst>
          </p:cNvPr>
          <p:cNvSpPr/>
          <p:nvPr/>
        </p:nvSpPr>
        <p:spPr>
          <a:xfrm>
            <a:off x="7523070" y="3809679"/>
            <a:ext cx="2428870" cy="584775"/>
          </a:xfrm>
          <a:prstGeom prst="rect">
            <a:avLst/>
          </a:prstGeom>
        </p:spPr>
        <p:txBody>
          <a:bodyPr wrap="none">
            <a:spAutoFit/>
          </a:bodyPr>
          <a:lstStyle/>
          <a:p>
            <a:r>
              <a:rPr lang="zh-CN" altLang="en-US" sz="3200" spc="300" dirty="0">
                <a:solidFill>
                  <a:srgbClr val="404040"/>
                </a:solidFill>
                <a:latin typeface="华文细黑"/>
                <a:ea typeface="字魂73号-江南手书"/>
                <a:sym typeface="华文细黑"/>
              </a:rPr>
              <a:t>请输入标题</a:t>
            </a:r>
          </a:p>
        </p:txBody>
      </p:sp>
      <p:cxnSp>
        <p:nvCxnSpPr>
          <p:cNvPr id="70" name="直接连接符 69">
            <a:extLst>
              <a:ext uri="{FF2B5EF4-FFF2-40B4-BE49-F238E27FC236}">
                <a16:creationId xmlns:a16="http://schemas.microsoft.com/office/drawing/2014/main" xmlns="" id="{D2F05827-5139-42B1-80B3-49FE27AEB1F1}"/>
              </a:ext>
            </a:extLst>
          </p:cNvPr>
          <p:cNvCxnSpPr>
            <a:cxnSpLocks/>
          </p:cNvCxnSpPr>
          <p:nvPr/>
        </p:nvCxnSpPr>
        <p:spPr>
          <a:xfrm>
            <a:off x="7343367" y="4366852"/>
            <a:ext cx="192731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xmlns="" id="{B5BFF2A7-16D5-4C8B-B5EA-98AA92C01391}"/>
              </a:ext>
            </a:extLst>
          </p:cNvPr>
          <p:cNvSpPr/>
          <p:nvPr/>
        </p:nvSpPr>
        <p:spPr>
          <a:xfrm rot="2764852">
            <a:off x="7201081" y="4023379"/>
            <a:ext cx="284572" cy="284572"/>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华文细黑"/>
              <a:ea typeface="字魂73号-江南手书"/>
              <a:sym typeface="华文细黑"/>
            </a:endParaRPr>
          </a:p>
        </p:txBody>
      </p:sp>
      <p:grpSp>
        <p:nvGrpSpPr>
          <p:cNvPr id="23" name="组合 22">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26" name="组合 25">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28" name="矩形 27">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9" name="矩形 28">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27"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395188150"/>
      </p:ext>
    </p:extLst>
  </p:cSld>
  <p:clrMapOvr>
    <a:masterClrMapping/>
  </p:clrMapOvr>
  <p:transition spd="slow" advTm="3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0-#ppt_w/2"/>
                                          </p:val>
                                        </p:tav>
                                        <p:tav tm="100000">
                                          <p:val>
                                            <p:strVal val="#ppt_x"/>
                                          </p:val>
                                        </p:tav>
                                      </p:tavLst>
                                    </p:anim>
                                    <p:anim calcmode="lin" valueType="num">
                                      <p:cBhvr additive="base">
                                        <p:cTn id="24" dur="500" fill="hold"/>
                                        <p:tgtEl>
                                          <p:spTgt spid="49"/>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55" presetClass="entr" presetSubtype="0" fill="hold" grpId="0" nodeType="after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p:cTn id="28" dur="1000" fill="hold"/>
                                        <p:tgtEl>
                                          <p:spTgt spid="50"/>
                                        </p:tgtEl>
                                        <p:attrNameLst>
                                          <p:attrName>ppt_w</p:attrName>
                                        </p:attrNameLst>
                                      </p:cBhvr>
                                      <p:tavLst>
                                        <p:tav tm="0">
                                          <p:val>
                                            <p:strVal val="#ppt_w*0.70"/>
                                          </p:val>
                                        </p:tav>
                                        <p:tav tm="100000">
                                          <p:val>
                                            <p:strVal val="#ppt_w"/>
                                          </p:val>
                                        </p:tav>
                                      </p:tavLst>
                                    </p:anim>
                                    <p:anim calcmode="lin" valueType="num">
                                      <p:cBhvr>
                                        <p:cTn id="29" dur="1000" fill="hold"/>
                                        <p:tgtEl>
                                          <p:spTgt spid="50"/>
                                        </p:tgtEl>
                                        <p:attrNameLst>
                                          <p:attrName>ppt_h</p:attrName>
                                        </p:attrNameLst>
                                      </p:cBhvr>
                                      <p:tavLst>
                                        <p:tav tm="0">
                                          <p:val>
                                            <p:strVal val="#ppt_h"/>
                                          </p:val>
                                        </p:tav>
                                        <p:tav tm="100000">
                                          <p:val>
                                            <p:strVal val="#ppt_h"/>
                                          </p:val>
                                        </p:tav>
                                      </p:tavLst>
                                    </p:anim>
                                    <p:animEffect transition="in" filter="fade">
                                      <p:cBhvr>
                                        <p:cTn id="30" dur="1000"/>
                                        <p:tgtEl>
                                          <p:spTgt spid="50"/>
                                        </p:tgtEl>
                                      </p:cBhvr>
                                    </p:animEffect>
                                  </p:childTnLst>
                                </p:cTn>
                              </p:par>
                              <p:par>
                                <p:cTn id="31" presetID="55"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1000" fill="hold"/>
                                        <p:tgtEl>
                                          <p:spTgt spid="56"/>
                                        </p:tgtEl>
                                        <p:attrNameLst>
                                          <p:attrName>ppt_w</p:attrName>
                                        </p:attrNameLst>
                                      </p:cBhvr>
                                      <p:tavLst>
                                        <p:tav tm="0">
                                          <p:val>
                                            <p:strVal val="#ppt_w*0.70"/>
                                          </p:val>
                                        </p:tav>
                                        <p:tav tm="100000">
                                          <p:val>
                                            <p:strVal val="#ppt_w"/>
                                          </p:val>
                                        </p:tav>
                                      </p:tavLst>
                                    </p:anim>
                                    <p:anim calcmode="lin" valueType="num">
                                      <p:cBhvr>
                                        <p:cTn id="34" dur="1000" fill="hold"/>
                                        <p:tgtEl>
                                          <p:spTgt spid="56"/>
                                        </p:tgtEl>
                                        <p:attrNameLst>
                                          <p:attrName>ppt_h</p:attrName>
                                        </p:attrNameLst>
                                      </p:cBhvr>
                                      <p:tavLst>
                                        <p:tav tm="0">
                                          <p:val>
                                            <p:strVal val="#ppt_h"/>
                                          </p:val>
                                        </p:tav>
                                        <p:tav tm="100000">
                                          <p:val>
                                            <p:strVal val="#ppt_h"/>
                                          </p:val>
                                        </p:tav>
                                      </p:tavLst>
                                    </p:anim>
                                    <p:animEffect transition="in" filter="fade">
                                      <p:cBhvr>
                                        <p:cTn id="35" dur="1000"/>
                                        <p:tgtEl>
                                          <p:spTgt spid="56"/>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p:cTn id="38" dur="1000" fill="hold"/>
                                        <p:tgtEl>
                                          <p:spTgt spid="57"/>
                                        </p:tgtEl>
                                        <p:attrNameLst>
                                          <p:attrName>ppt_w</p:attrName>
                                        </p:attrNameLst>
                                      </p:cBhvr>
                                      <p:tavLst>
                                        <p:tav tm="0">
                                          <p:val>
                                            <p:strVal val="#ppt_w*0.70"/>
                                          </p:val>
                                        </p:tav>
                                        <p:tav tm="100000">
                                          <p:val>
                                            <p:strVal val="#ppt_w"/>
                                          </p:val>
                                        </p:tav>
                                      </p:tavLst>
                                    </p:anim>
                                    <p:anim calcmode="lin" valueType="num">
                                      <p:cBhvr>
                                        <p:cTn id="39" dur="1000" fill="hold"/>
                                        <p:tgtEl>
                                          <p:spTgt spid="57"/>
                                        </p:tgtEl>
                                        <p:attrNameLst>
                                          <p:attrName>ppt_h</p:attrName>
                                        </p:attrNameLst>
                                      </p:cBhvr>
                                      <p:tavLst>
                                        <p:tav tm="0">
                                          <p:val>
                                            <p:strVal val="#ppt_h"/>
                                          </p:val>
                                        </p:tav>
                                        <p:tav tm="100000">
                                          <p:val>
                                            <p:strVal val="#ppt_h"/>
                                          </p:val>
                                        </p:tav>
                                      </p:tavLst>
                                    </p:anim>
                                    <p:animEffect transition="in" filter="fade">
                                      <p:cBhvr>
                                        <p:cTn id="40" dur="1000"/>
                                        <p:tgtEl>
                                          <p:spTgt spid="57"/>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1000" fill="hold"/>
                                        <p:tgtEl>
                                          <p:spTgt spid="61"/>
                                        </p:tgtEl>
                                        <p:attrNameLst>
                                          <p:attrName>ppt_w</p:attrName>
                                        </p:attrNameLst>
                                      </p:cBhvr>
                                      <p:tavLst>
                                        <p:tav tm="0">
                                          <p:val>
                                            <p:strVal val="#ppt_w*0.70"/>
                                          </p:val>
                                        </p:tav>
                                        <p:tav tm="100000">
                                          <p:val>
                                            <p:strVal val="#ppt_w"/>
                                          </p:val>
                                        </p:tav>
                                      </p:tavLst>
                                    </p:anim>
                                    <p:anim calcmode="lin" valueType="num">
                                      <p:cBhvr>
                                        <p:cTn id="44" dur="1000" fill="hold"/>
                                        <p:tgtEl>
                                          <p:spTgt spid="61"/>
                                        </p:tgtEl>
                                        <p:attrNameLst>
                                          <p:attrName>ppt_h</p:attrName>
                                        </p:attrNameLst>
                                      </p:cBhvr>
                                      <p:tavLst>
                                        <p:tav tm="0">
                                          <p:val>
                                            <p:strVal val="#ppt_h"/>
                                          </p:val>
                                        </p:tav>
                                        <p:tav tm="100000">
                                          <p:val>
                                            <p:strVal val="#ppt_h"/>
                                          </p:val>
                                        </p:tav>
                                      </p:tavLst>
                                    </p:anim>
                                    <p:animEffect transition="in" filter="fade">
                                      <p:cBhvr>
                                        <p:cTn id="45" dur="1000"/>
                                        <p:tgtEl>
                                          <p:spTgt spid="61"/>
                                        </p:tgtEl>
                                      </p:cBhvr>
                                    </p:animEffect>
                                  </p:childTnLst>
                                </p:cTn>
                              </p:par>
                              <p:par>
                                <p:cTn id="46" presetID="55" presetClass="entr" presetSubtype="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1000" fill="hold"/>
                                        <p:tgtEl>
                                          <p:spTgt spid="62"/>
                                        </p:tgtEl>
                                        <p:attrNameLst>
                                          <p:attrName>ppt_w</p:attrName>
                                        </p:attrNameLst>
                                      </p:cBhvr>
                                      <p:tavLst>
                                        <p:tav tm="0">
                                          <p:val>
                                            <p:strVal val="#ppt_w*0.70"/>
                                          </p:val>
                                        </p:tav>
                                        <p:tav tm="100000">
                                          <p:val>
                                            <p:strVal val="#ppt_w"/>
                                          </p:val>
                                        </p:tav>
                                      </p:tavLst>
                                    </p:anim>
                                    <p:anim calcmode="lin" valueType="num">
                                      <p:cBhvr>
                                        <p:cTn id="49" dur="1000" fill="hold"/>
                                        <p:tgtEl>
                                          <p:spTgt spid="62"/>
                                        </p:tgtEl>
                                        <p:attrNameLst>
                                          <p:attrName>ppt_h</p:attrName>
                                        </p:attrNameLst>
                                      </p:cBhvr>
                                      <p:tavLst>
                                        <p:tav tm="0">
                                          <p:val>
                                            <p:strVal val="#ppt_h"/>
                                          </p:val>
                                        </p:tav>
                                        <p:tav tm="100000">
                                          <p:val>
                                            <p:strVal val="#ppt_h"/>
                                          </p:val>
                                        </p:tav>
                                      </p:tavLst>
                                    </p:anim>
                                    <p:animEffect transition="in" filter="fade">
                                      <p:cBhvr>
                                        <p:cTn id="50" dur="1000"/>
                                        <p:tgtEl>
                                          <p:spTgt spid="62"/>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1000" fill="hold"/>
                                        <p:tgtEl>
                                          <p:spTgt spid="63"/>
                                        </p:tgtEl>
                                        <p:attrNameLst>
                                          <p:attrName>ppt_w</p:attrName>
                                        </p:attrNameLst>
                                      </p:cBhvr>
                                      <p:tavLst>
                                        <p:tav tm="0">
                                          <p:val>
                                            <p:strVal val="#ppt_w*0.70"/>
                                          </p:val>
                                        </p:tav>
                                        <p:tav tm="100000">
                                          <p:val>
                                            <p:strVal val="#ppt_w"/>
                                          </p:val>
                                        </p:tav>
                                      </p:tavLst>
                                    </p:anim>
                                    <p:anim calcmode="lin" valueType="num">
                                      <p:cBhvr>
                                        <p:cTn id="54" dur="1000" fill="hold"/>
                                        <p:tgtEl>
                                          <p:spTgt spid="63"/>
                                        </p:tgtEl>
                                        <p:attrNameLst>
                                          <p:attrName>ppt_h</p:attrName>
                                        </p:attrNameLst>
                                      </p:cBhvr>
                                      <p:tavLst>
                                        <p:tav tm="0">
                                          <p:val>
                                            <p:strVal val="#ppt_h"/>
                                          </p:val>
                                        </p:tav>
                                        <p:tav tm="100000">
                                          <p:val>
                                            <p:strVal val="#ppt_h"/>
                                          </p:val>
                                        </p:tav>
                                      </p:tavLst>
                                    </p:anim>
                                    <p:animEffect transition="in" filter="fade">
                                      <p:cBhvr>
                                        <p:cTn id="55" dur="1000"/>
                                        <p:tgtEl>
                                          <p:spTgt spid="63"/>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 calcmode="lin" valueType="num">
                                      <p:cBhvr>
                                        <p:cTn id="58" dur="1000" fill="hold"/>
                                        <p:tgtEl>
                                          <p:spTgt spid="65"/>
                                        </p:tgtEl>
                                        <p:attrNameLst>
                                          <p:attrName>ppt_w</p:attrName>
                                        </p:attrNameLst>
                                      </p:cBhvr>
                                      <p:tavLst>
                                        <p:tav tm="0">
                                          <p:val>
                                            <p:strVal val="#ppt_w*0.70"/>
                                          </p:val>
                                        </p:tav>
                                        <p:tav tm="100000">
                                          <p:val>
                                            <p:strVal val="#ppt_w"/>
                                          </p:val>
                                        </p:tav>
                                      </p:tavLst>
                                    </p:anim>
                                    <p:anim calcmode="lin" valueType="num">
                                      <p:cBhvr>
                                        <p:cTn id="59" dur="1000" fill="hold"/>
                                        <p:tgtEl>
                                          <p:spTgt spid="65"/>
                                        </p:tgtEl>
                                        <p:attrNameLst>
                                          <p:attrName>ppt_h</p:attrName>
                                        </p:attrNameLst>
                                      </p:cBhvr>
                                      <p:tavLst>
                                        <p:tav tm="0">
                                          <p:val>
                                            <p:strVal val="#ppt_h"/>
                                          </p:val>
                                        </p:tav>
                                        <p:tav tm="100000">
                                          <p:val>
                                            <p:strVal val="#ppt_h"/>
                                          </p:val>
                                        </p:tav>
                                      </p:tavLst>
                                    </p:anim>
                                    <p:animEffect transition="in" filter="fade">
                                      <p:cBhvr>
                                        <p:cTn id="60" dur="1000"/>
                                        <p:tgtEl>
                                          <p:spTgt spid="65"/>
                                        </p:tgtEl>
                                      </p:cBhvr>
                                    </p:animEffect>
                                  </p:childTnLst>
                                </p:cTn>
                              </p:par>
                              <p:par>
                                <p:cTn id="61" presetID="55"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p:cTn id="63" dur="1000" fill="hold"/>
                                        <p:tgtEl>
                                          <p:spTgt spid="66"/>
                                        </p:tgtEl>
                                        <p:attrNameLst>
                                          <p:attrName>ppt_w</p:attrName>
                                        </p:attrNameLst>
                                      </p:cBhvr>
                                      <p:tavLst>
                                        <p:tav tm="0">
                                          <p:val>
                                            <p:strVal val="#ppt_w*0.70"/>
                                          </p:val>
                                        </p:tav>
                                        <p:tav tm="100000">
                                          <p:val>
                                            <p:strVal val="#ppt_w"/>
                                          </p:val>
                                        </p:tav>
                                      </p:tavLst>
                                    </p:anim>
                                    <p:anim calcmode="lin" valueType="num">
                                      <p:cBhvr>
                                        <p:cTn id="64" dur="1000" fill="hold"/>
                                        <p:tgtEl>
                                          <p:spTgt spid="66"/>
                                        </p:tgtEl>
                                        <p:attrNameLst>
                                          <p:attrName>ppt_h</p:attrName>
                                        </p:attrNameLst>
                                      </p:cBhvr>
                                      <p:tavLst>
                                        <p:tav tm="0">
                                          <p:val>
                                            <p:strVal val="#ppt_h"/>
                                          </p:val>
                                        </p:tav>
                                        <p:tav tm="100000">
                                          <p:val>
                                            <p:strVal val="#ppt_h"/>
                                          </p:val>
                                        </p:tav>
                                      </p:tavLst>
                                    </p:anim>
                                    <p:animEffect transition="in" filter="fade">
                                      <p:cBhvr>
                                        <p:cTn id="65" dur="1000"/>
                                        <p:tgtEl>
                                          <p:spTgt spid="66"/>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anim calcmode="lin" valueType="num">
                                      <p:cBhvr>
                                        <p:cTn id="68" dur="1000" fill="hold"/>
                                        <p:tgtEl>
                                          <p:spTgt spid="67"/>
                                        </p:tgtEl>
                                        <p:attrNameLst>
                                          <p:attrName>ppt_w</p:attrName>
                                        </p:attrNameLst>
                                      </p:cBhvr>
                                      <p:tavLst>
                                        <p:tav tm="0">
                                          <p:val>
                                            <p:strVal val="#ppt_w*0.70"/>
                                          </p:val>
                                        </p:tav>
                                        <p:tav tm="100000">
                                          <p:val>
                                            <p:strVal val="#ppt_w"/>
                                          </p:val>
                                        </p:tav>
                                      </p:tavLst>
                                    </p:anim>
                                    <p:anim calcmode="lin" valueType="num">
                                      <p:cBhvr>
                                        <p:cTn id="69" dur="1000" fill="hold"/>
                                        <p:tgtEl>
                                          <p:spTgt spid="67"/>
                                        </p:tgtEl>
                                        <p:attrNameLst>
                                          <p:attrName>ppt_h</p:attrName>
                                        </p:attrNameLst>
                                      </p:cBhvr>
                                      <p:tavLst>
                                        <p:tav tm="0">
                                          <p:val>
                                            <p:strVal val="#ppt_h"/>
                                          </p:val>
                                        </p:tav>
                                        <p:tav tm="100000">
                                          <p:val>
                                            <p:strVal val="#ppt_h"/>
                                          </p:val>
                                        </p:tav>
                                      </p:tavLst>
                                    </p:anim>
                                    <p:animEffect transition="in" filter="fade">
                                      <p:cBhvr>
                                        <p:cTn id="70" dur="1000"/>
                                        <p:tgtEl>
                                          <p:spTgt spid="67"/>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anim calcmode="lin" valueType="num">
                                      <p:cBhvr>
                                        <p:cTn id="73" dur="1000" fill="hold"/>
                                        <p:tgtEl>
                                          <p:spTgt spid="69"/>
                                        </p:tgtEl>
                                        <p:attrNameLst>
                                          <p:attrName>ppt_w</p:attrName>
                                        </p:attrNameLst>
                                      </p:cBhvr>
                                      <p:tavLst>
                                        <p:tav tm="0">
                                          <p:val>
                                            <p:strVal val="#ppt_w*0.70"/>
                                          </p:val>
                                        </p:tav>
                                        <p:tav tm="100000">
                                          <p:val>
                                            <p:strVal val="#ppt_w"/>
                                          </p:val>
                                        </p:tav>
                                      </p:tavLst>
                                    </p:anim>
                                    <p:anim calcmode="lin" valueType="num">
                                      <p:cBhvr>
                                        <p:cTn id="74" dur="1000" fill="hold"/>
                                        <p:tgtEl>
                                          <p:spTgt spid="69"/>
                                        </p:tgtEl>
                                        <p:attrNameLst>
                                          <p:attrName>ppt_h</p:attrName>
                                        </p:attrNameLst>
                                      </p:cBhvr>
                                      <p:tavLst>
                                        <p:tav tm="0">
                                          <p:val>
                                            <p:strVal val="#ppt_h"/>
                                          </p:val>
                                        </p:tav>
                                        <p:tav tm="100000">
                                          <p:val>
                                            <p:strVal val="#ppt_h"/>
                                          </p:val>
                                        </p:tav>
                                      </p:tavLst>
                                    </p:anim>
                                    <p:animEffect transition="in" filter="fade">
                                      <p:cBhvr>
                                        <p:cTn id="75" dur="1000"/>
                                        <p:tgtEl>
                                          <p:spTgt spid="69"/>
                                        </p:tgtEl>
                                      </p:cBhvr>
                                    </p:animEffect>
                                  </p:childTnLst>
                                </p:cTn>
                              </p:par>
                              <p:par>
                                <p:cTn id="76" presetID="55" presetClass="entr" presetSubtype="0" fill="hold" nodeType="withEffect">
                                  <p:stCondLst>
                                    <p:cond delay="0"/>
                                  </p:stCondLst>
                                  <p:childTnLst>
                                    <p:set>
                                      <p:cBhvr>
                                        <p:cTn id="77" dur="1" fill="hold">
                                          <p:stCondLst>
                                            <p:cond delay="0"/>
                                          </p:stCondLst>
                                        </p:cTn>
                                        <p:tgtEl>
                                          <p:spTgt spid="70"/>
                                        </p:tgtEl>
                                        <p:attrNameLst>
                                          <p:attrName>style.visibility</p:attrName>
                                        </p:attrNameLst>
                                      </p:cBhvr>
                                      <p:to>
                                        <p:strVal val="visible"/>
                                      </p:to>
                                    </p:set>
                                    <p:anim calcmode="lin" valueType="num">
                                      <p:cBhvr>
                                        <p:cTn id="78" dur="1000" fill="hold"/>
                                        <p:tgtEl>
                                          <p:spTgt spid="70"/>
                                        </p:tgtEl>
                                        <p:attrNameLst>
                                          <p:attrName>ppt_w</p:attrName>
                                        </p:attrNameLst>
                                      </p:cBhvr>
                                      <p:tavLst>
                                        <p:tav tm="0">
                                          <p:val>
                                            <p:strVal val="#ppt_w*0.70"/>
                                          </p:val>
                                        </p:tav>
                                        <p:tav tm="100000">
                                          <p:val>
                                            <p:strVal val="#ppt_w"/>
                                          </p:val>
                                        </p:tav>
                                      </p:tavLst>
                                    </p:anim>
                                    <p:anim calcmode="lin" valueType="num">
                                      <p:cBhvr>
                                        <p:cTn id="79" dur="1000" fill="hold"/>
                                        <p:tgtEl>
                                          <p:spTgt spid="70"/>
                                        </p:tgtEl>
                                        <p:attrNameLst>
                                          <p:attrName>ppt_h</p:attrName>
                                        </p:attrNameLst>
                                      </p:cBhvr>
                                      <p:tavLst>
                                        <p:tav tm="0">
                                          <p:val>
                                            <p:strVal val="#ppt_h"/>
                                          </p:val>
                                        </p:tav>
                                        <p:tav tm="100000">
                                          <p:val>
                                            <p:strVal val="#ppt_h"/>
                                          </p:val>
                                        </p:tav>
                                      </p:tavLst>
                                    </p:anim>
                                    <p:animEffect transition="in" filter="fade">
                                      <p:cBhvr>
                                        <p:cTn id="80" dur="1000"/>
                                        <p:tgtEl>
                                          <p:spTgt spid="70"/>
                                        </p:tgtEl>
                                      </p:cBhvr>
                                    </p:animEffect>
                                  </p:childTnLst>
                                </p:cTn>
                              </p:par>
                              <p:par>
                                <p:cTn id="81" presetID="55" presetClass="entr" presetSubtype="0"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anim calcmode="lin" valueType="num">
                                      <p:cBhvr>
                                        <p:cTn id="83" dur="1000" fill="hold"/>
                                        <p:tgtEl>
                                          <p:spTgt spid="71"/>
                                        </p:tgtEl>
                                        <p:attrNameLst>
                                          <p:attrName>ppt_w</p:attrName>
                                        </p:attrNameLst>
                                      </p:cBhvr>
                                      <p:tavLst>
                                        <p:tav tm="0">
                                          <p:val>
                                            <p:strVal val="#ppt_w*0.70"/>
                                          </p:val>
                                        </p:tav>
                                        <p:tav tm="100000">
                                          <p:val>
                                            <p:strVal val="#ppt_w"/>
                                          </p:val>
                                        </p:tav>
                                      </p:tavLst>
                                    </p:anim>
                                    <p:anim calcmode="lin" valueType="num">
                                      <p:cBhvr>
                                        <p:cTn id="84" dur="1000" fill="hold"/>
                                        <p:tgtEl>
                                          <p:spTgt spid="71"/>
                                        </p:tgtEl>
                                        <p:attrNameLst>
                                          <p:attrName>ppt_h</p:attrName>
                                        </p:attrNameLst>
                                      </p:cBhvr>
                                      <p:tavLst>
                                        <p:tav tm="0">
                                          <p:val>
                                            <p:strVal val="#ppt_h"/>
                                          </p:val>
                                        </p:tav>
                                        <p:tav tm="100000">
                                          <p:val>
                                            <p:strVal val="#ppt_h"/>
                                          </p:val>
                                        </p:tav>
                                      </p:tavLst>
                                    </p:anim>
                                    <p:animEffect transition="in" filter="fade">
                                      <p:cBhvr>
                                        <p:cTn id="85"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7" grpId="0" animBg="1"/>
      <p:bldP spid="49" grpId="0"/>
      <p:bldP spid="50" grpId="0"/>
      <p:bldP spid="57" grpId="0" animBg="1"/>
      <p:bldP spid="61" grpId="0"/>
      <p:bldP spid="63" grpId="0" animBg="1"/>
      <p:bldP spid="65" grpId="0"/>
      <p:bldP spid="67" grpId="0" animBg="1"/>
      <p:bldP spid="69" grpId="0"/>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xmlns="" id="{01790C17-A507-4536-999C-8E270D1F4714}"/>
              </a:ext>
            </a:extLst>
          </p:cNvPr>
          <p:cNvGrpSpPr/>
          <p:nvPr/>
        </p:nvGrpSpPr>
        <p:grpSpPr>
          <a:xfrm>
            <a:off x="6840683" y="2538397"/>
            <a:ext cx="4385212" cy="1102162"/>
            <a:chOff x="1731749" y="3073140"/>
            <a:chExt cx="4385212" cy="1102162"/>
          </a:xfrm>
        </p:grpSpPr>
        <p:sp>
          <p:nvSpPr>
            <p:cNvPr id="12" name="矩形 11">
              <a:extLst>
                <a:ext uri="{FF2B5EF4-FFF2-40B4-BE49-F238E27FC236}">
                  <a16:creationId xmlns:a16="http://schemas.microsoft.com/office/drawing/2014/main" xmlns="" id="{5F085B9D-4B6D-4CC4-8D1D-CEB8160227FA}"/>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3" name="矩形 12">
              <a:extLst>
                <a:ext uri="{FF2B5EF4-FFF2-40B4-BE49-F238E27FC236}">
                  <a16:creationId xmlns:a16="http://schemas.microsoft.com/office/drawing/2014/main" xmlns="" id="{C7D260C1-C373-49A5-8252-67821A870974}"/>
                </a:ext>
              </a:extLst>
            </p:cNvPr>
            <p:cNvSpPr/>
            <p:nvPr/>
          </p:nvSpPr>
          <p:spPr>
            <a:xfrm>
              <a:off x="2033319" y="307314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14" name="文本框 13">
              <a:extLst>
                <a:ext uri="{FF2B5EF4-FFF2-40B4-BE49-F238E27FC236}">
                  <a16:creationId xmlns:a16="http://schemas.microsoft.com/office/drawing/2014/main" xmlns="" id="{B7176317-80AC-4309-BF33-62287DCAD0C8}"/>
                </a:ext>
              </a:extLst>
            </p:cNvPr>
            <p:cNvSpPr txBox="1"/>
            <p:nvPr/>
          </p:nvSpPr>
          <p:spPr>
            <a:xfrm>
              <a:off x="2033319" y="3473250"/>
              <a:ext cx="4083642"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您可以在此处输入该部分的总结性内容作为演示期间的提示帮助讲解</a:t>
              </a:r>
            </a:p>
          </p:txBody>
        </p:sp>
      </p:grpSp>
      <p:grpSp>
        <p:nvGrpSpPr>
          <p:cNvPr id="15" name="组合 14">
            <a:extLst>
              <a:ext uri="{FF2B5EF4-FFF2-40B4-BE49-F238E27FC236}">
                <a16:creationId xmlns:a16="http://schemas.microsoft.com/office/drawing/2014/main" xmlns="" id="{1D5CC9BB-2371-44E6-A203-7A7CFD56E523}"/>
              </a:ext>
            </a:extLst>
          </p:cNvPr>
          <p:cNvGrpSpPr/>
          <p:nvPr/>
        </p:nvGrpSpPr>
        <p:grpSpPr>
          <a:xfrm>
            <a:off x="6840683" y="3959643"/>
            <a:ext cx="4385212" cy="1102162"/>
            <a:chOff x="1731749" y="3073140"/>
            <a:chExt cx="4385212" cy="1102162"/>
          </a:xfrm>
        </p:grpSpPr>
        <p:sp>
          <p:nvSpPr>
            <p:cNvPr id="16" name="矩形 15">
              <a:extLst>
                <a:ext uri="{FF2B5EF4-FFF2-40B4-BE49-F238E27FC236}">
                  <a16:creationId xmlns:a16="http://schemas.microsoft.com/office/drawing/2014/main" xmlns="" id="{3CD9A11A-9A37-4F19-B3FD-02E04045081B}"/>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7" name="矩形 16">
              <a:extLst>
                <a:ext uri="{FF2B5EF4-FFF2-40B4-BE49-F238E27FC236}">
                  <a16:creationId xmlns:a16="http://schemas.microsoft.com/office/drawing/2014/main" xmlns="" id="{46BC250A-B37D-4D20-B85D-4316AD582B11}"/>
                </a:ext>
              </a:extLst>
            </p:cNvPr>
            <p:cNvSpPr/>
            <p:nvPr/>
          </p:nvSpPr>
          <p:spPr>
            <a:xfrm>
              <a:off x="2033319" y="307314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18" name="文本框 17">
              <a:extLst>
                <a:ext uri="{FF2B5EF4-FFF2-40B4-BE49-F238E27FC236}">
                  <a16:creationId xmlns:a16="http://schemas.microsoft.com/office/drawing/2014/main" xmlns="" id="{22C61742-3255-4F56-9D68-08D6221705D7}"/>
                </a:ext>
              </a:extLst>
            </p:cNvPr>
            <p:cNvSpPr txBox="1"/>
            <p:nvPr/>
          </p:nvSpPr>
          <p:spPr>
            <a:xfrm>
              <a:off x="2033319" y="3473250"/>
              <a:ext cx="4083642"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您可以在此处输入该部分的总结性内容作为演示期间的提示帮助讲解</a:t>
              </a:r>
            </a:p>
          </p:txBody>
        </p:sp>
      </p:grpSp>
      <p:grpSp>
        <p:nvGrpSpPr>
          <p:cNvPr id="27" name="组合 26">
            <a:extLst>
              <a:ext uri="{FF2B5EF4-FFF2-40B4-BE49-F238E27FC236}">
                <a16:creationId xmlns:a16="http://schemas.microsoft.com/office/drawing/2014/main" xmlns="" id="{4E2F58C0-BA26-47DE-AD55-284C762891C8}"/>
              </a:ext>
            </a:extLst>
          </p:cNvPr>
          <p:cNvGrpSpPr/>
          <p:nvPr/>
        </p:nvGrpSpPr>
        <p:grpSpPr>
          <a:xfrm>
            <a:off x="1552964" y="1931992"/>
            <a:ext cx="4636661" cy="3316547"/>
            <a:chOff x="1552964" y="1931992"/>
            <a:chExt cx="4636661" cy="3316547"/>
          </a:xfrm>
        </p:grpSpPr>
        <p:pic>
          <p:nvPicPr>
            <p:cNvPr id="24" name="图片 23">
              <a:extLst>
                <a:ext uri="{FF2B5EF4-FFF2-40B4-BE49-F238E27FC236}">
                  <a16:creationId xmlns:a16="http://schemas.microsoft.com/office/drawing/2014/main" xmlns="" id="{9F79E37F-AEA0-4BCC-843C-801605461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964" y="2115290"/>
              <a:ext cx="4636661" cy="3088724"/>
            </a:xfrm>
            <a:prstGeom prst="rect">
              <a:avLst/>
            </a:prstGeom>
          </p:spPr>
        </p:pic>
        <p:sp>
          <p:nvSpPr>
            <p:cNvPr id="9" name="矩形 8">
              <a:extLst>
                <a:ext uri="{FF2B5EF4-FFF2-40B4-BE49-F238E27FC236}">
                  <a16:creationId xmlns:a16="http://schemas.microsoft.com/office/drawing/2014/main" xmlns="" id="{6191B486-20DF-4F21-B5D7-A790249ECB00}"/>
                </a:ext>
              </a:extLst>
            </p:cNvPr>
            <p:cNvSpPr/>
            <p:nvPr/>
          </p:nvSpPr>
          <p:spPr>
            <a:xfrm rot="2764852">
              <a:off x="1557217" y="1928127"/>
              <a:ext cx="500194" cy="507923"/>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a:ea typeface="字魂73号-江南手书"/>
                <a:sym typeface="华文细黑"/>
              </a:endParaRPr>
            </a:p>
          </p:txBody>
        </p:sp>
        <p:sp>
          <p:nvSpPr>
            <p:cNvPr id="10" name="矩形 9">
              <a:extLst>
                <a:ext uri="{FF2B5EF4-FFF2-40B4-BE49-F238E27FC236}">
                  <a16:creationId xmlns:a16="http://schemas.microsoft.com/office/drawing/2014/main" xmlns="" id="{CFBFDAE8-D35C-4B3B-9ACF-A0669DB0E3DF}"/>
                </a:ext>
              </a:extLst>
            </p:cNvPr>
            <p:cNvSpPr/>
            <p:nvPr/>
          </p:nvSpPr>
          <p:spPr>
            <a:xfrm rot="2764852">
              <a:off x="5308343" y="4953150"/>
              <a:ext cx="295389" cy="295389"/>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a:ea typeface="字魂73号-江南手书"/>
                <a:sym typeface="华文细黑"/>
              </a:endParaRPr>
            </a:p>
          </p:txBody>
        </p:sp>
      </p:grpSp>
      <p:grpSp>
        <p:nvGrpSpPr>
          <p:cNvPr id="21" name="组合 20">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23" name="组合 22">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28" name="矩形 27">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9" name="矩形 28">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25"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973786618"/>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xmlns="" id="{3FA74105-1440-4E18-92C1-A8B4D5D9C271}"/>
              </a:ext>
            </a:extLst>
          </p:cNvPr>
          <p:cNvGrpSpPr/>
          <p:nvPr/>
        </p:nvGrpSpPr>
        <p:grpSpPr>
          <a:xfrm>
            <a:off x="1131434" y="2045110"/>
            <a:ext cx="2486457" cy="3205764"/>
            <a:chOff x="1141266" y="2026226"/>
            <a:chExt cx="2501104" cy="3224648"/>
          </a:xfrm>
        </p:grpSpPr>
        <p:sp>
          <p:nvSpPr>
            <p:cNvPr id="2" name="îṩļïḑé">
              <a:extLst>
                <a:ext uri="{FF2B5EF4-FFF2-40B4-BE49-F238E27FC236}">
                  <a16:creationId xmlns:a16="http://schemas.microsoft.com/office/drawing/2014/main" xmlns="" id="{E008F885-5EFD-422E-86DD-91B4EE2ECB24}"/>
                </a:ext>
              </a:extLst>
            </p:cNvPr>
            <p:cNvSpPr/>
            <p:nvPr/>
          </p:nvSpPr>
          <p:spPr bwMode="auto">
            <a:xfrm>
              <a:off x="1141266" y="2026226"/>
              <a:ext cx="2501104" cy="3224648"/>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solidFill>
            <a:ln>
              <a:noFill/>
            </a:ln>
            <a:effectLst>
              <a:outerShdw blurRad="330200" sx="102000" sy="102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latin typeface="华文细黑"/>
                <a:ea typeface="字魂73号-江南手书"/>
                <a:sym typeface="华文细黑"/>
              </a:endParaRPr>
            </a:p>
          </p:txBody>
        </p:sp>
        <p:grpSp>
          <p:nvGrpSpPr>
            <p:cNvPr id="6" name="组合 5">
              <a:extLst>
                <a:ext uri="{FF2B5EF4-FFF2-40B4-BE49-F238E27FC236}">
                  <a16:creationId xmlns:a16="http://schemas.microsoft.com/office/drawing/2014/main" xmlns="" id="{0B2C8E2E-3804-4F55-9B01-6BC76E37AACB}"/>
                </a:ext>
              </a:extLst>
            </p:cNvPr>
            <p:cNvGrpSpPr/>
            <p:nvPr/>
          </p:nvGrpSpPr>
          <p:grpSpPr>
            <a:xfrm>
              <a:off x="1691333" y="2601798"/>
              <a:ext cx="1400970" cy="443060"/>
              <a:chOff x="3642370" y="1677971"/>
              <a:chExt cx="1400970" cy="443060"/>
            </a:xfrm>
          </p:grpSpPr>
          <p:sp>
            <p:nvSpPr>
              <p:cNvPr id="5" name="矩形 4">
                <a:extLst>
                  <a:ext uri="{FF2B5EF4-FFF2-40B4-BE49-F238E27FC236}">
                    <a16:creationId xmlns:a16="http://schemas.microsoft.com/office/drawing/2014/main" xmlns="" id="{F423E533-2A31-433B-8724-28ED64076EF7}"/>
                  </a:ext>
                </a:extLst>
              </p:cNvPr>
              <p:cNvSpPr/>
              <p:nvPr/>
            </p:nvSpPr>
            <p:spPr>
              <a:xfrm>
                <a:off x="3642370" y="1677971"/>
                <a:ext cx="1400970" cy="44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3" name="矩形 2">
                <a:extLst>
                  <a:ext uri="{FF2B5EF4-FFF2-40B4-BE49-F238E27FC236}">
                    <a16:creationId xmlns:a16="http://schemas.microsoft.com/office/drawing/2014/main" xmlns="" id="{9BF87F1C-CC38-48DF-B9B1-377773076CEB}"/>
                  </a:ext>
                </a:extLst>
              </p:cNvPr>
              <p:cNvSpPr/>
              <p:nvPr/>
            </p:nvSpPr>
            <p:spPr>
              <a:xfrm>
                <a:off x="3861256" y="1677971"/>
                <a:ext cx="1095174" cy="402467"/>
              </a:xfrm>
              <a:prstGeom prst="rect">
                <a:avLst/>
              </a:prstGeom>
            </p:spPr>
            <p:txBody>
              <a:bodyPr wrap="none">
                <a:spAutoFit/>
              </a:bodyPr>
              <a:lstStyle/>
              <a:p>
                <a:pPr algn="ctr"/>
                <a:r>
                  <a:rPr lang="zh-CN" altLang="en-US" sz="2000" b="1" spc="300" dirty="0">
                    <a:solidFill>
                      <a:schemeClr val="bg1"/>
                    </a:solidFill>
                    <a:latin typeface="华文细黑"/>
                    <a:ea typeface="字魂73号-江南手书"/>
                    <a:sym typeface="华文细黑"/>
                  </a:rPr>
                  <a:t>项目一</a:t>
                </a:r>
              </a:p>
            </p:txBody>
          </p:sp>
        </p:grpSp>
        <p:sp>
          <p:nvSpPr>
            <p:cNvPr id="7" name="文本框 6">
              <a:extLst>
                <a:ext uri="{FF2B5EF4-FFF2-40B4-BE49-F238E27FC236}">
                  <a16:creationId xmlns:a16="http://schemas.microsoft.com/office/drawing/2014/main" xmlns="" id="{2A138F37-9500-4D48-9248-B73B052F9949}"/>
                </a:ext>
              </a:extLst>
            </p:cNvPr>
            <p:cNvSpPr txBox="1"/>
            <p:nvPr/>
          </p:nvSpPr>
          <p:spPr>
            <a:xfrm>
              <a:off x="1583245" y="3120835"/>
              <a:ext cx="1885819" cy="1393154"/>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9" name="组合 8">
            <a:extLst>
              <a:ext uri="{FF2B5EF4-FFF2-40B4-BE49-F238E27FC236}">
                <a16:creationId xmlns:a16="http://schemas.microsoft.com/office/drawing/2014/main" xmlns="" id="{13420385-A4BF-4C1C-8544-046F3345CAB9}"/>
              </a:ext>
            </a:extLst>
          </p:cNvPr>
          <p:cNvGrpSpPr/>
          <p:nvPr/>
        </p:nvGrpSpPr>
        <p:grpSpPr>
          <a:xfrm>
            <a:off x="3944065" y="2045110"/>
            <a:ext cx="2486457" cy="3205764"/>
            <a:chOff x="1141266" y="2026226"/>
            <a:chExt cx="2501104" cy="3224648"/>
          </a:xfrm>
        </p:grpSpPr>
        <p:sp>
          <p:nvSpPr>
            <p:cNvPr id="10" name="îṩļïḑé">
              <a:extLst>
                <a:ext uri="{FF2B5EF4-FFF2-40B4-BE49-F238E27FC236}">
                  <a16:creationId xmlns:a16="http://schemas.microsoft.com/office/drawing/2014/main" xmlns="" id="{6DEA7784-8CEB-4940-BA6B-0EBB30F685B5}"/>
                </a:ext>
              </a:extLst>
            </p:cNvPr>
            <p:cNvSpPr/>
            <p:nvPr/>
          </p:nvSpPr>
          <p:spPr bwMode="auto">
            <a:xfrm>
              <a:off x="1141266" y="2026226"/>
              <a:ext cx="2501104" cy="3224648"/>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solidFill>
            <a:ln>
              <a:noFill/>
            </a:ln>
            <a:effectLst>
              <a:outerShdw blurRad="3048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latin typeface="华文细黑"/>
                <a:ea typeface="字魂73号-江南手书"/>
                <a:sym typeface="华文细黑"/>
              </a:endParaRPr>
            </a:p>
          </p:txBody>
        </p:sp>
        <p:grpSp>
          <p:nvGrpSpPr>
            <p:cNvPr id="11" name="组合 10">
              <a:extLst>
                <a:ext uri="{FF2B5EF4-FFF2-40B4-BE49-F238E27FC236}">
                  <a16:creationId xmlns:a16="http://schemas.microsoft.com/office/drawing/2014/main" xmlns="" id="{A15774E1-7F5B-446D-B66D-9DC045830CB3}"/>
                </a:ext>
              </a:extLst>
            </p:cNvPr>
            <p:cNvGrpSpPr/>
            <p:nvPr/>
          </p:nvGrpSpPr>
          <p:grpSpPr>
            <a:xfrm>
              <a:off x="1691333" y="2601798"/>
              <a:ext cx="1400970" cy="443060"/>
              <a:chOff x="3642370" y="1677971"/>
              <a:chExt cx="1400970" cy="443060"/>
            </a:xfrm>
          </p:grpSpPr>
          <p:sp>
            <p:nvSpPr>
              <p:cNvPr id="13" name="矩形 12">
                <a:extLst>
                  <a:ext uri="{FF2B5EF4-FFF2-40B4-BE49-F238E27FC236}">
                    <a16:creationId xmlns:a16="http://schemas.microsoft.com/office/drawing/2014/main" xmlns="" id="{2B3C8226-4E97-4DAF-96F3-19510917490B}"/>
                  </a:ext>
                </a:extLst>
              </p:cNvPr>
              <p:cNvSpPr/>
              <p:nvPr/>
            </p:nvSpPr>
            <p:spPr>
              <a:xfrm>
                <a:off x="3642370" y="1677971"/>
                <a:ext cx="1400970" cy="44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4" name="矩形 13">
                <a:extLst>
                  <a:ext uri="{FF2B5EF4-FFF2-40B4-BE49-F238E27FC236}">
                    <a16:creationId xmlns:a16="http://schemas.microsoft.com/office/drawing/2014/main" xmlns="" id="{F3AD6F14-2A14-42AA-8FF0-8A1C29718867}"/>
                  </a:ext>
                </a:extLst>
              </p:cNvPr>
              <p:cNvSpPr/>
              <p:nvPr/>
            </p:nvSpPr>
            <p:spPr>
              <a:xfrm>
                <a:off x="3854043" y="1677971"/>
                <a:ext cx="1109599" cy="400110"/>
              </a:xfrm>
              <a:prstGeom prst="rect">
                <a:avLst/>
              </a:prstGeom>
            </p:spPr>
            <p:txBody>
              <a:bodyPr wrap="none">
                <a:spAutoFit/>
              </a:bodyPr>
              <a:lstStyle/>
              <a:p>
                <a:pPr algn="ctr"/>
                <a:r>
                  <a:rPr lang="zh-CN" altLang="en-US" sz="2000" b="1" spc="300" dirty="0">
                    <a:solidFill>
                      <a:schemeClr val="bg1"/>
                    </a:solidFill>
                    <a:latin typeface="华文细黑"/>
                    <a:ea typeface="字魂73号-江南手书"/>
                    <a:sym typeface="华文细黑"/>
                  </a:rPr>
                  <a:t>项目二</a:t>
                </a:r>
              </a:p>
            </p:txBody>
          </p:sp>
        </p:grpSp>
        <p:sp>
          <p:nvSpPr>
            <p:cNvPr id="12" name="文本框 11">
              <a:extLst>
                <a:ext uri="{FF2B5EF4-FFF2-40B4-BE49-F238E27FC236}">
                  <a16:creationId xmlns:a16="http://schemas.microsoft.com/office/drawing/2014/main" xmlns="" id="{3711EC1A-7D77-4B99-A2FA-006D304C2BCE}"/>
                </a:ext>
              </a:extLst>
            </p:cNvPr>
            <p:cNvSpPr txBox="1"/>
            <p:nvPr/>
          </p:nvSpPr>
          <p:spPr>
            <a:xfrm>
              <a:off x="1583245" y="3120835"/>
              <a:ext cx="1885819" cy="1393154"/>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15" name="组合 14">
            <a:extLst>
              <a:ext uri="{FF2B5EF4-FFF2-40B4-BE49-F238E27FC236}">
                <a16:creationId xmlns:a16="http://schemas.microsoft.com/office/drawing/2014/main" xmlns="" id="{1FBF3D5B-D9CB-4134-8DFF-CB5FE704E048}"/>
              </a:ext>
            </a:extLst>
          </p:cNvPr>
          <p:cNvGrpSpPr/>
          <p:nvPr/>
        </p:nvGrpSpPr>
        <p:grpSpPr>
          <a:xfrm>
            <a:off x="6756696" y="2045110"/>
            <a:ext cx="2486457" cy="3205764"/>
            <a:chOff x="1141266" y="2026226"/>
            <a:chExt cx="2501104" cy="3224648"/>
          </a:xfrm>
        </p:grpSpPr>
        <p:sp>
          <p:nvSpPr>
            <p:cNvPr id="16" name="îṩļïḑé">
              <a:extLst>
                <a:ext uri="{FF2B5EF4-FFF2-40B4-BE49-F238E27FC236}">
                  <a16:creationId xmlns:a16="http://schemas.microsoft.com/office/drawing/2014/main" xmlns="" id="{C04C5847-8683-4D9F-8AAE-46B1FA062711}"/>
                </a:ext>
              </a:extLst>
            </p:cNvPr>
            <p:cNvSpPr/>
            <p:nvPr/>
          </p:nvSpPr>
          <p:spPr bwMode="auto">
            <a:xfrm>
              <a:off x="1141266" y="2026226"/>
              <a:ext cx="2501104" cy="3224648"/>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solidFill>
            <a:ln>
              <a:noFill/>
            </a:ln>
            <a:effectLst>
              <a:outerShdw blurRad="317500" sx="102000" sy="102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latin typeface="华文细黑"/>
                <a:ea typeface="字魂73号-江南手书"/>
                <a:sym typeface="华文细黑"/>
              </a:endParaRPr>
            </a:p>
          </p:txBody>
        </p:sp>
        <p:grpSp>
          <p:nvGrpSpPr>
            <p:cNvPr id="17" name="组合 16">
              <a:extLst>
                <a:ext uri="{FF2B5EF4-FFF2-40B4-BE49-F238E27FC236}">
                  <a16:creationId xmlns:a16="http://schemas.microsoft.com/office/drawing/2014/main" xmlns="" id="{A6B764E3-1FB0-4732-9EFF-AFD9778B6E4C}"/>
                </a:ext>
              </a:extLst>
            </p:cNvPr>
            <p:cNvGrpSpPr/>
            <p:nvPr/>
          </p:nvGrpSpPr>
          <p:grpSpPr>
            <a:xfrm>
              <a:off x="1691333" y="2601798"/>
              <a:ext cx="1400970" cy="443060"/>
              <a:chOff x="3642370" y="1677971"/>
              <a:chExt cx="1400970" cy="443060"/>
            </a:xfrm>
          </p:grpSpPr>
          <p:sp>
            <p:nvSpPr>
              <p:cNvPr id="19" name="矩形 18">
                <a:extLst>
                  <a:ext uri="{FF2B5EF4-FFF2-40B4-BE49-F238E27FC236}">
                    <a16:creationId xmlns:a16="http://schemas.microsoft.com/office/drawing/2014/main" xmlns="" id="{02D0747B-CBB2-4179-BA68-B4D77AF4B9F0}"/>
                  </a:ext>
                </a:extLst>
              </p:cNvPr>
              <p:cNvSpPr/>
              <p:nvPr/>
            </p:nvSpPr>
            <p:spPr>
              <a:xfrm>
                <a:off x="3642370" y="1677971"/>
                <a:ext cx="1400970" cy="44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0" name="矩形 19">
                <a:extLst>
                  <a:ext uri="{FF2B5EF4-FFF2-40B4-BE49-F238E27FC236}">
                    <a16:creationId xmlns:a16="http://schemas.microsoft.com/office/drawing/2014/main" xmlns="" id="{47330CC8-5BFE-4240-AB7C-964F9752E82A}"/>
                  </a:ext>
                </a:extLst>
              </p:cNvPr>
              <p:cNvSpPr/>
              <p:nvPr/>
            </p:nvSpPr>
            <p:spPr>
              <a:xfrm>
                <a:off x="3861256" y="1677971"/>
                <a:ext cx="1095174" cy="402467"/>
              </a:xfrm>
              <a:prstGeom prst="rect">
                <a:avLst/>
              </a:prstGeom>
            </p:spPr>
            <p:txBody>
              <a:bodyPr wrap="none">
                <a:spAutoFit/>
              </a:bodyPr>
              <a:lstStyle/>
              <a:p>
                <a:pPr algn="ctr"/>
                <a:r>
                  <a:rPr lang="zh-CN" altLang="en-US" sz="2000" b="1" spc="300" dirty="0">
                    <a:solidFill>
                      <a:schemeClr val="bg1"/>
                    </a:solidFill>
                    <a:latin typeface="华文细黑"/>
                    <a:ea typeface="字魂73号-江南手书"/>
                    <a:sym typeface="华文细黑"/>
                  </a:rPr>
                  <a:t>项目三</a:t>
                </a:r>
              </a:p>
            </p:txBody>
          </p:sp>
        </p:grpSp>
        <p:sp>
          <p:nvSpPr>
            <p:cNvPr id="18" name="文本框 17">
              <a:extLst>
                <a:ext uri="{FF2B5EF4-FFF2-40B4-BE49-F238E27FC236}">
                  <a16:creationId xmlns:a16="http://schemas.microsoft.com/office/drawing/2014/main" xmlns="" id="{603864DB-4FFB-420A-A1EE-2AC7E481319B}"/>
                </a:ext>
              </a:extLst>
            </p:cNvPr>
            <p:cNvSpPr txBox="1"/>
            <p:nvPr/>
          </p:nvSpPr>
          <p:spPr>
            <a:xfrm>
              <a:off x="1583245" y="3120835"/>
              <a:ext cx="1885819" cy="1393154"/>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sp>
        <p:nvSpPr>
          <p:cNvPr id="21" name="矩形 20">
            <a:extLst>
              <a:ext uri="{FF2B5EF4-FFF2-40B4-BE49-F238E27FC236}">
                <a16:creationId xmlns:a16="http://schemas.microsoft.com/office/drawing/2014/main" xmlns="" id="{8B5FDAA3-BB0C-416E-B59D-BCCBF48005F3}"/>
              </a:ext>
            </a:extLst>
          </p:cNvPr>
          <p:cNvSpPr/>
          <p:nvPr/>
        </p:nvSpPr>
        <p:spPr>
          <a:xfrm rot="18936833" flipH="1">
            <a:off x="11217711" y="629026"/>
            <a:ext cx="6019047" cy="60190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nvGrpSpPr>
          <p:cNvPr id="24" name="组合 23">
            <a:extLst>
              <a:ext uri="{FF2B5EF4-FFF2-40B4-BE49-F238E27FC236}">
                <a16:creationId xmlns:a16="http://schemas.microsoft.com/office/drawing/2014/main" xmlns="" id="{B08581A8-E2E4-4B29-BB1D-F819A3282D89}"/>
              </a:ext>
            </a:extLst>
          </p:cNvPr>
          <p:cNvGrpSpPr/>
          <p:nvPr/>
        </p:nvGrpSpPr>
        <p:grpSpPr>
          <a:xfrm>
            <a:off x="9934355" y="2664082"/>
            <a:ext cx="1529836" cy="1529836"/>
            <a:chOff x="9934355" y="2664082"/>
            <a:chExt cx="1529836" cy="1529836"/>
          </a:xfrm>
        </p:grpSpPr>
        <p:sp>
          <p:nvSpPr>
            <p:cNvPr id="22" name="矩形 21">
              <a:extLst>
                <a:ext uri="{FF2B5EF4-FFF2-40B4-BE49-F238E27FC236}">
                  <a16:creationId xmlns:a16="http://schemas.microsoft.com/office/drawing/2014/main" xmlns="" id="{19D745A3-1655-4A89-9CC1-3ECB7E188592}"/>
                </a:ext>
              </a:extLst>
            </p:cNvPr>
            <p:cNvSpPr/>
            <p:nvPr/>
          </p:nvSpPr>
          <p:spPr>
            <a:xfrm rot="2764852">
              <a:off x="9934355" y="2664082"/>
              <a:ext cx="1529836" cy="1529836"/>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a:ea typeface="字魂73号-江南手书"/>
                <a:sym typeface="华文细黑"/>
              </a:endParaRPr>
            </a:p>
          </p:txBody>
        </p:sp>
        <p:sp>
          <p:nvSpPr>
            <p:cNvPr id="23" name="文本框 22">
              <a:extLst>
                <a:ext uri="{FF2B5EF4-FFF2-40B4-BE49-F238E27FC236}">
                  <a16:creationId xmlns:a16="http://schemas.microsoft.com/office/drawing/2014/main" xmlns="" id="{55ECA03B-1DF2-4D8E-AF91-A52CC7C04F00}"/>
                </a:ext>
              </a:extLst>
            </p:cNvPr>
            <p:cNvSpPr txBox="1"/>
            <p:nvPr/>
          </p:nvSpPr>
          <p:spPr>
            <a:xfrm>
              <a:off x="9971369" y="2837543"/>
              <a:ext cx="1472232" cy="1077218"/>
            </a:xfrm>
            <a:prstGeom prst="rect">
              <a:avLst/>
            </a:prstGeom>
            <a:noFill/>
          </p:spPr>
          <p:txBody>
            <a:bodyPr wrap="square" rtlCol="0">
              <a:spAutoFit/>
            </a:bodyPr>
            <a:lstStyle/>
            <a:p>
              <a:pPr algn="ctr"/>
              <a:r>
                <a:rPr lang="zh-CN" altLang="en-US" sz="3200" b="1" spc="600" dirty="0">
                  <a:solidFill>
                    <a:schemeClr val="bg1"/>
                  </a:solidFill>
                  <a:latin typeface="华文细黑"/>
                  <a:ea typeface="字魂73号-江南手书"/>
                  <a:sym typeface="华文细黑"/>
                </a:rPr>
                <a:t>工作</a:t>
              </a:r>
              <a:endParaRPr lang="en-US" altLang="zh-CN" sz="3200" b="1" spc="600" dirty="0">
                <a:solidFill>
                  <a:schemeClr val="bg1"/>
                </a:solidFill>
                <a:latin typeface="华文细黑"/>
                <a:ea typeface="字魂73号-江南手书"/>
                <a:sym typeface="华文细黑"/>
              </a:endParaRPr>
            </a:p>
            <a:p>
              <a:pPr algn="ctr"/>
              <a:r>
                <a:rPr lang="zh-CN" altLang="en-US" sz="3200" b="1" spc="600" dirty="0">
                  <a:solidFill>
                    <a:schemeClr val="bg1"/>
                  </a:solidFill>
                  <a:latin typeface="华文细黑"/>
                  <a:ea typeface="字魂73号-江南手书"/>
                  <a:sym typeface="华文细黑"/>
                </a:rPr>
                <a:t>总结</a:t>
              </a:r>
            </a:p>
          </p:txBody>
        </p:sp>
      </p:grpSp>
      <p:grpSp>
        <p:nvGrpSpPr>
          <p:cNvPr id="25" name="组合 24">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26" name="组合 25">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28" name="矩形 27">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9" name="矩形 28">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27"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4000507602"/>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0288BDA0-9D66-4278-BAE2-C34F8D8CDF93}"/>
              </a:ext>
            </a:extLst>
          </p:cNvPr>
          <p:cNvSpPr txBox="1"/>
          <p:nvPr/>
        </p:nvSpPr>
        <p:spPr>
          <a:xfrm>
            <a:off x="4206042" y="1554947"/>
            <a:ext cx="3894216" cy="261610"/>
          </a:xfrm>
          <a:prstGeom prst="rect">
            <a:avLst/>
          </a:prstGeom>
          <a:solidFill>
            <a:schemeClr val="accent1"/>
          </a:solidFill>
        </p:spPr>
        <p:txBody>
          <a:bodyPr wrap="square" rtlCol="0">
            <a:spAutoFit/>
          </a:bodyPr>
          <a:lstStyle/>
          <a:p>
            <a:pPr algn="ctr"/>
            <a:r>
              <a:rPr lang="en-US" altLang="zh-CN" sz="1100" spc="300" dirty="0">
                <a:solidFill>
                  <a:schemeClr val="bg1"/>
                </a:solidFill>
                <a:latin typeface="华文细黑"/>
                <a:ea typeface="字魂73号-江南手书"/>
                <a:sym typeface="华文细黑"/>
              </a:rPr>
              <a:t>THE ART OF TIME MANAGEMENT</a:t>
            </a:r>
            <a:endParaRPr lang="zh-CN" altLang="en-US" sz="1100" spc="300" dirty="0">
              <a:solidFill>
                <a:schemeClr val="bg1"/>
              </a:solidFill>
              <a:latin typeface="华文细黑"/>
              <a:ea typeface="字魂73号-江南手书"/>
              <a:sym typeface="华文细黑"/>
            </a:endParaRPr>
          </a:p>
        </p:txBody>
      </p:sp>
      <p:grpSp>
        <p:nvGrpSpPr>
          <p:cNvPr id="3" name="组合 2">
            <a:extLst>
              <a:ext uri="{FF2B5EF4-FFF2-40B4-BE49-F238E27FC236}">
                <a16:creationId xmlns:a16="http://schemas.microsoft.com/office/drawing/2014/main" xmlns="" id="{5AD7956A-E90C-456A-B39A-B6B602A009E4}"/>
              </a:ext>
            </a:extLst>
          </p:cNvPr>
          <p:cNvGrpSpPr/>
          <p:nvPr/>
        </p:nvGrpSpPr>
        <p:grpSpPr>
          <a:xfrm>
            <a:off x="1332725" y="2634526"/>
            <a:ext cx="2158418" cy="2782827"/>
            <a:chOff x="1306252" y="2161721"/>
            <a:chExt cx="2171133" cy="2799220"/>
          </a:xfrm>
        </p:grpSpPr>
        <p:sp>
          <p:nvSpPr>
            <p:cNvPr id="4" name="îṩļïḑé">
              <a:extLst>
                <a:ext uri="{FF2B5EF4-FFF2-40B4-BE49-F238E27FC236}">
                  <a16:creationId xmlns:a16="http://schemas.microsoft.com/office/drawing/2014/main" xmlns="" id="{0240C5C8-6995-4BB5-9125-7C6A18814A94}"/>
                </a:ext>
              </a:extLst>
            </p:cNvPr>
            <p:cNvSpPr/>
            <p:nvPr/>
          </p:nvSpPr>
          <p:spPr bwMode="auto">
            <a:xfrm>
              <a:off x="1306252" y="2161721"/>
              <a:ext cx="2171133" cy="2799220"/>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solidFill>
            <a:ln>
              <a:noFill/>
            </a:ln>
            <a:effectLst>
              <a:outerShdw blurRad="2540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latin typeface="华文细黑"/>
                <a:ea typeface="字魂73号-江南手书"/>
                <a:sym typeface="华文细黑"/>
              </a:endParaRPr>
            </a:p>
          </p:txBody>
        </p:sp>
        <p:grpSp>
          <p:nvGrpSpPr>
            <p:cNvPr id="5" name="组合 4">
              <a:extLst>
                <a:ext uri="{FF2B5EF4-FFF2-40B4-BE49-F238E27FC236}">
                  <a16:creationId xmlns:a16="http://schemas.microsoft.com/office/drawing/2014/main" xmlns="" id="{92B2645E-BA2F-4A74-B4E7-2019DE372D71}"/>
                </a:ext>
              </a:extLst>
            </p:cNvPr>
            <p:cNvGrpSpPr/>
            <p:nvPr/>
          </p:nvGrpSpPr>
          <p:grpSpPr>
            <a:xfrm>
              <a:off x="1691333" y="2601798"/>
              <a:ext cx="1465629" cy="443060"/>
              <a:chOff x="3642370" y="1677971"/>
              <a:chExt cx="1465629" cy="443060"/>
            </a:xfrm>
          </p:grpSpPr>
          <p:sp>
            <p:nvSpPr>
              <p:cNvPr id="7" name="矩形 6">
                <a:extLst>
                  <a:ext uri="{FF2B5EF4-FFF2-40B4-BE49-F238E27FC236}">
                    <a16:creationId xmlns:a16="http://schemas.microsoft.com/office/drawing/2014/main" xmlns="" id="{323C6629-D9C5-4C39-B020-CF0863B67665}"/>
                  </a:ext>
                </a:extLst>
              </p:cNvPr>
              <p:cNvSpPr/>
              <p:nvPr/>
            </p:nvSpPr>
            <p:spPr>
              <a:xfrm>
                <a:off x="3642370" y="1677971"/>
                <a:ext cx="1400970" cy="44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8" name="矩形 7">
                <a:extLst>
                  <a:ext uri="{FF2B5EF4-FFF2-40B4-BE49-F238E27FC236}">
                    <a16:creationId xmlns:a16="http://schemas.microsoft.com/office/drawing/2014/main" xmlns="" id="{3420F699-4A0A-476E-BD04-4EEB45FEC5D5}"/>
                  </a:ext>
                </a:extLst>
              </p:cNvPr>
              <p:cNvSpPr/>
              <p:nvPr/>
            </p:nvSpPr>
            <p:spPr>
              <a:xfrm>
                <a:off x="3709686" y="1677971"/>
                <a:ext cx="1398313" cy="402467"/>
              </a:xfrm>
              <a:prstGeom prst="rect">
                <a:avLst/>
              </a:prstGeom>
            </p:spPr>
            <p:txBody>
              <a:bodyPr wrap="none">
                <a:spAutoFit/>
              </a:bodyPr>
              <a:lstStyle/>
              <a:p>
                <a:pPr algn="ctr"/>
                <a:r>
                  <a:rPr lang="zh-CN" altLang="en-US" sz="2000" b="1" spc="300" dirty="0">
                    <a:solidFill>
                      <a:schemeClr val="bg1"/>
                    </a:solidFill>
                    <a:latin typeface="华文细黑"/>
                    <a:ea typeface="字魂73号-江南手书"/>
                    <a:sym typeface="华文细黑"/>
                  </a:rPr>
                  <a:t>输入标题</a:t>
                </a:r>
              </a:p>
            </p:txBody>
          </p:sp>
        </p:grpSp>
        <p:sp>
          <p:nvSpPr>
            <p:cNvPr id="6" name="文本框 5">
              <a:extLst>
                <a:ext uri="{FF2B5EF4-FFF2-40B4-BE49-F238E27FC236}">
                  <a16:creationId xmlns:a16="http://schemas.microsoft.com/office/drawing/2014/main" xmlns="" id="{F01AC5F6-C41E-45B6-895B-BF416E302E6F}"/>
                </a:ext>
              </a:extLst>
            </p:cNvPr>
            <p:cNvSpPr txBox="1"/>
            <p:nvPr/>
          </p:nvSpPr>
          <p:spPr>
            <a:xfrm>
              <a:off x="1583245" y="3120835"/>
              <a:ext cx="1885819" cy="1393154"/>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9" name="组合 8">
            <a:extLst>
              <a:ext uri="{FF2B5EF4-FFF2-40B4-BE49-F238E27FC236}">
                <a16:creationId xmlns:a16="http://schemas.microsoft.com/office/drawing/2014/main" xmlns="" id="{F1F5E706-AA1F-47DB-9EAC-65242BD54BB0}"/>
              </a:ext>
            </a:extLst>
          </p:cNvPr>
          <p:cNvGrpSpPr/>
          <p:nvPr/>
        </p:nvGrpSpPr>
        <p:grpSpPr>
          <a:xfrm>
            <a:off x="3773367" y="2196609"/>
            <a:ext cx="2158418" cy="2782827"/>
            <a:chOff x="1306252" y="2161721"/>
            <a:chExt cx="2171133" cy="2799220"/>
          </a:xfrm>
        </p:grpSpPr>
        <p:sp>
          <p:nvSpPr>
            <p:cNvPr id="10" name="îṩļïḑé">
              <a:extLst>
                <a:ext uri="{FF2B5EF4-FFF2-40B4-BE49-F238E27FC236}">
                  <a16:creationId xmlns:a16="http://schemas.microsoft.com/office/drawing/2014/main" xmlns="" id="{2A88FDDB-ADB2-47A9-8695-E69584B34428}"/>
                </a:ext>
              </a:extLst>
            </p:cNvPr>
            <p:cNvSpPr/>
            <p:nvPr/>
          </p:nvSpPr>
          <p:spPr bwMode="auto">
            <a:xfrm>
              <a:off x="1306252" y="2161721"/>
              <a:ext cx="2171133" cy="2799220"/>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solidFill>
            <a:ln>
              <a:noFill/>
            </a:ln>
            <a:effectLst>
              <a:outerShdw blurRad="2286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latin typeface="华文细黑"/>
                <a:ea typeface="字魂73号-江南手书"/>
                <a:sym typeface="华文细黑"/>
              </a:endParaRPr>
            </a:p>
          </p:txBody>
        </p:sp>
        <p:grpSp>
          <p:nvGrpSpPr>
            <p:cNvPr id="11" name="组合 10">
              <a:extLst>
                <a:ext uri="{FF2B5EF4-FFF2-40B4-BE49-F238E27FC236}">
                  <a16:creationId xmlns:a16="http://schemas.microsoft.com/office/drawing/2014/main" xmlns="" id="{B099CE3D-3768-4442-B73A-6D99630CD637}"/>
                </a:ext>
              </a:extLst>
            </p:cNvPr>
            <p:cNvGrpSpPr/>
            <p:nvPr/>
          </p:nvGrpSpPr>
          <p:grpSpPr>
            <a:xfrm>
              <a:off x="1691333" y="2601798"/>
              <a:ext cx="1465629" cy="443060"/>
              <a:chOff x="3642370" y="1677971"/>
              <a:chExt cx="1465629" cy="443060"/>
            </a:xfrm>
          </p:grpSpPr>
          <p:sp>
            <p:nvSpPr>
              <p:cNvPr id="13" name="矩形 12">
                <a:extLst>
                  <a:ext uri="{FF2B5EF4-FFF2-40B4-BE49-F238E27FC236}">
                    <a16:creationId xmlns:a16="http://schemas.microsoft.com/office/drawing/2014/main" xmlns="" id="{B935F46C-0EA6-4130-9778-E5C490ADFAC7}"/>
                  </a:ext>
                </a:extLst>
              </p:cNvPr>
              <p:cNvSpPr/>
              <p:nvPr/>
            </p:nvSpPr>
            <p:spPr>
              <a:xfrm>
                <a:off x="3642370" y="1677971"/>
                <a:ext cx="1400970" cy="44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4" name="矩形 13">
                <a:extLst>
                  <a:ext uri="{FF2B5EF4-FFF2-40B4-BE49-F238E27FC236}">
                    <a16:creationId xmlns:a16="http://schemas.microsoft.com/office/drawing/2014/main" xmlns="" id="{DC5BFF1D-A131-41B4-A99B-67708E9B30B3}"/>
                  </a:ext>
                </a:extLst>
              </p:cNvPr>
              <p:cNvSpPr/>
              <p:nvPr/>
            </p:nvSpPr>
            <p:spPr>
              <a:xfrm>
                <a:off x="3709686" y="1677971"/>
                <a:ext cx="1398313" cy="402467"/>
              </a:xfrm>
              <a:prstGeom prst="rect">
                <a:avLst/>
              </a:prstGeom>
            </p:spPr>
            <p:txBody>
              <a:bodyPr wrap="none">
                <a:spAutoFit/>
              </a:bodyPr>
              <a:lstStyle/>
              <a:p>
                <a:pPr algn="ctr"/>
                <a:r>
                  <a:rPr lang="zh-CN" altLang="en-US" sz="2000" b="1" spc="300" dirty="0">
                    <a:solidFill>
                      <a:schemeClr val="bg1"/>
                    </a:solidFill>
                    <a:latin typeface="华文细黑"/>
                    <a:ea typeface="字魂73号-江南手书"/>
                    <a:sym typeface="华文细黑"/>
                  </a:rPr>
                  <a:t>输入标题</a:t>
                </a:r>
              </a:p>
            </p:txBody>
          </p:sp>
        </p:grpSp>
        <p:sp>
          <p:nvSpPr>
            <p:cNvPr id="12" name="文本框 11">
              <a:extLst>
                <a:ext uri="{FF2B5EF4-FFF2-40B4-BE49-F238E27FC236}">
                  <a16:creationId xmlns:a16="http://schemas.microsoft.com/office/drawing/2014/main" xmlns="" id="{CB31AD4F-A27F-480E-A866-BCA0A11C027A}"/>
                </a:ext>
              </a:extLst>
            </p:cNvPr>
            <p:cNvSpPr txBox="1"/>
            <p:nvPr/>
          </p:nvSpPr>
          <p:spPr>
            <a:xfrm>
              <a:off x="1583245" y="3120835"/>
              <a:ext cx="1885819" cy="1393154"/>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15" name="组合 14">
            <a:extLst>
              <a:ext uri="{FF2B5EF4-FFF2-40B4-BE49-F238E27FC236}">
                <a16:creationId xmlns:a16="http://schemas.microsoft.com/office/drawing/2014/main" xmlns="" id="{C55D16FD-8C4B-4571-BFE6-67DDB8E539A4}"/>
              </a:ext>
            </a:extLst>
          </p:cNvPr>
          <p:cNvGrpSpPr/>
          <p:nvPr/>
        </p:nvGrpSpPr>
        <p:grpSpPr>
          <a:xfrm>
            <a:off x="6214009" y="2634526"/>
            <a:ext cx="2158418" cy="2782827"/>
            <a:chOff x="1306252" y="2161721"/>
            <a:chExt cx="2171133" cy="2799220"/>
          </a:xfrm>
        </p:grpSpPr>
        <p:sp>
          <p:nvSpPr>
            <p:cNvPr id="16" name="îṩļïḑé">
              <a:extLst>
                <a:ext uri="{FF2B5EF4-FFF2-40B4-BE49-F238E27FC236}">
                  <a16:creationId xmlns:a16="http://schemas.microsoft.com/office/drawing/2014/main" xmlns="" id="{0886F835-35FA-4600-B5FD-06EE64A55874}"/>
                </a:ext>
              </a:extLst>
            </p:cNvPr>
            <p:cNvSpPr/>
            <p:nvPr/>
          </p:nvSpPr>
          <p:spPr bwMode="auto">
            <a:xfrm>
              <a:off x="1306252" y="2161721"/>
              <a:ext cx="2171133" cy="2799220"/>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solidFill>
            <a:ln>
              <a:noFill/>
            </a:ln>
            <a:effectLst>
              <a:outerShdw blurRad="2540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latin typeface="华文细黑"/>
                <a:ea typeface="字魂73号-江南手书"/>
                <a:sym typeface="华文细黑"/>
              </a:endParaRPr>
            </a:p>
          </p:txBody>
        </p:sp>
        <p:grpSp>
          <p:nvGrpSpPr>
            <p:cNvPr id="17" name="组合 16">
              <a:extLst>
                <a:ext uri="{FF2B5EF4-FFF2-40B4-BE49-F238E27FC236}">
                  <a16:creationId xmlns:a16="http://schemas.microsoft.com/office/drawing/2014/main" xmlns="" id="{874AAF23-CE3C-4E91-8A26-0A5A7931AE75}"/>
                </a:ext>
              </a:extLst>
            </p:cNvPr>
            <p:cNvGrpSpPr/>
            <p:nvPr/>
          </p:nvGrpSpPr>
          <p:grpSpPr>
            <a:xfrm>
              <a:off x="1691333" y="2601798"/>
              <a:ext cx="1465629" cy="443060"/>
              <a:chOff x="3642370" y="1677971"/>
              <a:chExt cx="1465629" cy="443060"/>
            </a:xfrm>
          </p:grpSpPr>
          <p:sp>
            <p:nvSpPr>
              <p:cNvPr id="19" name="矩形 18">
                <a:extLst>
                  <a:ext uri="{FF2B5EF4-FFF2-40B4-BE49-F238E27FC236}">
                    <a16:creationId xmlns:a16="http://schemas.microsoft.com/office/drawing/2014/main" xmlns="" id="{C0D159A2-6B79-4741-BBE3-60BADB012DC2}"/>
                  </a:ext>
                </a:extLst>
              </p:cNvPr>
              <p:cNvSpPr/>
              <p:nvPr/>
            </p:nvSpPr>
            <p:spPr>
              <a:xfrm>
                <a:off x="3642370" y="1677971"/>
                <a:ext cx="1400970" cy="44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0" name="矩形 19">
                <a:extLst>
                  <a:ext uri="{FF2B5EF4-FFF2-40B4-BE49-F238E27FC236}">
                    <a16:creationId xmlns:a16="http://schemas.microsoft.com/office/drawing/2014/main" xmlns="" id="{0BE7617F-FE5C-451A-9713-4C15A61234BF}"/>
                  </a:ext>
                </a:extLst>
              </p:cNvPr>
              <p:cNvSpPr/>
              <p:nvPr/>
            </p:nvSpPr>
            <p:spPr>
              <a:xfrm>
                <a:off x="3709686" y="1677971"/>
                <a:ext cx="1398313" cy="402467"/>
              </a:xfrm>
              <a:prstGeom prst="rect">
                <a:avLst/>
              </a:prstGeom>
            </p:spPr>
            <p:txBody>
              <a:bodyPr wrap="none">
                <a:spAutoFit/>
              </a:bodyPr>
              <a:lstStyle/>
              <a:p>
                <a:pPr algn="ctr"/>
                <a:r>
                  <a:rPr lang="zh-CN" altLang="en-US" sz="2000" b="1" spc="300" dirty="0">
                    <a:solidFill>
                      <a:schemeClr val="bg1"/>
                    </a:solidFill>
                    <a:latin typeface="华文细黑"/>
                    <a:ea typeface="字魂73号-江南手书"/>
                    <a:sym typeface="华文细黑"/>
                  </a:rPr>
                  <a:t>输入标题</a:t>
                </a:r>
              </a:p>
            </p:txBody>
          </p:sp>
        </p:grpSp>
        <p:sp>
          <p:nvSpPr>
            <p:cNvPr id="18" name="文本框 17">
              <a:extLst>
                <a:ext uri="{FF2B5EF4-FFF2-40B4-BE49-F238E27FC236}">
                  <a16:creationId xmlns:a16="http://schemas.microsoft.com/office/drawing/2014/main" xmlns="" id="{DB7EEE11-BDF6-4EF2-B93A-382680C8E236}"/>
                </a:ext>
              </a:extLst>
            </p:cNvPr>
            <p:cNvSpPr txBox="1"/>
            <p:nvPr/>
          </p:nvSpPr>
          <p:spPr>
            <a:xfrm>
              <a:off x="1583245" y="3120835"/>
              <a:ext cx="1885819" cy="1393154"/>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21" name="组合 20">
            <a:extLst>
              <a:ext uri="{FF2B5EF4-FFF2-40B4-BE49-F238E27FC236}">
                <a16:creationId xmlns:a16="http://schemas.microsoft.com/office/drawing/2014/main" xmlns="" id="{3FB86677-791F-4A65-B123-86F1C67DBC84}"/>
              </a:ext>
            </a:extLst>
          </p:cNvPr>
          <p:cNvGrpSpPr/>
          <p:nvPr/>
        </p:nvGrpSpPr>
        <p:grpSpPr>
          <a:xfrm>
            <a:off x="8654651" y="2196609"/>
            <a:ext cx="2158418" cy="2782827"/>
            <a:chOff x="1306252" y="2161721"/>
            <a:chExt cx="2171133" cy="2799220"/>
          </a:xfrm>
        </p:grpSpPr>
        <p:sp>
          <p:nvSpPr>
            <p:cNvPr id="22" name="îṩļïḑé">
              <a:extLst>
                <a:ext uri="{FF2B5EF4-FFF2-40B4-BE49-F238E27FC236}">
                  <a16:creationId xmlns:a16="http://schemas.microsoft.com/office/drawing/2014/main" xmlns="" id="{0C32B2C0-9D94-4BAC-886F-BA4655FA99AA}"/>
                </a:ext>
              </a:extLst>
            </p:cNvPr>
            <p:cNvSpPr/>
            <p:nvPr/>
          </p:nvSpPr>
          <p:spPr bwMode="auto">
            <a:xfrm>
              <a:off x="1306252" y="2161721"/>
              <a:ext cx="2171133" cy="2799220"/>
            </a:xfrm>
            <a:custGeom>
              <a:avLst/>
              <a:gdLst>
                <a:gd name="T0" fmla="*/ 1869 w 2000"/>
                <a:gd name="T1" fmla="*/ 406 h 2592"/>
                <a:gd name="T2" fmla="*/ 1767 w 2000"/>
                <a:gd name="T3" fmla="*/ 359 h 2592"/>
                <a:gd name="T4" fmla="*/ 1000 w 2000"/>
                <a:gd name="T5" fmla="*/ 0 h 2592"/>
                <a:gd name="T6" fmla="*/ 1000 w 2000"/>
                <a:gd name="T7" fmla="*/ 0 h 2592"/>
                <a:gd name="T8" fmla="*/ 233 w 2000"/>
                <a:gd name="T9" fmla="*/ 359 h 2592"/>
                <a:gd name="T10" fmla="*/ 132 w 2000"/>
                <a:gd name="T11" fmla="*/ 406 h 2592"/>
                <a:gd name="T12" fmla="*/ 132 w 2000"/>
                <a:gd name="T13" fmla="*/ 406 h 2592"/>
                <a:gd name="T14" fmla="*/ 0 w 2000"/>
                <a:gd name="T15" fmla="*/ 538 h 2592"/>
                <a:gd name="T16" fmla="*/ 0 w 2000"/>
                <a:gd name="T17" fmla="*/ 1001 h 2592"/>
                <a:gd name="T18" fmla="*/ 0 w 2000"/>
                <a:gd name="T19" fmla="*/ 1295 h 2592"/>
                <a:gd name="T20" fmla="*/ 0 w 2000"/>
                <a:gd name="T21" fmla="*/ 1298 h 2592"/>
                <a:gd name="T22" fmla="*/ 0 w 2000"/>
                <a:gd name="T23" fmla="*/ 1592 h 2592"/>
                <a:gd name="T24" fmla="*/ 0 w 2000"/>
                <a:gd name="T25" fmla="*/ 2054 h 2592"/>
                <a:gd name="T26" fmla="*/ 132 w 2000"/>
                <a:gd name="T27" fmla="*/ 2186 h 2592"/>
                <a:gd name="T28" fmla="*/ 132 w 2000"/>
                <a:gd name="T29" fmla="*/ 2186 h 2592"/>
                <a:gd name="T30" fmla="*/ 233 w 2000"/>
                <a:gd name="T31" fmla="*/ 2234 h 2592"/>
                <a:gd name="T32" fmla="*/ 1000 w 2000"/>
                <a:gd name="T33" fmla="*/ 2592 h 2592"/>
                <a:gd name="T34" fmla="*/ 1000 w 2000"/>
                <a:gd name="T35" fmla="*/ 2592 h 2592"/>
                <a:gd name="T36" fmla="*/ 1767 w 2000"/>
                <a:gd name="T37" fmla="*/ 2234 h 2592"/>
                <a:gd name="T38" fmla="*/ 1869 w 2000"/>
                <a:gd name="T39" fmla="*/ 2186 h 2592"/>
                <a:gd name="T40" fmla="*/ 1869 w 2000"/>
                <a:gd name="T41" fmla="*/ 2186 h 2592"/>
                <a:gd name="T42" fmla="*/ 2000 w 2000"/>
                <a:gd name="T43" fmla="*/ 2054 h 2592"/>
                <a:gd name="T44" fmla="*/ 2000 w 2000"/>
                <a:gd name="T45" fmla="*/ 1592 h 2592"/>
                <a:gd name="T46" fmla="*/ 2000 w 2000"/>
                <a:gd name="T47" fmla="*/ 1298 h 2592"/>
                <a:gd name="T48" fmla="*/ 2000 w 2000"/>
                <a:gd name="T49" fmla="*/ 1295 h 2592"/>
                <a:gd name="T50" fmla="*/ 2000 w 2000"/>
                <a:gd name="T51" fmla="*/ 1001 h 2592"/>
                <a:gd name="T52" fmla="*/ 2000 w 2000"/>
                <a:gd name="T53" fmla="*/ 538 h 2592"/>
                <a:gd name="T54" fmla="*/ 1869 w 2000"/>
                <a:gd name="T55" fmla="*/ 406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0" h="2592">
                  <a:moveTo>
                    <a:pt x="1869" y="406"/>
                  </a:moveTo>
                  <a:cubicBezTo>
                    <a:pt x="1829" y="406"/>
                    <a:pt x="1792" y="389"/>
                    <a:pt x="1767" y="359"/>
                  </a:cubicBezTo>
                  <a:cubicBezTo>
                    <a:pt x="1584" y="140"/>
                    <a:pt x="1308" y="0"/>
                    <a:pt x="1000" y="0"/>
                  </a:cubicBezTo>
                  <a:cubicBezTo>
                    <a:pt x="1000" y="0"/>
                    <a:pt x="1000" y="0"/>
                    <a:pt x="1000" y="0"/>
                  </a:cubicBezTo>
                  <a:cubicBezTo>
                    <a:pt x="692" y="0"/>
                    <a:pt x="417" y="140"/>
                    <a:pt x="233" y="359"/>
                  </a:cubicBezTo>
                  <a:cubicBezTo>
                    <a:pt x="208" y="389"/>
                    <a:pt x="171" y="406"/>
                    <a:pt x="132" y="406"/>
                  </a:cubicBezTo>
                  <a:cubicBezTo>
                    <a:pt x="132" y="406"/>
                    <a:pt x="132" y="406"/>
                    <a:pt x="132" y="406"/>
                  </a:cubicBezTo>
                  <a:cubicBezTo>
                    <a:pt x="59" y="406"/>
                    <a:pt x="0" y="465"/>
                    <a:pt x="0" y="538"/>
                  </a:cubicBezTo>
                  <a:cubicBezTo>
                    <a:pt x="0" y="1001"/>
                    <a:pt x="0" y="1001"/>
                    <a:pt x="0" y="1001"/>
                  </a:cubicBezTo>
                  <a:cubicBezTo>
                    <a:pt x="0" y="1295"/>
                    <a:pt x="0" y="1295"/>
                    <a:pt x="0" y="1295"/>
                  </a:cubicBezTo>
                  <a:cubicBezTo>
                    <a:pt x="0" y="1298"/>
                    <a:pt x="0" y="1298"/>
                    <a:pt x="0" y="1298"/>
                  </a:cubicBezTo>
                  <a:cubicBezTo>
                    <a:pt x="0" y="1592"/>
                    <a:pt x="0" y="1592"/>
                    <a:pt x="0" y="1592"/>
                  </a:cubicBezTo>
                  <a:cubicBezTo>
                    <a:pt x="0" y="2054"/>
                    <a:pt x="0" y="2054"/>
                    <a:pt x="0" y="2054"/>
                  </a:cubicBezTo>
                  <a:cubicBezTo>
                    <a:pt x="0" y="2127"/>
                    <a:pt x="59" y="2186"/>
                    <a:pt x="132" y="2186"/>
                  </a:cubicBezTo>
                  <a:cubicBezTo>
                    <a:pt x="132" y="2186"/>
                    <a:pt x="132" y="2186"/>
                    <a:pt x="132" y="2186"/>
                  </a:cubicBezTo>
                  <a:cubicBezTo>
                    <a:pt x="171" y="2186"/>
                    <a:pt x="208" y="2204"/>
                    <a:pt x="233" y="2234"/>
                  </a:cubicBezTo>
                  <a:cubicBezTo>
                    <a:pt x="417" y="2453"/>
                    <a:pt x="692" y="2592"/>
                    <a:pt x="1000" y="2592"/>
                  </a:cubicBezTo>
                  <a:cubicBezTo>
                    <a:pt x="1000" y="2592"/>
                    <a:pt x="1000" y="2592"/>
                    <a:pt x="1000" y="2592"/>
                  </a:cubicBezTo>
                  <a:cubicBezTo>
                    <a:pt x="1308" y="2592"/>
                    <a:pt x="1584" y="2453"/>
                    <a:pt x="1767" y="2234"/>
                  </a:cubicBezTo>
                  <a:cubicBezTo>
                    <a:pt x="1792" y="2204"/>
                    <a:pt x="1829" y="2186"/>
                    <a:pt x="1869" y="2186"/>
                  </a:cubicBezTo>
                  <a:cubicBezTo>
                    <a:pt x="1869" y="2186"/>
                    <a:pt x="1869" y="2186"/>
                    <a:pt x="1869" y="2186"/>
                  </a:cubicBezTo>
                  <a:cubicBezTo>
                    <a:pt x="1941" y="2186"/>
                    <a:pt x="2000" y="2127"/>
                    <a:pt x="2000" y="2054"/>
                  </a:cubicBezTo>
                  <a:cubicBezTo>
                    <a:pt x="2000" y="1592"/>
                    <a:pt x="2000" y="1592"/>
                    <a:pt x="2000" y="1592"/>
                  </a:cubicBezTo>
                  <a:cubicBezTo>
                    <a:pt x="2000" y="1298"/>
                    <a:pt x="2000" y="1298"/>
                    <a:pt x="2000" y="1298"/>
                  </a:cubicBezTo>
                  <a:cubicBezTo>
                    <a:pt x="2000" y="1295"/>
                    <a:pt x="2000" y="1295"/>
                    <a:pt x="2000" y="1295"/>
                  </a:cubicBezTo>
                  <a:cubicBezTo>
                    <a:pt x="2000" y="1001"/>
                    <a:pt x="2000" y="1001"/>
                    <a:pt x="2000" y="1001"/>
                  </a:cubicBezTo>
                  <a:cubicBezTo>
                    <a:pt x="2000" y="538"/>
                    <a:pt x="2000" y="538"/>
                    <a:pt x="2000" y="538"/>
                  </a:cubicBezTo>
                  <a:cubicBezTo>
                    <a:pt x="2000" y="465"/>
                    <a:pt x="1941" y="406"/>
                    <a:pt x="1869" y="406"/>
                  </a:cubicBezTo>
                  <a:close/>
                </a:path>
              </a:pathLst>
            </a:custGeom>
            <a:solidFill>
              <a:schemeClr val="bg1"/>
            </a:solidFill>
            <a:ln>
              <a:noFill/>
            </a:ln>
            <a:effectLst>
              <a:outerShdw blurRad="254000" sx="102000" sy="102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latin typeface="华文细黑"/>
                <a:ea typeface="字魂73号-江南手书"/>
                <a:sym typeface="华文细黑"/>
              </a:endParaRPr>
            </a:p>
          </p:txBody>
        </p:sp>
        <p:grpSp>
          <p:nvGrpSpPr>
            <p:cNvPr id="23" name="组合 22">
              <a:extLst>
                <a:ext uri="{FF2B5EF4-FFF2-40B4-BE49-F238E27FC236}">
                  <a16:creationId xmlns:a16="http://schemas.microsoft.com/office/drawing/2014/main" xmlns="" id="{761093DA-FDC6-47F2-88BF-7857F81F9987}"/>
                </a:ext>
              </a:extLst>
            </p:cNvPr>
            <p:cNvGrpSpPr/>
            <p:nvPr/>
          </p:nvGrpSpPr>
          <p:grpSpPr>
            <a:xfrm>
              <a:off x="1691333" y="2601798"/>
              <a:ext cx="1465629" cy="443060"/>
              <a:chOff x="3642370" y="1677971"/>
              <a:chExt cx="1465629" cy="443060"/>
            </a:xfrm>
          </p:grpSpPr>
          <p:sp>
            <p:nvSpPr>
              <p:cNvPr id="25" name="矩形 24">
                <a:extLst>
                  <a:ext uri="{FF2B5EF4-FFF2-40B4-BE49-F238E27FC236}">
                    <a16:creationId xmlns:a16="http://schemas.microsoft.com/office/drawing/2014/main" xmlns="" id="{701AF50E-167D-485B-B731-DF30293643D9}"/>
                  </a:ext>
                </a:extLst>
              </p:cNvPr>
              <p:cNvSpPr/>
              <p:nvPr/>
            </p:nvSpPr>
            <p:spPr>
              <a:xfrm>
                <a:off x="3642370" y="1677971"/>
                <a:ext cx="1400970" cy="44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6" name="矩形 25">
                <a:extLst>
                  <a:ext uri="{FF2B5EF4-FFF2-40B4-BE49-F238E27FC236}">
                    <a16:creationId xmlns:a16="http://schemas.microsoft.com/office/drawing/2014/main" xmlns="" id="{D32AC664-5797-4A46-8D07-1EDB3068568F}"/>
                  </a:ext>
                </a:extLst>
              </p:cNvPr>
              <p:cNvSpPr/>
              <p:nvPr/>
            </p:nvSpPr>
            <p:spPr>
              <a:xfrm>
                <a:off x="3709686" y="1677971"/>
                <a:ext cx="1398313" cy="402467"/>
              </a:xfrm>
              <a:prstGeom prst="rect">
                <a:avLst/>
              </a:prstGeom>
            </p:spPr>
            <p:txBody>
              <a:bodyPr wrap="none">
                <a:spAutoFit/>
              </a:bodyPr>
              <a:lstStyle/>
              <a:p>
                <a:pPr algn="ctr"/>
                <a:r>
                  <a:rPr lang="zh-CN" altLang="en-US" sz="2000" b="1" spc="300" dirty="0">
                    <a:solidFill>
                      <a:schemeClr val="bg1"/>
                    </a:solidFill>
                    <a:latin typeface="华文细黑"/>
                    <a:ea typeface="字魂73号-江南手书"/>
                    <a:sym typeface="华文细黑"/>
                  </a:rPr>
                  <a:t>输入标题</a:t>
                </a:r>
              </a:p>
            </p:txBody>
          </p:sp>
        </p:grpSp>
        <p:sp>
          <p:nvSpPr>
            <p:cNvPr id="24" name="文本框 23">
              <a:extLst>
                <a:ext uri="{FF2B5EF4-FFF2-40B4-BE49-F238E27FC236}">
                  <a16:creationId xmlns:a16="http://schemas.microsoft.com/office/drawing/2014/main" xmlns="" id="{CF96E1B7-10D7-434B-A774-95F72BD06983}"/>
                </a:ext>
              </a:extLst>
            </p:cNvPr>
            <p:cNvSpPr txBox="1"/>
            <p:nvPr/>
          </p:nvSpPr>
          <p:spPr>
            <a:xfrm>
              <a:off x="1583245" y="3120835"/>
              <a:ext cx="1885819" cy="1393154"/>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27" name="组合 26">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28" name="组合 27">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30" name="矩形 29">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31" name="矩形 30">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29"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572097830"/>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7C60134E-AA29-4D54-A073-C30AFB977A60}"/>
              </a:ext>
            </a:extLst>
          </p:cNvPr>
          <p:cNvSpPr/>
          <p:nvPr/>
        </p:nvSpPr>
        <p:spPr>
          <a:xfrm rot="18936833" flipH="1">
            <a:off x="10831733" y="2034172"/>
            <a:ext cx="3682701" cy="3682701"/>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a:ea typeface="字魂73号-江南手书"/>
              <a:sym typeface="华文细黑"/>
            </a:endParaRPr>
          </a:p>
        </p:txBody>
      </p:sp>
      <p:sp>
        <p:nvSpPr>
          <p:cNvPr id="2" name="矩形 1">
            <a:extLst>
              <a:ext uri="{FF2B5EF4-FFF2-40B4-BE49-F238E27FC236}">
                <a16:creationId xmlns:a16="http://schemas.microsoft.com/office/drawing/2014/main" xmlns="" id="{78F2B26D-E3DD-4F8E-AAEE-B7A90ECF5682}"/>
              </a:ext>
            </a:extLst>
          </p:cNvPr>
          <p:cNvSpPr/>
          <p:nvPr/>
        </p:nvSpPr>
        <p:spPr>
          <a:xfrm>
            <a:off x="1543878" y="2540278"/>
            <a:ext cx="4552122" cy="616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3" name="矩形 2">
            <a:extLst>
              <a:ext uri="{FF2B5EF4-FFF2-40B4-BE49-F238E27FC236}">
                <a16:creationId xmlns:a16="http://schemas.microsoft.com/office/drawing/2014/main" xmlns="" id="{58FD5401-7082-4F14-8E12-592B33C93C65}"/>
              </a:ext>
            </a:extLst>
          </p:cNvPr>
          <p:cNvSpPr/>
          <p:nvPr/>
        </p:nvSpPr>
        <p:spPr>
          <a:xfrm>
            <a:off x="1543878" y="3537504"/>
            <a:ext cx="4164496" cy="616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4" name="矩形 3">
            <a:extLst>
              <a:ext uri="{FF2B5EF4-FFF2-40B4-BE49-F238E27FC236}">
                <a16:creationId xmlns:a16="http://schemas.microsoft.com/office/drawing/2014/main" xmlns="" id="{A726E0CE-5E56-478F-A252-CE4A0B89B94F}"/>
              </a:ext>
            </a:extLst>
          </p:cNvPr>
          <p:cNvSpPr/>
          <p:nvPr/>
        </p:nvSpPr>
        <p:spPr>
          <a:xfrm>
            <a:off x="1543878" y="4534730"/>
            <a:ext cx="3468757" cy="616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5" name="îṩļïḑé">
            <a:extLst>
              <a:ext uri="{FF2B5EF4-FFF2-40B4-BE49-F238E27FC236}">
                <a16:creationId xmlns:a16="http://schemas.microsoft.com/office/drawing/2014/main" xmlns="" id="{21E4E116-BECF-4E3E-987B-3F4680D4DF63}"/>
              </a:ext>
            </a:extLst>
          </p:cNvPr>
          <p:cNvSpPr/>
          <p:nvPr/>
        </p:nvSpPr>
        <p:spPr bwMode="auto">
          <a:xfrm>
            <a:off x="1830003" y="2171475"/>
            <a:ext cx="737606" cy="737606"/>
          </a:xfrm>
          <a:prstGeom prst="ellipse">
            <a:avLst/>
          </a:prstGeom>
          <a:solidFill>
            <a:schemeClr val="bg1"/>
          </a:soli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华文细黑"/>
                <a:ea typeface="字魂73号-江南手书"/>
                <a:sym typeface="华文细黑"/>
              </a:rPr>
              <a:t>01</a:t>
            </a:r>
            <a:endParaRPr lang="en-ID" sz="2400" b="1" dirty="0">
              <a:solidFill>
                <a:schemeClr val="accent1"/>
              </a:solidFill>
              <a:latin typeface="华文细黑"/>
              <a:ea typeface="字魂73号-江南手书"/>
              <a:sym typeface="华文细黑"/>
            </a:endParaRPr>
          </a:p>
        </p:txBody>
      </p:sp>
      <p:sp>
        <p:nvSpPr>
          <p:cNvPr id="6" name="îṩļïḑé">
            <a:extLst>
              <a:ext uri="{FF2B5EF4-FFF2-40B4-BE49-F238E27FC236}">
                <a16:creationId xmlns:a16="http://schemas.microsoft.com/office/drawing/2014/main" xmlns="" id="{1115EDF2-FA82-49B0-AA57-ACD77A76E3FD}"/>
              </a:ext>
            </a:extLst>
          </p:cNvPr>
          <p:cNvSpPr/>
          <p:nvPr/>
        </p:nvSpPr>
        <p:spPr bwMode="auto">
          <a:xfrm>
            <a:off x="1830003" y="3237821"/>
            <a:ext cx="737606" cy="737606"/>
          </a:xfrm>
          <a:prstGeom prst="ellipse">
            <a:avLst/>
          </a:prstGeom>
          <a:solidFill>
            <a:schemeClr val="bg1"/>
          </a:soli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华文细黑"/>
                <a:ea typeface="字魂73号-江南手书"/>
                <a:sym typeface="华文细黑"/>
              </a:rPr>
              <a:t>02</a:t>
            </a:r>
            <a:endParaRPr lang="en-ID" sz="2400" b="1" dirty="0">
              <a:solidFill>
                <a:schemeClr val="accent1"/>
              </a:solidFill>
              <a:latin typeface="华文细黑"/>
              <a:ea typeface="字魂73号-江南手书"/>
              <a:sym typeface="华文细黑"/>
            </a:endParaRPr>
          </a:p>
        </p:txBody>
      </p:sp>
      <p:sp>
        <p:nvSpPr>
          <p:cNvPr id="7" name="îṩļïḑé">
            <a:extLst>
              <a:ext uri="{FF2B5EF4-FFF2-40B4-BE49-F238E27FC236}">
                <a16:creationId xmlns:a16="http://schemas.microsoft.com/office/drawing/2014/main" xmlns="" id="{57E1A052-98D2-425E-8DB1-9AE3E8CB633F}"/>
              </a:ext>
            </a:extLst>
          </p:cNvPr>
          <p:cNvSpPr/>
          <p:nvPr/>
        </p:nvSpPr>
        <p:spPr bwMode="auto">
          <a:xfrm>
            <a:off x="1830003" y="4275110"/>
            <a:ext cx="737606" cy="737606"/>
          </a:xfrm>
          <a:prstGeom prst="ellipse">
            <a:avLst/>
          </a:prstGeom>
          <a:solidFill>
            <a:schemeClr val="bg1"/>
          </a:soli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solidFill>
                <a:latin typeface="华文细黑"/>
                <a:ea typeface="字魂73号-江南手书"/>
                <a:sym typeface="华文细黑"/>
              </a:rPr>
              <a:t>03</a:t>
            </a:r>
            <a:endParaRPr lang="en-ID" sz="2400" b="1" dirty="0">
              <a:solidFill>
                <a:schemeClr val="accent1"/>
              </a:solidFill>
              <a:latin typeface="华文细黑"/>
              <a:ea typeface="字魂73号-江南手书"/>
              <a:sym typeface="华文细黑"/>
            </a:endParaRPr>
          </a:p>
        </p:txBody>
      </p:sp>
      <p:sp>
        <p:nvSpPr>
          <p:cNvPr id="8" name="文本框 7">
            <a:extLst>
              <a:ext uri="{FF2B5EF4-FFF2-40B4-BE49-F238E27FC236}">
                <a16:creationId xmlns:a16="http://schemas.microsoft.com/office/drawing/2014/main" xmlns="" id="{8DD0732E-BFB4-481E-8921-0CA372316406}"/>
              </a:ext>
            </a:extLst>
          </p:cNvPr>
          <p:cNvSpPr txBox="1"/>
          <p:nvPr/>
        </p:nvSpPr>
        <p:spPr>
          <a:xfrm>
            <a:off x="6221898" y="2455928"/>
            <a:ext cx="4552120"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您可以在此处输入该部分的总结性内容作为演您可以在此处输入该部分的总结</a:t>
            </a:r>
          </a:p>
        </p:txBody>
      </p:sp>
      <p:sp>
        <p:nvSpPr>
          <p:cNvPr id="9" name="文本框 8">
            <a:extLst>
              <a:ext uri="{FF2B5EF4-FFF2-40B4-BE49-F238E27FC236}">
                <a16:creationId xmlns:a16="http://schemas.microsoft.com/office/drawing/2014/main" xmlns="" id="{04FF4B8D-4181-4B99-B5C8-300E9DE799C4}"/>
              </a:ext>
            </a:extLst>
          </p:cNvPr>
          <p:cNvSpPr txBox="1"/>
          <p:nvPr/>
        </p:nvSpPr>
        <p:spPr>
          <a:xfrm>
            <a:off x="5935772" y="3441693"/>
            <a:ext cx="4838245"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您可以在此处输入该部分的总结性内容作为演您可以在此处输入该部分的总结此处</a:t>
            </a:r>
          </a:p>
        </p:txBody>
      </p:sp>
      <p:sp>
        <p:nvSpPr>
          <p:cNvPr id="10" name="文本框 9">
            <a:extLst>
              <a:ext uri="{FF2B5EF4-FFF2-40B4-BE49-F238E27FC236}">
                <a16:creationId xmlns:a16="http://schemas.microsoft.com/office/drawing/2014/main" xmlns="" id="{17068421-4BBF-464C-9085-1DB6F099C454}"/>
              </a:ext>
            </a:extLst>
          </p:cNvPr>
          <p:cNvSpPr txBox="1"/>
          <p:nvPr/>
        </p:nvSpPr>
        <p:spPr>
          <a:xfrm>
            <a:off x="5203590" y="4523269"/>
            <a:ext cx="5570427"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您可以在此处输入该部分的总结性内容作为演您可以在此处输入该部分的总结此处在此处输入该</a:t>
            </a:r>
          </a:p>
        </p:txBody>
      </p:sp>
      <p:grpSp>
        <p:nvGrpSpPr>
          <p:cNvPr id="12" name="组合 11">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13" name="组合 12">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15" name="矩形 14">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16" name="矩形 15">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14"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2106842776"/>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randombar(horizontal)">
                                      <p:cBhvr>
                                        <p:cTn id="34" dur="500"/>
                                        <p:tgtEl>
                                          <p:spTgt spid="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3" grpId="0" animBg="1"/>
      <p:bldP spid="4" grpId="0" animBg="1"/>
      <p:bldP spid="5" grpId="0" animBg="1"/>
      <p:bldP spid="6" grpId="0" animBg="1"/>
      <p:bldP spid="7" grpId="0" animBg="1"/>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xmlns="" id="{2B35951E-AB28-4D06-87AF-04858C3AD4C8}"/>
              </a:ext>
            </a:extLst>
          </p:cNvPr>
          <p:cNvSpPr/>
          <p:nvPr/>
        </p:nvSpPr>
        <p:spPr>
          <a:xfrm>
            <a:off x="4997188" y="2075669"/>
            <a:ext cx="6098060" cy="3485943"/>
          </a:xfrm>
          <a:prstGeom prst="roundRect">
            <a:avLst>
              <a:gd name="adj" fmla="val 0"/>
            </a:avLst>
          </a:prstGeom>
          <a:solidFill>
            <a:schemeClr val="bg1"/>
          </a:solidFill>
          <a:ln>
            <a:noFill/>
          </a:ln>
          <a:effectLst>
            <a:outerShdw blurRad="3302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pic>
        <p:nvPicPr>
          <p:cNvPr id="14" name="图片 13">
            <a:extLst>
              <a:ext uri="{FF2B5EF4-FFF2-40B4-BE49-F238E27FC236}">
                <a16:creationId xmlns:a16="http://schemas.microsoft.com/office/drawing/2014/main" xmlns="" id="{1C6A79C1-3F02-447E-915B-FDA334B760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5768" y="1400630"/>
            <a:ext cx="2620674" cy="2618066"/>
          </a:xfrm>
          <a:prstGeom prst="ellipse">
            <a:avLst/>
          </a:prstGeom>
        </p:spPr>
      </p:pic>
      <p:sp>
        <p:nvSpPr>
          <p:cNvPr id="15" name="矩形 14">
            <a:extLst>
              <a:ext uri="{FF2B5EF4-FFF2-40B4-BE49-F238E27FC236}">
                <a16:creationId xmlns:a16="http://schemas.microsoft.com/office/drawing/2014/main" xmlns="" id="{CF258375-7B54-4146-8ED4-13AC194F58CE}"/>
              </a:ext>
            </a:extLst>
          </p:cNvPr>
          <p:cNvSpPr/>
          <p:nvPr/>
        </p:nvSpPr>
        <p:spPr>
          <a:xfrm>
            <a:off x="5956416" y="3618586"/>
            <a:ext cx="1390124"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年中项目</a:t>
            </a:r>
          </a:p>
        </p:txBody>
      </p:sp>
      <p:sp>
        <p:nvSpPr>
          <p:cNvPr id="16" name="矩形 15">
            <a:extLst>
              <a:ext uri="{FF2B5EF4-FFF2-40B4-BE49-F238E27FC236}">
                <a16:creationId xmlns:a16="http://schemas.microsoft.com/office/drawing/2014/main" xmlns="" id="{250DD375-513C-4399-B4C2-F968A39D1A7C}"/>
              </a:ext>
            </a:extLst>
          </p:cNvPr>
          <p:cNvSpPr/>
          <p:nvPr/>
        </p:nvSpPr>
        <p:spPr>
          <a:xfrm rot="2764852">
            <a:off x="5437818" y="3653661"/>
            <a:ext cx="329960" cy="329960"/>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7" name="文本框 16">
            <a:extLst>
              <a:ext uri="{FF2B5EF4-FFF2-40B4-BE49-F238E27FC236}">
                <a16:creationId xmlns:a16="http://schemas.microsoft.com/office/drawing/2014/main" xmlns="" id="{41D28316-19BD-4DFF-B93A-1C6427AC20D7}"/>
              </a:ext>
            </a:extLst>
          </p:cNvPr>
          <p:cNvSpPr txBox="1"/>
          <p:nvPr/>
        </p:nvSpPr>
        <p:spPr>
          <a:xfrm>
            <a:off x="5956416" y="4018696"/>
            <a:ext cx="3273407" cy="102085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您可以在此处输入该部分的总结性内容作为演示期间的提示帮助讲解人工作的进行</a:t>
            </a:r>
          </a:p>
        </p:txBody>
      </p:sp>
      <p:grpSp>
        <p:nvGrpSpPr>
          <p:cNvPr id="21" name="组合 20">
            <a:extLst>
              <a:ext uri="{FF2B5EF4-FFF2-40B4-BE49-F238E27FC236}">
                <a16:creationId xmlns:a16="http://schemas.microsoft.com/office/drawing/2014/main" xmlns="" id="{4AC95666-3E39-4113-9C20-B83570FFB88C}"/>
              </a:ext>
            </a:extLst>
          </p:cNvPr>
          <p:cNvGrpSpPr/>
          <p:nvPr/>
        </p:nvGrpSpPr>
        <p:grpSpPr>
          <a:xfrm>
            <a:off x="1327370" y="3760271"/>
            <a:ext cx="3229170" cy="1801341"/>
            <a:chOff x="1286270" y="3073139"/>
            <a:chExt cx="3229170" cy="1801341"/>
          </a:xfrm>
        </p:grpSpPr>
        <p:sp>
          <p:nvSpPr>
            <p:cNvPr id="18" name="矩形 17">
              <a:extLst>
                <a:ext uri="{FF2B5EF4-FFF2-40B4-BE49-F238E27FC236}">
                  <a16:creationId xmlns:a16="http://schemas.microsoft.com/office/drawing/2014/main" xmlns="" id="{FD9D097A-E079-4041-9D99-8A39B9A957CF}"/>
                </a:ext>
              </a:extLst>
            </p:cNvPr>
            <p:cNvSpPr/>
            <p:nvPr/>
          </p:nvSpPr>
          <p:spPr>
            <a:xfrm>
              <a:off x="1286270" y="3073139"/>
              <a:ext cx="511684" cy="1801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9" name="矩形 18">
              <a:extLst>
                <a:ext uri="{FF2B5EF4-FFF2-40B4-BE49-F238E27FC236}">
                  <a16:creationId xmlns:a16="http://schemas.microsoft.com/office/drawing/2014/main" xmlns="" id="{A2F07237-E0FD-4674-8507-487D2FB47A14}"/>
                </a:ext>
              </a:extLst>
            </p:cNvPr>
            <p:cNvSpPr/>
            <p:nvPr/>
          </p:nvSpPr>
          <p:spPr>
            <a:xfrm>
              <a:off x="2033319" y="307314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20" name="文本框 19">
              <a:extLst>
                <a:ext uri="{FF2B5EF4-FFF2-40B4-BE49-F238E27FC236}">
                  <a16:creationId xmlns:a16="http://schemas.microsoft.com/office/drawing/2014/main" xmlns="" id="{D9F5CBAD-684B-433B-8D21-2297F5975BF4}"/>
                </a:ext>
              </a:extLst>
            </p:cNvPr>
            <p:cNvSpPr txBox="1"/>
            <p:nvPr/>
          </p:nvSpPr>
          <p:spPr>
            <a:xfrm>
              <a:off x="2033320" y="3473250"/>
              <a:ext cx="2482120" cy="1384995"/>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您可以在此处输入该部分的总结性内容作为演示期间的提示帮助讲解人工作的进行</a:t>
              </a:r>
            </a:p>
          </p:txBody>
        </p:sp>
      </p:grpSp>
      <p:sp>
        <p:nvSpPr>
          <p:cNvPr id="22" name="矩形 21">
            <a:extLst>
              <a:ext uri="{FF2B5EF4-FFF2-40B4-BE49-F238E27FC236}">
                <a16:creationId xmlns:a16="http://schemas.microsoft.com/office/drawing/2014/main" xmlns="" id="{73E375DC-70F9-4621-873D-3E54715A9FBC}"/>
              </a:ext>
            </a:extLst>
          </p:cNvPr>
          <p:cNvSpPr/>
          <p:nvPr/>
        </p:nvSpPr>
        <p:spPr>
          <a:xfrm rot="18936833" flipH="1">
            <a:off x="4549539" y="1613164"/>
            <a:ext cx="872577" cy="87257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nvGrpSpPr>
          <p:cNvPr id="12" name="组合 11">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23" name="组合 22">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25" name="矩形 24">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6" name="矩形 25">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24"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3542575636"/>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randombar(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animBg="1"/>
      <p:bldP spid="17" grpId="0"/>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
            <a:ext cx="12382500"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86BDFD0E-EE0F-4BEB-B387-028BEE4EFB17}"/>
              </a:ext>
            </a:extLst>
          </p:cNvPr>
          <p:cNvSpPr txBox="1"/>
          <p:nvPr/>
        </p:nvSpPr>
        <p:spPr>
          <a:xfrm>
            <a:off x="5041801" y="4806356"/>
            <a:ext cx="2260796" cy="461665"/>
          </a:xfrm>
          <a:prstGeom prst="rect">
            <a:avLst/>
          </a:prstGeom>
          <a:solidFill>
            <a:schemeClr val="accent1"/>
          </a:solidFill>
        </p:spPr>
        <p:txBody>
          <a:bodyPr wrap="square" rtlCol="0">
            <a:spAutoFit/>
          </a:bodyPr>
          <a:lstStyle/>
          <a:p>
            <a:pPr algn="ctr"/>
            <a:endParaRPr lang="zh-CN" altLang="en-US" sz="2400" spc="300" dirty="0">
              <a:solidFill>
                <a:schemeClr val="bg1"/>
              </a:solidFill>
              <a:latin typeface="华文细黑"/>
              <a:ea typeface="字魂73号-江南手书"/>
              <a:sym typeface="华文细黑"/>
            </a:endParaRPr>
          </a:p>
        </p:txBody>
      </p:sp>
      <p:sp>
        <p:nvSpPr>
          <p:cNvPr id="19" name="Rectangle 30">
            <a:extLst>
              <a:ext uri="{FF2B5EF4-FFF2-40B4-BE49-F238E27FC236}">
                <a16:creationId xmlns:a16="http://schemas.microsoft.com/office/drawing/2014/main" xmlns="" id="{15055658-7A8C-4717-99D6-F4F2A05FAC03}"/>
              </a:ext>
            </a:extLst>
          </p:cNvPr>
          <p:cNvSpPr/>
          <p:nvPr/>
        </p:nvSpPr>
        <p:spPr>
          <a:xfrm>
            <a:off x="1524000" y="2285997"/>
            <a:ext cx="9124950"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i="0" u="none" strike="noStrike" kern="1200" cap="none" spc="-300" normalizeH="0" baseline="0" noProof="0" dirty="0" smtClean="0">
                <a:ln>
                  <a:noFill/>
                </a:ln>
                <a:solidFill>
                  <a:schemeClr val="accent1"/>
                </a:solidFill>
                <a:effectLst/>
                <a:uLnTx/>
                <a:uFillTx/>
                <a:latin typeface="华文细黑"/>
                <a:ea typeface="字魂73号-江南手书"/>
                <a:cs typeface="Open Sans" pitchFamily="34" charset="0"/>
                <a:sym typeface="华文细黑"/>
              </a:rPr>
              <a:t>演示完毕 </a:t>
            </a:r>
            <a:r>
              <a:rPr lang="zh-CN" altLang="en-US" sz="8800" spc="-300" dirty="0" smtClean="0">
                <a:solidFill>
                  <a:srgbClr val="000000">
                    <a:lumMod val="75000"/>
                    <a:lumOff val="25000"/>
                  </a:srgbClr>
                </a:solidFill>
                <a:latin typeface="华文细黑"/>
                <a:ea typeface="字魂73号-江南手书"/>
                <a:cs typeface="Open Sans" pitchFamily="34" charset="0"/>
                <a:sym typeface="华文细黑"/>
              </a:rPr>
              <a:t>感谢聆听</a:t>
            </a:r>
            <a:endParaRPr kumimoji="0" lang="zh-CN" altLang="en-US" sz="8800" i="0" u="none" strike="noStrike" kern="1200" cap="none" spc="-300" normalizeH="0" baseline="0" noProof="0" dirty="0">
              <a:ln>
                <a:noFill/>
              </a:ln>
              <a:solidFill>
                <a:srgbClr val="000000">
                  <a:lumMod val="75000"/>
                  <a:lumOff val="25000"/>
                </a:srgbClr>
              </a:solidFill>
              <a:effectLst/>
              <a:uLnTx/>
              <a:uFillTx/>
              <a:latin typeface="华文细黑"/>
              <a:ea typeface="字魂73号-江南手书"/>
              <a:cs typeface="Open Sans" pitchFamily="34" charset="0"/>
              <a:sym typeface="华文细黑"/>
            </a:endParaRPr>
          </a:p>
        </p:txBody>
      </p:sp>
      <p:sp>
        <p:nvSpPr>
          <p:cNvPr id="21" name="矩形 20">
            <a:extLst>
              <a:ext uri="{FF2B5EF4-FFF2-40B4-BE49-F238E27FC236}">
                <a16:creationId xmlns:a16="http://schemas.microsoft.com/office/drawing/2014/main" xmlns="" id="{0C02A389-DF71-4B48-B97A-981A94BCF823}"/>
              </a:ext>
            </a:extLst>
          </p:cNvPr>
          <p:cNvSpPr/>
          <p:nvPr/>
        </p:nvSpPr>
        <p:spPr>
          <a:xfrm>
            <a:off x="3387557" y="3713497"/>
            <a:ext cx="5678775" cy="786177"/>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normalizeH="0" baseline="0" noProof="0" dirty="0">
                <a:ln>
                  <a:noFill/>
                </a:ln>
                <a:solidFill>
                  <a:schemeClr val="tx1">
                    <a:lumMod val="50000"/>
                    <a:lumOff val="50000"/>
                  </a:schemeClr>
                </a:solidFill>
                <a:effectLst/>
                <a:uLnTx/>
                <a:uFillTx/>
                <a:latin typeface="华文细黑"/>
                <a:ea typeface="字魂73号-江南手书"/>
                <a:sym typeface="华文细黑"/>
              </a:rPr>
              <a:t>think don't want to give vent to out your inner voice can be in the high school children </a:t>
            </a:r>
            <a:r>
              <a:rPr kumimoji="0" lang="zh-CN" altLang="en-US" sz="1600" b="0" i="0" u="none" strike="noStrike" kern="1200" cap="none" normalizeH="0" baseline="0" noProof="0" dirty="0" smtClean="0">
                <a:ln>
                  <a:noFill/>
                </a:ln>
                <a:solidFill>
                  <a:schemeClr val="tx1">
                    <a:lumMod val="50000"/>
                    <a:lumOff val="50000"/>
                  </a:schemeClr>
                </a:solidFill>
                <a:effectLst/>
                <a:uLnTx/>
                <a:uFillTx/>
                <a:latin typeface="华文细黑"/>
                <a:ea typeface="字魂73号-江南手书"/>
                <a:sym typeface="华文细黑"/>
              </a:rPr>
              <a:t>of</a:t>
            </a:r>
            <a:endParaRPr kumimoji="0" lang="zh-CN" altLang="en-US" sz="1600" b="0" i="0" u="none" strike="noStrike" kern="1200" cap="none" normalizeH="0" baseline="0" noProof="0" dirty="0">
              <a:ln>
                <a:noFill/>
              </a:ln>
              <a:solidFill>
                <a:schemeClr val="tx1">
                  <a:lumMod val="50000"/>
                  <a:lumOff val="50000"/>
                </a:schemeClr>
              </a:solidFill>
              <a:effectLst/>
              <a:uLnTx/>
              <a:uFillTx/>
              <a:latin typeface="华文细黑"/>
              <a:ea typeface="字魂73号-江南手书"/>
              <a:sym typeface="华文细黑"/>
            </a:endParaRPr>
          </a:p>
        </p:txBody>
      </p:sp>
      <p:sp>
        <p:nvSpPr>
          <p:cNvPr id="28" name="矩形 27">
            <a:extLst>
              <a:ext uri="{FF2B5EF4-FFF2-40B4-BE49-F238E27FC236}">
                <a16:creationId xmlns:a16="http://schemas.microsoft.com/office/drawing/2014/main" xmlns="" id="{50C64FE6-581A-4D62-B8C9-BB1B461E98FC}"/>
              </a:ext>
            </a:extLst>
          </p:cNvPr>
          <p:cNvSpPr/>
          <p:nvPr/>
        </p:nvSpPr>
        <p:spPr>
          <a:xfrm>
            <a:off x="3584969" y="4711106"/>
            <a:ext cx="5174462" cy="548612"/>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2200" noProof="0" dirty="0">
                <a:solidFill>
                  <a:schemeClr val="bg1"/>
                </a:solidFill>
                <a:latin typeface="+mn-ea"/>
                <a:sym typeface="华文细黑"/>
              </a:rPr>
              <a:t>汇报人</a:t>
            </a:r>
            <a:r>
              <a:rPr kumimoji="0" lang="zh-CN" altLang="en-US" sz="2200" b="0" i="0" u="none" strike="noStrike" kern="1200" cap="none" normalizeH="0" baseline="0" noProof="0" dirty="0" smtClean="0">
                <a:ln>
                  <a:noFill/>
                </a:ln>
                <a:solidFill>
                  <a:schemeClr val="bg1"/>
                </a:solidFill>
                <a:effectLst/>
                <a:uLnTx/>
                <a:uFillTx/>
                <a:latin typeface="+mn-ea"/>
                <a:sym typeface="华文细黑"/>
              </a:rPr>
              <a:t>：千库网</a:t>
            </a:r>
            <a:endParaRPr kumimoji="0" lang="zh-CN" altLang="en-US" sz="2200" b="0" i="0" u="none" strike="noStrike" kern="1200" cap="none" normalizeH="0" baseline="0" noProof="0" dirty="0">
              <a:ln>
                <a:noFill/>
              </a:ln>
              <a:solidFill>
                <a:schemeClr val="bg1"/>
              </a:solidFill>
              <a:effectLst/>
              <a:uLnTx/>
              <a:uFillTx/>
              <a:latin typeface="+mn-ea"/>
              <a:sym typeface="华文细黑"/>
            </a:endParaRPr>
          </a:p>
        </p:txBody>
      </p:sp>
      <p:sp>
        <p:nvSpPr>
          <p:cNvPr id="44" name="Rectangle 30">
            <a:extLst>
              <a:ext uri="{FF2B5EF4-FFF2-40B4-BE49-F238E27FC236}">
                <a16:creationId xmlns:a16="http://schemas.microsoft.com/office/drawing/2014/main" xmlns="" id="{2C89DF5C-7246-4760-8E69-CE2DE2AACBD7}"/>
              </a:ext>
            </a:extLst>
          </p:cNvPr>
          <p:cNvSpPr/>
          <p:nvPr/>
        </p:nvSpPr>
        <p:spPr>
          <a:xfrm>
            <a:off x="3444707" y="1281273"/>
            <a:ext cx="5416887"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200" spc="300" dirty="0" smtClean="0">
                <a:solidFill>
                  <a:schemeClr val="accent1"/>
                </a:solidFill>
                <a:latin typeface="幼圆" pitchFamily="49" charset="-122"/>
                <a:ea typeface="幼圆" pitchFamily="49" charset="-122"/>
                <a:cs typeface="Open Sans" pitchFamily="34" charset="0"/>
                <a:sym typeface="华文细黑"/>
              </a:rPr>
              <a:t>LOGO</a:t>
            </a:r>
            <a:endParaRPr kumimoji="0" lang="zh-CN" altLang="en-US" sz="7200" i="0" u="none" strike="noStrike" kern="1200" cap="none" spc="300" normalizeH="0" baseline="0" noProof="0" dirty="0">
              <a:ln>
                <a:noFill/>
              </a:ln>
              <a:solidFill>
                <a:schemeClr val="accent1"/>
              </a:solidFill>
              <a:effectLst/>
              <a:uLnTx/>
              <a:uFillTx/>
              <a:latin typeface="幼圆" pitchFamily="49" charset="-122"/>
              <a:ea typeface="幼圆" pitchFamily="49" charset="-122"/>
              <a:cs typeface="Open Sans" pitchFamily="34" charset="0"/>
              <a:sym typeface="华文细黑"/>
            </a:endParaRPr>
          </a:p>
        </p:txBody>
      </p:sp>
    </p:spTree>
    <p:extLst>
      <p:ext uri="{BB962C8B-B14F-4D97-AF65-F5344CB8AC3E}">
        <p14:creationId xmlns:p14="http://schemas.microsoft.com/office/powerpoint/2010/main" val="4093743188"/>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strVal val="#ppt_w*0.70"/>
                                          </p:val>
                                        </p:tav>
                                        <p:tav tm="100000">
                                          <p:val>
                                            <p:strVal val="#ppt_w"/>
                                          </p:val>
                                        </p:tav>
                                      </p:tavLst>
                                    </p:anim>
                                    <p:anim calcmode="lin" valueType="num">
                                      <p:cBhvr>
                                        <p:cTn id="14" dur="1000" fill="hold"/>
                                        <p:tgtEl>
                                          <p:spTgt spid="19"/>
                                        </p:tgtEl>
                                        <p:attrNameLst>
                                          <p:attrName>ppt_h</p:attrName>
                                        </p:attrNameLst>
                                      </p:cBhvr>
                                      <p:tavLst>
                                        <p:tav tm="0">
                                          <p:val>
                                            <p:strVal val="#ppt_h"/>
                                          </p:val>
                                        </p:tav>
                                        <p:tav tm="100000">
                                          <p:val>
                                            <p:strVal val="#ppt_h"/>
                                          </p:val>
                                        </p:tav>
                                      </p:tavLst>
                                    </p:anim>
                                    <p:animEffect transition="in" filter="fade">
                                      <p:cBhvr>
                                        <p:cTn id="15" dur="1000"/>
                                        <p:tgtEl>
                                          <p:spTgt spid="19"/>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outVertical)">
                                      <p:cBhvr>
                                        <p:cTn id="19" dur="500"/>
                                        <p:tgtEl>
                                          <p:spTgt spid="21"/>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ppt_x</p:attrName>
                                        </p:attrNameLst>
                                      </p:cBhvr>
                                      <p:tavLst>
                                        <p:tav tm="0">
                                          <p:val>
                                            <p:strVal val="#ppt_x"/>
                                          </p:val>
                                        </p:tav>
                                        <p:tav tm="100000">
                                          <p:val>
                                            <p:strVal val="#ppt_x"/>
                                          </p:val>
                                        </p:tav>
                                      </p:tavLst>
                                    </p:anim>
                                    <p:anim calcmode="lin" valueType="num">
                                      <p:cBhvr>
                                        <p:cTn id="30"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1" grpId="0"/>
      <p:bldP spid="28"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2960" y="1169378"/>
            <a:ext cx="9024281" cy="4247316"/>
          </a:xfrm>
          <a:prstGeom prst="rect">
            <a:avLst/>
          </a:prstGeom>
          <a:noFill/>
        </p:spPr>
        <p:txBody>
          <a:bodyPr wrap="square" lIns="91436" tIns="45718" rIns="91436" bIns="45718" rtlCol="0">
            <a:spAutoFit/>
          </a:bodyPr>
          <a:lstStyle/>
          <a:p>
            <a:pPr algn="ctr">
              <a:lnSpc>
                <a:spcPct val="150000"/>
              </a:lnSpc>
            </a:pPr>
            <a:r>
              <a:rPr lang="zh-CN" altLang="en-US" sz="2800" b="1" dirty="0">
                <a:solidFill>
                  <a:srgbClr val="0083E6"/>
                </a:solidFill>
                <a:latin typeface="字魂36号-正文宋楷" panose="02000000000000000000" pitchFamily="2" charset="-122"/>
                <a:ea typeface="字魂36号-正文宋楷" panose="02000000000000000000" pitchFamily="2" charset="-122"/>
              </a:rPr>
              <a:t>版权声明</a:t>
            </a:r>
          </a:p>
          <a:p>
            <a:pPr algn="just">
              <a:lnSpc>
                <a:spcPct val="150000"/>
              </a:lnSpc>
            </a:pPr>
            <a:endParaRPr lang="zh-CN" altLang="en-US" sz="12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zh-CN" altLang="en-US" sz="1600" dirty="0">
                <a:solidFill>
                  <a:srgbClr val="0083E6"/>
                </a:solidFill>
                <a:latin typeface="字魂36号-正文宋楷" panose="02000000000000000000" pitchFamily="2" charset="-122"/>
                <a:ea typeface="字魂36号-正文宋楷" panose="02000000000000000000" pitchFamily="2" charset="-122"/>
              </a:rPr>
              <a:t>感谢您下载千库网平台上提供的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作品，为了您和千库网以及原创作者的利益，请勿复制、传播、销售，否则将承担法律责任！千库网将对作品进行维权，按照传播下载次数进行十倍的索取赔偿！</a:t>
            </a:r>
            <a:endParaRPr lang="en-US" altLang="zh-CN"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endParaRPr lang="zh-CN" altLang="en-US"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en-US" altLang="zh-CN" sz="1600" dirty="0">
                <a:solidFill>
                  <a:srgbClr val="0083E6"/>
                </a:solidFill>
                <a:latin typeface="字魂36号-正文宋楷" panose="02000000000000000000" pitchFamily="2" charset="-122"/>
                <a:ea typeface="字魂36号-正文宋楷" panose="02000000000000000000" pitchFamily="2" charset="-122"/>
              </a:rPr>
              <a:t>1.</a:t>
            </a:r>
            <a:r>
              <a:rPr lang="zh-CN" altLang="en-US" sz="1600" dirty="0">
                <a:solidFill>
                  <a:srgbClr val="0083E6"/>
                </a:solidFill>
                <a:latin typeface="字魂36号-正文宋楷" panose="02000000000000000000" pitchFamily="2" charset="-122"/>
                <a:ea typeface="字魂36号-正文宋楷" panose="02000000000000000000" pitchFamily="2" charset="-122"/>
              </a:rPr>
              <a:t>在千库网出售的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模板是免版税类（</a:t>
            </a:r>
            <a:r>
              <a:rPr lang="en-US" altLang="zh-CN" sz="1600" dirty="0">
                <a:solidFill>
                  <a:srgbClr val="0083E6"/>
                </a:solidFill>
                <a:latin typeface="字魂36号-正文宋楷" panose="02000000000000000000" pitchFamily="2" charset="-122"/>
                <a:ea typeface="字魂36号-正文宋楷" panose="02000000000000000000" pitchFamily="2" charset="-122"/>
              </a:rPr>
              <a:t>RF</a:t>
            </a:r>
            <a:r>
              <a:rPr lang="zh-CN" altLang="en-US" sz="1600" dirty="0">
                <a:solidFill>
                  <a:srgbClr val="0083E6"/>
                </a:solidFill>
                <a:latin typeface="字魂36号-正文宋楷" panose="02000000000000000000" pitchFamily="2" charset="-122"/>
                <a:ea typeface="字魂36号-正文宋楷" panose="02000000000000000000" pitchFamily="2" charset="-122"/>
              </a:rPr>
              <a:t>：</a:t>
            </a:r>
            <a:r>
              <a:rPr lang="en-US" altLang="zh-CN" sz="1600" dirty="0">
                <a:solidFill>
                  <a:srgbClr val="0083E6"/>
                </a:solidFill>
                <a:latin typeface="字魂36号-正文宋楷" panose="02000000000000000000" pitchFamily="2" charset="-122"/>
                <a:ea typeface="字魂36号-正文宋楷" panose="02000000000000000000" pitchFamily="2" charset="-122"/>
              </a:rPr>
              <a:t>Royalty-Free</a:t>
            </a:r>
            <a:r>
              <a:rPr lang="zh-CN" altLang="en-US" sz="1600" dirty="0">
                <a:solidFill>
                  <a:srgbClr val="0083E6"/>
                </a:solidFill>
                <a:latin typeface="字魂36号-正文宋楷" panose="02000000000000000000" pitchFamily="2" charset="-122"/>
                <a:ea typeface="字魂36号-正文宋楷" panose="02000000000000000000" pitchFamily="2" charset="-122"/>
              </a:rPr>
              <a:t>）正版受</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中国人民共和国著作法</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和</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世界版权公约</a:t>
            </a:r>
            <a:r>
              <a:rPr lang="en-US" altLang="zh-CN" sz="1600" dirty="0">
                <a:solidFill>
                  <a:srgbClr val="0083E6"/>
                </a:solidFill>
                <a:latin typeface="字魂36号-正文宋楷" panose="02000000000000000000" pitchFamily="2" charset="-122"/>
                <a:ea typeface="字魂36号-正文宋楷" panose="02000000000000000000" pitchFamily="2" charset="-122"/>
              </a:rPr>
              <a:t>》</a:t>
            </a:r>
            <a:r>
              <a:rPr lang="zh-CN" altLang="en-US" sz="1600" dirty="0">
                <a:solidFill>
                  <a:srgbClr val="0083E6"/>
                </a:solidFill>
                <a:latin typeface="字魂36号-正文宋楷" panose="02000000000000000000" pitchFamily="2" charset="-122"/>
                <a:ea typeface="字魂36号-正文宋楷" panose="02000000000000000000" pitchFamily="2" charset="-122"/>
              </a:rPr>
              <a:t>的保护，作品的所有权、版权和著作权归千库网所有，您下载的是</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模板素材的使用权。</a:t>
            </a:r>
          </a:p>
          <a:p>
            <a:pPr algn="just">
              <a:lnSpc>
                <a:spcPct val="150000"/>
              </a:lnSpc>
            </a:pPr>
            <a:r>
              <a:rPr lang="en-US" altLang="zh-CN" sz="1600" dirty="0">
                <a:solidFill>
                  <a:srgbClr val="0083E6"/>
                </a:solidFill>
                <a:latin typeface="字魂36号-正文宋楷" panose="02000000000000000000" pitchFamily="2" charset="-122"/>
                <a:ea typeface="字魂36号-正文宋楷" panose="02000000000000000000" pitchFamily="2" charset="-122"/>
              </a:rPr>
              <a:t>2.</a:t>
            </a:r>
            <a:r>
              <a:rPr lang="zh-CN" altLang="en-US" sz="1600" dirty="0">
                <a:solidFill>
                  <a:srgbClr val="0083E6"/>
                </a:solidFill>
                <a:latin typeface="字魂36号-正文宋楷" panose="02000000000000000000" pitchFamily="2" charset="-122"/>
                <a:ea typeface="字魂36号-正文宋楷" panose="02000000000000000000" pitchFamily="2" charset="-122"/>
              </a:rPr>
              <a:t>不得将千库网的</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模板、</a:t>
            </a:r>
            <a:r>
              <a:rPr lang="en-US" altLang="zh-CN" sz="1600" dirty="0">
                <a:solidFill>
                  <a:srgbClr val="0083E6"/>
                </a:solidFill>
                <a:latin typeface="字魂36号-正文宋楷" panose="02000000000000000000" pitchFamily="2" charset="-122"/>
                <a:ea typeface="字魂36号-正文宋楷" panose="02000000000000000000" pitchFamily="2" charset="-122"/>
              </a:rPr>
              <a:t>PPT</a:t>
            </a:r>
            <a:r>
              <a:rPr lang="zh-CN" altLang="en-US" sz="1600" dirty="0">
                <a:solidFill>
                  <a:srgbClr val="0083E6"/>
                </a:solidFill>
                <a:latin typeface="字魂36号-正文宋楷" panose="02000000000000000000" pitchFamily="2" charset="-122"/>
                <a:ea typeface="字魂36号-正文宋楷" panose="02000000000000000000" pitchFamily="2" charset="-122"/>
              </a:rPr>
              <a:t>素材，本身用于再出售，或者出租、出借、转让、分销、发布或者作为礼物供他人使用，不得转授权、出卖、转让本协议或者本协议中的权利。</a:t>
            </a:r>
            <a:endParaRPr lang="en-US" altLang="zh-CN" sz="16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endParaRPr lang="zh-CN" altLang="en-US" sz="1200" dirty="0">
              <a:solidFill>
                <a:srgbClr val="0083E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52960" y="5416694"/>
            <a:ext cx="7297081" cy="36932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36" tIns="45718" rIns="91436" bIns="45718" rtlCol="0">
            <a:spAutoFit/>
          </a:bodyPr>
          <a:lstStyle/>
          <a:p>
            <a:pPr algn="just"/>
            <a:r>
              <a:rPr lang="zh-CN" altLang="en-US"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更多精品</a:t>
            </a:r>
            <a:r>
              <a:rPr lang="en-US" altLang="zh-CN"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PPT</a:t>
            </a:r>
            <a:r>
              <a:rPr lang="zh-CN" altLang="en-US"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模板：</a:t>
            </a:r>
            <a:r>
              <a:rPr lang="en-US" altLang="zh-CN"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http://588ku.com/ppt/</a:t>
            </a:r>
            <a:endParaRPr lang="zh-CN" altLang="en-US"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endParaRPr>
          </a:p>
        </p:txBody>
      </p:sp>
    </p:spTree>
    <p:extLst>
      <p:ext uri="{BB962C8B-B14F-4D97-AF65-F5344CB8AC3E}">
        <p14:creationId xmlns:p14="http://schemas.microsoft.com/office/powerpoint/2010/main" val="1515272915"/>
      </p:ext>
    </p:extLst>
  </p:cSld>
  <p:clrMapOvr>
    <a:masterClrMapping/>
  </p:clrMapOvr>
  <p:transition spd="slow" advTm="3000">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382500" cy="6858001"/>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1773877" y="1360767"/>
            <a:ext cx="8453746" cy="4090614"/>
          </a:xfrm>
          <a:prstGeom prst="roundRect">
            <a:avLst/>
          </a:prstGeom>
          <a:solidFill>
            <a:schemeClr val="bg1"/>
          </a:solidFill>
          <a:ln>
            <a:noFill/>
          </a:ln>
          <a:effectLst>
            <a:outerShdw blurRad="127000" sx="101000" sy="101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9" name="矩形 8">
            <a:extLst>
              <a:ext uri="{FF2B5EF4-FFF2-40B4-BE49-F238E27FC236}">
                <a16:creationId xmlns:a16="http://schemas.microsoft.com/office/drawing/2014/main" xmlns="" id="{39C2058A-4460-4E66-BA1E-43007BB49D9D}"/>
              </a:ext>
            </a:extLst>
          </p:cNvPr>
          <p:cNvSpPr/>
          <p:nvPr/>
        </p:nvSpPr>
        <p:spPr>
          <a:xfrm>
            <a:off x="3796285" y="2852076"/>
            <a:ext cx="4608954" cy="1107996"/>
          </a:xfrm>
          <a:prstGeom prst="rect">
            <a:avLst/>
          </a:prstGeom>
        </p:spPr>
        <p:txBody>
          <a:bodyPr wrap="none">
            <a:spAutoFit/>
          </a:bodyPr>
          <a:lstStyle/>
          <a:p>
            <a:r>
              <a:rPr lang="zh-CN" altLang="en-US" sz="6600" spc="300" dirty="0">
                <a:solidFill>
                  <a:srgbClr val="404040"/>
                </a:solidFill>
                <a:latin typeface="华文细黑"/>
                <a:ea typeface="字魂73号-江南手书"/>
                <a:sym typeface="华文细黑"/>
              </a:rPr>
              <a:t>请输入标题</a:t>
            </a:r>
          </a:p>
        </p:txBody>
      </p:sp>
      <p:sp>
        <p:nvSpPr>
          <p:cNvPr id="10" name="文本框 9">
            <a:extLst>
              <a:ext uri="{FF2B5EF4-FFF2-40B4-BE49-F238E27FC236}">
                <a16:creationId xmlns:a16="http://schemas.microsoft.com/office/drawing/2014/main" xmlns="" id="{8C2AA617-4495-47C2-8BF0-A31D7A2275CF}"/>
              </a:ext>
            </a:extLst>
          </p:cNvPr>
          <p:cNvSpPr txBox="1"/>
          <p:nvPr/>
        </p:nvSpPr>
        <p:spPr>
          <a:xfrm>
            <a:off x="3620941" y="3985336"/>
            <a:ext cx="4951559" cy="83099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ctr">
              <a:lnSpc>
                <a:spcPct val="150000"/>
              </a:lnSpc>
            </a:pPr>
            <a:r>
              <a:rPr lang="zh-CN" altLang="en-US" dirty="0">
                <a:latin typeface="华文细黑"/>
                <a:ea typeface="字魂73号-江南手书"/>
                <a:sym typeface="华文细黑"/>
              </a:rPr>
              <a:t>您可以在此处输入该部分的总结性内容作为简要的提示帮助演示</a:t>
            </a:r>
          </a:p>
        </p:txBody>
      </p:sp>
      <p:sp>
        <p:nvSpPr>
          <p:cNvPr id="12" name="矩形 11">
            <a:extLst>
              <a:ext uri="{FF2B5EF4-FFF2-40B4-BE49-F238E27FC236}">
                <a16:creationId xmlns:a16="http://schemas.microsoft.com/office/drawing/2014/main" xmlns="" id="{490B53A9-9000-4380-A3AA-4FB880ECC859}"/>
              </a:ext>
            </a:extLst>
          </p:cNvPr>
          <p:cNvSpPr/>
          <p:nvPr/>
        </p:nvSpPr>
        <p:spPr>
          <a:xfrm rot="2764852">
            <a:off x="9695681" y="4984443"/>
            <a:ext cx="659382" cy="659382"/>
          </a:xfrm>
          <a:prstGeom prst="rect">
            <a:avLst/>
          </a:pr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7" name="Rectangle 30">
            <a:extLst>
              <a:ext uri="{FF2B5EF4-FFF2-40B4-BE49-F238E27FC236}">
                <a16:creationId xmlns:a16="http://schemas.microsoft.com/office/drawing/2014/main" xmlns="" id="{2C89DF5C-7246-4760-8E69-CE2DE2AACBD7}"/>
              </a:ext>
            </a:extLst>
          </p:cNvPr>
          <p:cNvSpPr/>
          <p:nvPr/>
        </p:nvSpPr>
        <p:spPr>
          <a:xfrm>
            <a:off x="4324350" y="1616798"/>
            <a:ext cx="3545805" cy="15696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600" spc="300" noProof="0" dirty="0" smtClean="0">
                <a:solidFill>
                  <a:schemeClr val="accent1"/>
                </a:solidFill>
                <a:latin typeface="字魂73号-江南手书" pitchFamily="2" charset="-122"/>
                <a:ea typeface="字魂73号-江南手书" pitchFamily="2" charset="-122"/>
                <a:cs typeface="Open Sans" pitchFamily="34" charset="0"/>
                <a:sym typeface="华文细黑"/>
              </a:rPr>
              <a:t>Part 01</a:t>
            </a:r>
            <a:endParaRPr kumimoji="0" lang="zh-CN" altLang="en-US" sz="9600" i="0" u="none" strike="noStrike" kern="1200" cap="none" spc="300" normalizeH="0" baseline="0" noProof="0" dirty="0">
              <a:ln>
                <a:noFill/>
              </a:ln>
              <a:solidFill>
                <a:schemeClr val="accent1"/>
              </a:solidFill>
              <a:effectLst/>
              <a:uLnTx/>
              <a:uFillTx/>
              <a:latin typeface="字魂73号-江南手书" pitchFamily="2" charset="-122"/>
              <a:ea typeface="字魂73号-江南手书" pitchFamily="2" charset="-122"/>
              <a:cs typeface="Open Sans" pitchFamily="34" charset="0"/>
              <a:sym typeface="华文细黑"/>
            </a:endParaRPr>
          </a:p>
        </p:txBody>
      </p:sp>
    </p:spTree>
    <p:extLst>
      <p:ext uri="{BB962C8B-B14F-4D97-AF65-F5344CB8AC3E}">
        <p14:creationId xmlns:p14="http://schemas.microsoft.com/office/powerpoint/2010/main" val="2975319784"/>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1000"/>
                                        <p:tgtEl>
                                          <p:spTgt spid="17"/>
                                        </p:tgtEl>
                                        <p:attrNameLst>
                                          <p:attrName>ppt_x</p:attrName>
                                        </p:attrNameLst>
                                      </p:cBhvr>
                                      <p:tavLst>
                                        <p:tav tm="0">
                                          <p:val>
                                            <p:strVal val="#ppt_x-#ppt_w*1.125000"/>
                                          </p:val>
                                        </p:tav>
                                        <p:tav tm="100000">
                                          <p:val>
                                            <p:strVal val="#ppt_x"/>
                                          </p:val>
                                        </p:tav>
                                      </p:tavLst>
                                    </p:anim>
                                    <p:animEffect transition="in" filter="wipe(right)">
                                      <p:cBhvr>
                                        <p:cTn id="19" dur="1000"/>
                                        <p:tgtEl>
                                          <p:spTgt spid="17"/>
                                        </p:tgtEl>
                                      </p:cBhvr>
                                    </p:animEffect>
                                  </p:childTnLst>
                                </p:cTn>
                              </p:par>
                              <p:par>
                                <p:cTn id="20" presetID="12" presetClass="entr" presetSubtype="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p:tgtEl>
                                          <p:spTgt spid="9"/>
                                        </p:tgtEl>
                                        <p:attrNameLst>
                                          <p:attrName>ppt_x</p:attrName>
                                        </p:attrNameLst>
                                      </p:cBhvr>
                                      <p:tavLst>
                                        <p:tav tm="0">
                                          <p:val>
                                            <p:strVal val="#ppt_x+#ppt_w*1.125000"/>
                                          </p:val>
                                        </p:tav>
                                        <p:tav tm="100000">
                                          <p:val>
                                            <p:strVal val="#ppt_x"/>
                                          </p:val>
                                        </p:tav>
                                      </p:tavLst>
                                    </p:anim>
                                    <p:animEffect transition="in" filter="wipe(left)">
                                      <p:cBhvr>
                                        <p:cTn id="23" dur="1000"/>
                                        <p:tgtEl>
                                          <p:spTgt spid="9"/>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750"/>
                                        <p:tgtEl>
                                          <p:spTgt spid="10"/>
                                        </p:tgtEl>
                                      </p:cBhvr>
                                    </p:animEffect>
                                    <p:anim calcmode="lin" valueType="num">
                                      <p:cBhvr>
                                        <p:cTn id="28" dur="750" fill="hold"/>
                                        <p:tgtEl>
                                          <p:spTgt spid="10"/>
                                        </p:tgtEl>
                                        <p:attrNameLst>
                                          <p:attrName>ppt_x</p:attrName>
                                        </p:attrNameLst>
                                      </p:cBhvr>
                                      <p:tavLst>
                                        <p:tav tm="0">
                                          <p:val>
                                            <p:strVal val="#ppt_x"/>
                                          </p:val>
                                        </p:tav>
                                        <p:tav tm="100000">
                                          <p:val>
                                            <p:strVal val="#ppt_x"/>
                                          </p:val>
                                        </p:tav>
                                      </p:tavLst>
                                    </p:anim>
                                    <p:anim calcmode="lin" valueType="num">
                                      <p:cBhvr>
                                        <p:cTn id="29"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p:bldP spid="10" grpId="0"/>
      <p:bldP spid="12"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0E979909-499E-4602-AF74-3643651EA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973" y="1803021"/>
            <a:ext cx="3611549" cy="3611549"/>
          </a:xfrm>
          <a:prstGeom prst="rect">
            <a:avLst/>
          </a:prstGeom>
        </p:spPr>
      </p:pic>
      <p:sp>
        <p:nvSpPr>
          <p:cNvPr id="30" name="矩形 29">
            <a:extLst>
              <a:ext uri="{FF2B5EF4-FFF2-40B4-BE49-F238E27FC236}">
                <a16:creationId xmlns:a16="http://schemas.microsoft.com/office/drawing/2014/main" xmlns="" id="{1DEFE4CB-9EE0-4F29-85F1-BF6398D5AAFB}"/>
              </a:ext>
            </a:extLst>
          </p:cNvPr>
          <p:cNvSpPr/>
          <p:nvPr/>
        </p:nvSpPr>
        <p:spPr>
          <a:xfrm>
            <a:off x="6585245" y="342900"/>
            <a:ext cx="1058593" cy="6191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nvGrpSpPr>
          <p:cNvPr id="12" name="组合 11">
            <a:extLst>
              <a:ext uri="{FF2B5EF4-FFF2-40B4-BE49-F238E27FC236}">
                <a16:creationId xmlns:a16="http://schemas.microsoft.com/office/drawing/2014/main" xmlns="" id="{C8DE1D85-D603-459D-A8A0-CD5122D21448}"/>
              </a:ext>
            </a:extLst>
          </p:cNvPr>
          <p:cNvGrpSpPr/>
          <p:nvPr/>
        </p:nvGrpSpPr>
        <p:grpSpPr>
          <a:xfrm>
            <a:off x="1372357" y="2105852"/>
            <a:ext cx="4316151" cy="917233"/>
            <a:chOff x="1421611" y="2333551"/>
            <a:chExt cx="4316151" cy="917233"/>
          </a:xfrm>
        </p:grpSpPr>
        <p:sp>
          <p:nvSpPr>
            <p:cNvPr id="6" name="î$ḷiḍè">
              <a:extLst>
                <a:ext uri="{FF2B5EF4-FFF2-40B4-BE49-F238E27FC236}">
                  <a16:creationId xmlns:a16="http://schemas.microsoft.com/office/drawing/2014/main" xmlns="" id="{026375A8-3AB5-4D20-9DE3-1973BA509E0E}"/>
                </a:ext>
              </a:extLst>
            </p:cNvPr>
            <p:cNvSpPr/>
            <p:nvPr/>
          </p:nvSpPr>
          <p:spPr>
            <a:xfrm>
              <a:off x="4841111" y="2333551"/>
              <a:ext cx="896651" cy="896651"/>
            </a:xfrm>
            <a:prstGeom prst="ellipse">
              <a:avLst/>
            </a:prstGeom>
            <a:solidFill>
              <a:schemeClr val="bg1"/>
            </a:soli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华文细黑"/>
                <a:ea typeface="字魂73号-江南手书"/>
                <a:sym typeface="华文细黑"/>
              </a:endParaRPr>
            </a:p>
          </p:txBody>
        </p:sp>
        <p:sp>
          <p:nvSpPr>
            <p:cNvPr id="10" name="î$ḷiḍè">
              <a:extLst>
                <a:ext uri="{FF2B5EF4-FFF2-40B4-BE49-F238E27FC236}">
                  <a16:creationId xmlns:a16="http://schemas.microsoft.com/office/drawing/2014/main" xmlns="" id="{0002C01F-969D-4C5A-8993-53BAB7D02094}"/>
                </a:ext>
              </a:extLst>
            </p:cNvPr>
            <p:cNvSpPr/>
            <p:nvPr/>
          </p:nvSpPr>
          <p:spPr>
            <a:xfrm>
              <a:off x="3139392" y="2354133"/>
              <a:ext cx="896651" cy="896651"/>
            </a:xfrm>
            <a:prstGeom prst="ellipse">
              <a:avLst/>
            </a:prstGeom>
            <a:solidFill>
              <a:schemeClr val="bg1"/>
            </a:soli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华文细黑"/>
                <a:ea typeface="字魂73号-江南手书"/>
                <a:sym typeface="华文细黑"/>
              </a:endParaRPr>
            </a:p>
          </p:txBody>
        </p:sp>
        <p:sp>
          <p:nvSpPr>
            <p:cNvPr id="11" name="î$ḷiḍè">
              <a:extLst>
                <a:ext uri="{FF2B5EF4-FFF2-40B4-BE49-F238E27FC236}">
                  <a16:creationId xmlns:a16="http://schemas.microsoft.com/office/drawing/2014/main" xmlns="" id="{2838B959-1498-40F8-99A6-D3C78BAD1C02}"/>
                </a:ext>
              </a:extLst>
            </p:cNvPr>
            <p:cNvSpPr/>
            <p:nvPr/>
          </p:nvSpPr>
          <p:spPr>
            <a:xfrm>
              <a:off x="1421611" y="2354133"/>
              <a:ext cx="896651" cy="896651"/>
            </a:xfrm>
            <a:prstGeom prst="ellipse">
              <a:avLst/>
            </a:prstGeom>
            <a:solidFill>
              <a:schemeClr val="bg1"/>
            </a:soli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华文细黑"/>
                <a:ea typeface="字魂73号-江南手书"/>
                <a:sym typeface="华文细黑"/>
              </a:endParaRPr>
            </a:p>
          </p:txBody>
        </p:sp>
        <p:sp>
          <p:nvSpPr>
            <p:cNvPr id="2" name="iṩḻïḋè">
              <a:extLst>
                <a:ext uri="{FF2B5EF4-FFF2-40B4-BE49-F238E27FC236}">
                  <a16:creationId xmlns:a16="http://schemas.microsoft.com/office/drawing/2014/main" xmlns="" id="{7E08E656-8318-47D2-A008-9A32D2B83EC5}"/>
                </a:ext>
              </a:extLst>
            </p:cNvPr>
            <p:cNvSpPr/>
            <p:nvPr/>
          </p:nvSpPr>
          <p:spPr bwMode="auto">
            <a:xfrm>
              <a:off x="1702753" y="2598457"/>
              <a:ext cx="334368" cy="3668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15882" y="21600"/>
                  </a:lnTo>
                  <a:lnTo>
                    <a:pt x="15882" y="0"/>
                  </a:lnTo>
                  <a:lnTo>
                    <a:pt x="21600" y="0"/>
                  </a:lnTo>
                  <a:cubicBezTo>
                    <a:pt x="21600" y="0"/>
                    <a:pt x="21600" y="21600"/>
                    <a:pt x="21600" y="21600"/>
                  </a:cubicBezTo>
                  <a:close/>
                  <a:moveTo>
                    <a:pt x="13658" y="21600"/>
                  </a:moveTo>
                  <a:lnTo>
                    <a:pt x="7941" y="21600"/>
                  </a:lnTo>
                  <a:lnTo>
                    <a:pt x="7941" y="9983"/>
                  </a:lnTo>
                  <a:lnTo>
                    <a:pt x="13658" y="9983"/>
                  </a:lnTo>
                  <a:cubicBezTo>
                    <a:pt x="13658" y="9983"/>
                    <a:pt x="13658" y="21600"/>
                    <a:pt x="13658" y="21600"/>
                  </a:cubicBezTo>
                  <a:close/>
                  <a:moveTo>
                    <a:pt x="5717" y="21600"/>
                  </a:moveTo>
                  <a:lnTo>
                    <a:pt x="0" y="21600"/>
                  </a:lnTo>
                  <a:lnTo>
                    <a:pt x="0" y="5989"/>
                  </a:lnTo>
                  <a:lnTo>
                    <a:pt x="5717" y="5989"/>
                  </a:lnTo>
                  <a:cubicBezTo>
                    <a:pt x="5717" y="5989"/>
                    <a:pt x="5717" y="21600"/>
                    <a:pt x="5717" y="21600"/>
                  </a:cubicBezTo>
                  <a:close/>
                </a:path>
              </a:pathLst>
            </a:custGeom>
            <a:solidFill>
              <a:schemeClr val="accent1"/>
            </a:solidFill>
            <a:ln>
              <a:noFill/>
            </a:ln>
            <a:effectLst/>
          </p:spPr>
          <p:txBody>
            <a:bodyPr wrap="square" lIns="91440" tIns="45720" rIns="91440" bIns="45720" anchor="ctr">
              <a:normAutofit/>
            </a:bodyPr>
            <a:lstStyle/>
            <a:p>
              <a:pPr algn="ctr"/>
              <a:endParaRPr>
                <a:latin typeface="华文细黑"/>
                <a:ea typeface="字魂73号-江南手书"/>
                <a:sym typeface="华文细黑"/>
              </a:endParaRPr>
            </a:p>
          </p:txBody>
        </p:sp>
        <p:sp>
          <p:nvSpPr>
            <p:cNvPr id="5" name="îsḷiḍé">
              <a:extLst>
                <a:ext uri="{FF2B5EF4-FFF2-40B4-BE49-F238E27FC236}">
                  <a16:creationId xmlns:a16="http://schemas.microsoft.com/office/drawing/2014/main" xmlns="" id="{5E828C0B-F596-433E-B58B-57682AAD340C}"/>
                </a:ext>
              </a:extLst>
            </p:cNvPr>
            <p:cNvSpPr/>
            <p:nvPr/>
          </p:nvSpPr>
          <p:spPr bwMode="auto">
            <a:xfrm>
              <a:off x="5085126" y="2598457"/>
              <a:ext cx="408623" cy="408053"/>
            </a:xfrm>
            <a:custGeom>
              <a:avLst/>
              <a:gdLst>
                <a:gd name="connsiteX0" fmla="*/ 303432 w 606933"/>
                <a:gd name="connsiteY0" fmla="*/ 462698 h 606088"/>
                <a:gd name="connsiteX1" fmla="*/ 375127 w 606933"/>
                <a:gd name="connsiteY1" fmla="*/ 534393 h 606088"/>
                <a:gd name="connsiteX2" fmla="*/ 303432 w 606933"/>
                <a:gd name="connsiteY2" fmla="*/ 606088 h 606088"/>
                <a:gd name="connsiteX3" fmla="*/ 231737 w 606933"/>
                <a:gd name="connsiteY3" fmla="*/ 534393 h 606088"/>
                <a:gd name="connsiteX4" fmla="*/ 303432 w 606933"/>
                <a:gd name="connsiteY4" fmla="*/ 462698 h 606088"/>
                <a:gd name="connsiteX5" fmla="*/ 303467 w 606933"/>
                <a:gd name="connsiteY5" fmla="*/ 386134 h 606088"/>
                <a:gd name="connsiteX6" fmla="*/ 423957 w 606933"/>
                <a:gd name="connsiteY6" fmla="*/ 437067 h 606088"/>
                <a:gd name="connsiteX7" fmla="*/ 405850 w 606933"/>
                <a:gd name="connsiteY7" fmla="*/ 454653 h 606088"/>
                <a:gd name="connsiteX8" fmla="*/ 303467 w 606933"/>
                <a:gd name="connsiteY8" fmla="*/ 411312 h 606088"/>
                <a:gd name="connsiteX9" fmla="*/ 201084 w 606933"/>
                <a:gd name="connsiteY9" fmla="*/ 454653 h 606088"/>
                <a:gd name="connsiteX10" fmla="*/ 182976 w 606933"/>
                <a:gd name="connsiteY10" fmla="*/ 437067 h 606088"/>
                <a:gd name="connsiteX11" fmla="*/ 303467 w 606933"/>
                <a:gd name="connsiteY11" fmla="*/ 386134 h 606088"/>
                <a:gd name="connsiteX12" fmla="*/ 303479 w 606933"/>
                <a:gd name="connsiteY12" fmla="*/ 306677 h 606088"/>
                <a:gd name="connsiteX13" fmla="*/ 398522 w 606933"/>
                <a:gd name="connsiteY13" fmla="*/ 325726 h 606088"/>
                <a:gd name="connsiteX14" fmla="*/ 478927 w 606933"/>
                <a:gd name="connsiteY14" fmla="*/ 380852 h 606088"/>
                <a:gd name="connsiteX15" fmla="*/ 460824 w 606933"/>
                <a:gd name="connsiteY15" fmla="*/ 398554 h 606088"/>
                <a:gd name="connsiteX16" fmla="*/ 388700 w 606933"/>
                <a:gd name="connsiteY16" fmla="*/ 349008 h 606088"/>
                <a:gd name="connsiteX17" fmla="*/ 218259 w 606933"/>
                <a:gd name="connsiteY17" fmla="*/ 349008 h 606088"/>
                <a:gd name="connsiteX18" fmla="*/ 146039 w 606933"/>
                <a:gd name="connsiteY18" fmla="*/ 398554 h 606088"/>
                <a:gd name="connsiteX19" fmla="*/ 127935 w 606933"/>
                <a:gd name="connsiteY19" fmla="*/ 380852 h 606088"/>
                <a:gd name="connsiteX20" fmla="*/ 208437 w 606933"/>
                <a:gd name="connsiteY20" fmla="*/ 325726 h 606088"/>
                <a:gd name="connsiteX21" fmla="*/ 303479 w 606933"/>
                <a:gd name="connsiteY21" fmla="*/ 306677 h 606088"/>
                <a:gd name="connsiteX22" fmla="*/ 303467 w 606933"/>
                <a:gd name="connsiteY22" fmla="*/ 227080 h 606088"/>
                <a:gd name="connsiteX23" fmla="*/ 534039 w 606933"/>
                <a:gd name="connsiteY23" fmla="*/ 324555 h 606088"/>
                <a:gd name="connsiteX24" fmla="*/ 515932 w 606933"/>
                <a:gd name="connsiteY24" fmla="*/ 342243 h 606088"/>
                <a:gd name="connsiteX25" fmla="*/ 303467 w 606933"/>
                <a:gd name="connsiteY25" fmla="*/ 252266 h 606088"/>
                <a:gd name="connsiteX26" fmla="*/ 91001 w 606933"/>
                <a:gd name="connsiteY26" fmla="*/ 342243 h 606088"/>
                <a:gd name="connsiteX27" fmla="*/ 72894 w 606933"/>
                <a:gd name="connsiteY27" fmla="*/ 324555 h 606088"/>
                <a:gd name="connsiteX28" fmla="*/ 303467 w 606933"/>
                <a:gd name="connsiteY28" fmla="*/ 227080 h 606088"/>
                <a:gd name="connsiteX29" fmla="*/ 380417 w 606933"/>
                <a:gd name="connsiteY29" fmla="*/ 0 h 606088"/>
                <a:gd name="connsiteX30" fmla="*/ 381573 w 606933"/>
                <a:gd name="connsiteY30" fmla="*/ 0 h 606088"/>
                <a:gd name="connsiteX31" fmla="*/ 527383 w 606933"/>
                <a:gd name="connsiteY31" fmla="*/ 133962 h 606088"/>
                <a:gd name="connsiteX32" fmla="*/ 520834 w 606933"/>
                <a:gd name="connsiteY32" fmla="*/ 184931 h 606088"/>
                <a:gd name="connsiteX33" fmla="*/ 606933 w 606933"/>
                <a:gd name="connsiteY33" fmla="*/ 288696 h 606088"/>
                <a:gd name="connsiteX34" fmla="*/ 500994 w 606933"/>
                <a:gd name="connsiteY34" fmla="*/ 394673 h 606088"/>
                <a:gd name="connsiteX35" fmla="*/ 569758 w 606933"/>
                <a:gd name="connsiteY35" fmla="*/ 324952 h 606088"/>
                <a:gd name="connsiteX36" fmla="*/ 552134 w 606933"/>
                <a:gd name="connsiteY36" fmla="*/ 306968 h 606088"/>
                <a:gd name="connsiteX37" fmla="*/ 303467 w 606933"/>
                <a:gd name="connsiteY37" fmla="*/ 201760 h 606088"/>
                <a:gd name="connsiteX38" fmla="*/ 54799 w 606933"/>
                <a:gd name="connsiteY38" fmla="*/ 306968 h 606088"/>
                <a:gd name="connsiteX39" fmla="*/ 37175 w 606933"/>
                <a:gd name="connsiteY39" fmla="*/ 324952 h 606088"/>
                <a:gd name="connsiteX40" fmla="*/ 105939 w 606933"/>
                <a:gd name="connsiteY40" fmla="*/ 394673 h 606088"/>
                <a:gd name="connsiteX41" fmla="*/ 0 w 606933"/>
                <a:gd name="connsiteY41" fmla="*/ 288696 h 606088"/>
                <a:gd name="connsiteX42" fmla="*/ 63949 w 606933"/>
                <a:gd name="connsiteY42" fmla="*/ 191663 h 606088"/>
                <a:gd name="connsiteX43" fmla="*/ 68764 w 606933"/>
                <a:gd name="connsiteY43" fmla="*/ 138963 h 606088"/>
                <a:gd name="connsiteX44" fmla="*/ 162087 w 606933"/>
                <a:gd name="connsiteY44" fmla="*/ 67702 h 606088"/>
                <a:gd name="connsiteX45" fmla="*/ 243178 w 606933"/>
                <a:gd name="connsiteY45" fmla="*/ 91360 h 606088"/>
                <a:gd name="connsiteX46" fmla="*/ 380417 w 606933"/>
                <a:gd name="connsiteY46" fmla="*/ 0 h 60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8">
                  <a:moveTo>
                    <a:pt x="303432" y="462698"/>
                  </a:moveTo>
                  <a:cubicBezTo>
                    <a:pt x="343028" y="462698"/>
                    <a:pt x="375127" y="494797"/>
                    <a:pt x="375127" y="534393"/>
                  </a:cubicBezTo>
                  <a:cubicBezTo>
                    <a:pt x="375127" y="573989"/>
                    <a:pt x="343028" y="606088"/>
                    <a:pt x="303432" y="606088"/>
                  </a:cubicBezTo>
                  <a:cubicBezTo>
                    <a:pt x="263836" y="606088"/>
                    <a:pt x="231737" y="573989"/>
                    <a:pt x="231737" y="534393"/>
                  </a:cubicBezTo>
                  <a:cubicBezTo>
                    <a:pt x="231737" y="494797"/>
                    <a:pt x="263836" y="462698"/>
                    <a:pt x="303432" y="462698"/>
                  </a:cubicBezTo>
                  <a:close/>
                  <a:moveTo>
                    <a:pt x="303467" y="386134"/>
                  </a:moveTo>
                  <a:cubicBezTo>
                    <a:pt x="348928" y="386134"/>
                    <a:pt x="391788" y="404201"/>
                    <a:pt x="423957" y="437067"/>
                  </a:cubicBezTo>
                  <a:lnTo>
                    <a:pt x="405850" y="454653"/>
                  </a:lnTo>
                  <a:cubicBezTo>
                    <a:pt x="378496" y="426784"/>
                    <a:pt x="342089" y="411312"/>
                    <a:pt x="303467" y="411312"/>
                  </a:cubicBezTo>
                  <a:cubicBezTo>
                    <a:pt x="264748" y="411312"/>
                    <a:pt x="228437" y="426784"/>
                    <a:pt x="201084" y="454653"/>
                  </a:cubicBezTo>
                  <a:lnTo>
                    <a:pt x="182976" y="437067"/>
                  </a:lnTo>
                  <a:cubicBezTo>
                    <a:pt x="215146" y="404201"/>
                    <a:pt x="257910" y="386134"/>
                    <a:pt x="303467" y="386134"/>
                  </a:cubicBezTo>
                  <a:close/>
                  <a:moveTo>
                    <a:pt x="303479" y="306677"/>
                  </a:moveTo>
                  <a:cubicBezTo>
                    <a:pt x="335955" y="306677"/>
                    <a:pt x="368430" y="313027"/>
                    <a:pt x="398522" y="325726"/>
                  </a:cubicBezTo>
                  <a:cubicBezTo>
                    <a:pt x="428565" y="338521"/>
                    <a:pt x="455624" y="357089"/>
                    <a:pt x="478927" y="380852"/>
                  </a:cubicBezTo>
                  <a:lnTo>
                    <a:pt x="460824" y="398554"/>
                  </a:lnTo>
                  <a:cubicBezTo>
                    <a:pt x="439928" y="377100"/>
                    <a:pt x="415662" y="360456"/>
                    <a:pt x="388700" y="349008"/>
                  </a:cubicBezTo>
                  <a:cubicBezTo>
                    <a:pt x="334775" y="326207"/>
                    <a:pt x="272184" y="326207"/>
                    <a:pt x="218259" y="349008"/>
                  </a:cubicBezTo>
                  <a:cubicBezTo>
                    <a:pt x="191297" y="360456"/>
                    <a:pt x="167031" y="377100"/>
                    <a:pt x="146039" y="398554"/>
                  </a:cubicBezTo>
                  <a:lnTo>
                    <a:pt x="127935" y="380852"/>
                  </a:lnTo>
                  <a:cubicBezTo>
                    <a:pt x="151238" y="357089"/>
                    <a:pt x="178297" y="338521"/>
                    <a:pt x="208437" y="325726"/>
                  </a:cubicBezTo>
                  <a:cubicBezTo>
                    <a:pt x="238529" y="313027"/>
                    <a:pt x="271004" y="306677"/>
                    <a:pt x="303479" y="306677"/>
                  </a:cubicBezTo>
                  <a:close/>
                  <a:moveTo>
                    <a:pt x="303467" y="227080"/>
                  </a:moveTo>
                  <a:cubicBezTo>
                    <a:pt x="390533" y="227080"/>
                    <a:pt x="472399" y="261687"/>
                    <a:pt x="534039" y="324555"/>
                  </a:cubicBezTo>
                  <a:lnTo>
                    <a:pt x="515932" y="342243"/>
                  </a:lnTo>
                  <a:cubicBezTo>
                    <a:pt x="459108" y="284181"/>
                    <a:pt x="383695" y="252266"/>
                    <a:pt x="303467" y="252266"/>
                  </a:cubicBezTo>
                  <a:cubicBezTo>
                    <a:pt x="223238" y="252266"/>
                    <a:pt x="147729" y="284181"/>
                    <a:pt x="91001" y="342243"/>
                  </a:cubicBezTo>
                  <a:lnTo>
                    <a:pt x="72894" y="324555"/>
                  </a:lnTo>
                  <a:cubicBezTo>
                    <a:pt x="134438" y="261687"/>
                    <a:pt x="216304" y="227080"/>
                    <a:pt x="303467" y="227080"/>
                  </a:cubicBezTo>
                  <a:close/>
                  <a:moveTo>
                    <a:pt x="380417" y="0"/>
                  </a:moveTo>
                  <a:lnTo>
                    <a:pt x="381573" y="0"/>
                  </a:lnTo>
                  <a:cubicBezTo>
                    <a:pt x="457463" y="481"/>
                    <a:pt x="522856" y="60586"/>
                    <a:pt x="527383" y="133962"/>
                  </a:cubicBezTo>
                  <a:cubicBezTo>
                    <a:pt x="528346" y="151368"/>
                    <a:pt x="526227" y="168583"/>
                    <a:pt x="520834" y="184931"/>
                  </a:cubicBezTo>
                  <a:cubicBezTo>
                    <a:pt x="569758" y="194259"/>
                    <a:pt x="606933" y="237246"/>
                    <a:pt x="606933" y="288696"/>
                  </a:cubicBezTo>
                  <a:cubicBezTo>
                    <a:pt x="606933" y="347166"/>
                    <a:pt x="559357" y="394673"/>
                    <a:pt x="500994" y="394673"/>
                  </a:cubicBezTo>
                  <a:lnTo>
                    <a:pt x="569758" y="324952"/>
                  </a:lnTo>
                  <a:lnTo>
                    <a:pt x="552134" y="306968"/>
                  </a:lnTo>
                  <a:cubicBezTo>
                    <a:pt x="485681" y="239170"/>
                    <a:pt x="397367" y="201760"/>
                    <a:pt x="303467" y="201760"/>
                  </a:cubicBezTo>
                  <a:cubicBezTo>
                    <a:pt x="209470" y="201760"/>
                    <a:pt x="121156" y="239170"/>
                    <a:pt x="54799" y="306968"/>
                  </a:cubicBezTo>
                  <a:lnTo>
                    <a:pt x="37175" y="324952"/>
                  </a:lnTo>
                  <a:lnTo>
                    <a:pt x="105939" y="394673"/>
                  </a:lnTo>
                  <a:cubicBezTo>
                    <a:pt x="47480" y="394673"/>
                    <a:pt x="0" y="347166"/>
                    <a:pt x="0" y="288696"/>
                  </a:cubicBezTo>
                  <a:cubicBezTo>
                    <a:pt x="0" y="245325"/>
                    <a:pt x="26389" y="207915"/>
                    <a:pt x="63949" y="191663"/>
                  </a:cubicBezTo>
                  <a:cubicBezTo>
                    <a:pt x="60963" y="173872"/>
                    <a:pt x="62312" y="156177"/>
                    <a:pt x="68764" y="138963"/>
                  </a:cubicBezTo>
                  <a:cubicBezTo>
                    <a:pt x="83596" y="99630"/>
                    <a:pt x="120096" y="71741"/>
                    <a:pt x="162087" y="67702"/>
                  </a:cubicBezTo>
                  <a:cubicBezTo>
                    <a:pt x="191653" y="65010"/>
                    <a:pt x="220642" y="73569"/>
                    <a:pt x="243178" y="91360"/>
                  </a:cubicBezTo>
                  <a:cubicBezTo>
                    <a:pt x="264655" y="37217"/>
                    <a:pt x="319261" y="0"/>
                    <a:pt x="380417" y="0"/>
                  </a:cubicBezTo>
                  <a:close/>
                </a:path>
              </a:pathLst>
            </a:custGeom>
            <a:solidFill>
              <a:schemeClr val="accent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华文细黑"/>
                <a:ea typeface="字魂73号-江南手书"/>
                <a:sym typeface="华文细黑"/>
              </a:endParaRPr>
            </a:p>
          </p:txBody>
        </p:sp>
        <p:sp>
          <p:nvSpPr>
            <p:cNvPr id="8" name="ïṣ1îḓè">
              <a:extLst>
                <a:ext uri="{FF2B5EF4-FFF2-40B4-BE49-F238E27FC236}">
                  <a16:creationId xmlns:a16="http://schemas.microsoft.com/office/drawing/2014/main" xmlns="" id="{572BC070-E985-4466-A287-BA4E8D9A977F}"/>
                </a:ext>
              </a:extLst>
            </p:cNvPr>
            <p:cNvSpPr/>
            <p:nvPr/>
          </p:nvSpPr>
          <p:spPr bwMode="auto">
            <a:xfrm>
              <a:off x="3383407" y="2598457"/>
              <a:ext cx="408623" cy="408005"/>
            </a:xfrm>
            <a:custGeom>
              <a:avLst/>
              <a:gdLst>
                <a:gd name="T0" fmla="*/ 2000 w 4000"/>
                <a:gd name="T1" fmla="*/ 0 h 4000"/>
                <a:gd name="T2" fmla="*/ 0 w 4000"/>
                <a:gd name="T3" fmla="*/ 2000 h 4000"/>
                <a:gd name="T4" fmla="*/ 2000 w 4000"/>
                <a:gd name="T5" fmla="*/ 4000 h 4000"/>
                <a:gd name="T6" fmla="*/ 4000 w 4000"/>
                <a:gd name="T7" fmla="*/ 2000 h 4000"/>
                <a:gd name="T8" fmla="*/ 2000 w 4000"/>
                <a:gd name="T9" fmla="*/ 0 h 4000"/>
                <a:gd name="T10" fmla="*/ 2630 w 4000"/>
                <a:gd name="T11" fmla="*/ 1340 h 4000"/>
                <a:gd name="T12" fmla="*/ 2995 w 4000"/>
                <a:gd name="T13" fmla="*/ 1130 h 4000"/>
                <a:gd name="T14" fmla="*/ 3112 w 4000"/>
                <a:gd name="T15" fmla="*/ 1161 h 4000"/>
                <a:gd name="T16" fmla="*/ 3081 w 4000"/>
                <a:gd name="T17" fmla="*/ 1278 h 4000"/>
                <a:gd name="T18" fmla="*/ 2716 w 4000"/>
                <a:gd name="T19" fmla="*/ 1489 h 4000"/>
                <a:gd name="T20" fmla="*/ 2599 w 4000"/>
                <a:gd name="T21" fmla="*/ 1457 h 4000"/>
                <a:gd name="T22" fmla="*/ 2630 w 4000"/>
                <a:gd name="T23" fmla="*/ 1340 h 4000"/>
                <a:gd name="T24" fmla="*/ 2212 w 4000"/>
                <a:gd name="T25" fmla="*/ 2995 h 4000"/>
                <a:gd name="T26" fmla="*/ 2153 w 4000"/>
                <a:gd name="T27" fmla="*/ 3009 h 4000"/>
                <a:gd name="T28" fmla="*/ 2069 w 4000"/>
                <a:gd name="T29" fmla="*/ 2980 h 4000"/>
                <a:gd name="T30" fmla="*/ 1627 w 4000"/>
                <a:gd name="T31" fmla="*/ 2633 h 4000"/>
                <a:gd name="T32" fmla="*/ 1563 w 4000"/>
                <a:gd name="T33" fmla="*/ 2642 h 4000"/>
                <a:gd name="T34" fmla="*/ 1120 w 4000"/>
                <a:gd name="T35" fmla="*/ 2642 h 4000"/>
                <a:gd name="T36" fmla="*/ 857 w 4000"/>
                <a:gd name="T37" fmla="*/ 2378 h 4000"/>
                <a:gd name="T38" fmla="*/ 857 w 4000"/>
                <a:gd name="T39" fmla="*/ 1611 h 4000"/>
                <a:gd name="T40" fmla="*/ 1120 w 4000"/>
                <a:gd name="T41" fmla="*/ 1348 h 4000"/>
                <a:gd name="T42" fmla="*/ 1563 w 4000"/>
                <a:gd name="T43" fmla="*/ 1348 h 4000"/>
                <a:gd name="T44" fmla="*/ 1637 w 4000"/>
                <a:gd name="T45" fmla="*/ 1359 h 4000"/>
                <a:gd name="T46" fmla="*/ 2069 w 4000"/>
                <a:gd name="T47" fmla="*/ 1020 h 4000"/>
                <a:gd name="T48" fmla="*/ 2212 w 4000"/>
                <a:gd name="T49" fmla="*/ 1005 h 4000"/>
                <a:gd name="T50" fmla="*/ 2287 w 4000"/>
                <a:gd name="T51" fmla="*/ 1126 h 4000"/>
                <a:gd name="T52" fmla="*/ 2287 w 4000"/>
                <a:gd name="T53" fmla="*/ 2874 h 4000"/>
                <a:gd name="T54" fmla="*/ 2287 w 4000"/>
                <a:gd name="T55" fmla="*/ 2874 h 4000"/>
                <a:gd name="T56" fmla="*/ 2212 w 4000"/>
                <a:gd name="T57" fmla="*/ 2995 h 4000"/>
                <a:gd name="T58" fmla="*/ 3123 w 4000"/>
                <a:gd name="T59" fmla="*/ 2845 h 4000"/>
                <a:gd name="T60" fmla="*/ 3006 w 4000"/>
                <a:gd name="T61" fmla="*/ 2877 h 4000"/>
                <a:gd name="T62" fmla="*/ 2641 w 4000"/>
                <a:gd name="T63" fmla="*/ 2666 h 4000"/>
                <a:gd name="T64" fmla="*/ 2610 w 4000"/>
                <a:gd name="T65" fmla="*/ 2549 h 4000"/>
                <a:gd name="T66" fmla="*/ 2727 w 4000"/>
                <a:gd name="T67" fmla="*/ 2517 h 4000"/>
                <a:gd name="T68" fmla="*/ 3092 w 4000"/>
                <a:gd name="T69" fmla="*/ 2728 h 4000"/>
                <a:gd name="T70" fmla="*/ 3123 w 4000"/>
                <a:gd name="T71" fmla="*/ 2845 h 4000"/>
                <a:gd name="T72" fmla="*/ 3082 w 4000"/>
                <a:gd name="T73" fmla="*/ 2091 h 4000"/>
                <a:gd name="T74" fmla="*/ 2661 w 4000"/>
                <a:gd name="T75" fmla="*/ 2091 h 4000"/>
                <a:gd name="T76" fmla="*/ 2575 w 4000"/>
                <a:gd name="T77" fmla="*/ 2005 h 4000"/>
                <a:gd name="T78" fmla="*/ 2661 w 4000"/>
                <a:gd name="T79" fmla="*/ 1919 h 4000"/>
                <a:gd name="T80" fmla="*/ 3082 w 4000"/>
                <a:gd name="T81" fmla="*/ 1919 h 4000"/>
                <a:gd name="T82" fmla="*/ 3168 w 4000"/>
                <a:gd name="T83" fmla="*/ 2005 h 4000"/>
                <a:gd name="T84" fmla="*/ 3082 w 4000"/>
                <a:gd name="T85" fmla="*/ 2091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00" h="4000">
                  <a:moveTo>
                    <a:pt x="2000" y="0"/>
                  </a:moveTo>
                  <a:cubicBezTo>
                    <a:pt x="896" y="0"/>
                    <a:pt x="0" y="895"/>
                    <a:pt x="0" y="2000"/>
                  </a:cubicBezTo>
                  <a:cubicBezTo>
                    <a:pt x="0" y="3105"/>
                    <a:pt x="896" y="4000"/>
                    <a:pt x="2000" y="4000"/>
                  </a:cubicBezTo>
                  <a:cubicBezTo>
                    <a:pt x="3105" y="4000"/>
                    <a:pt x="4000" y="3105"/>
                    <a:pt x="4000" y="2000"/>
                  </a:cubicBezTo>
                  <a:cubicBezTo>
                    <a:pt x="4000" y="895"/>
                    <a:pt x="3105" y="0"/>
                    <a:pt x="2000" y="0"/>
                  </a:cubicBezTo>
                  <a:close/>
                  <a:moveTo>
                    <a:pt x="2630" y="1340"/>
                  </a:moveTo>
                  <a:lnTo>
                    <a:pt x="2995" y="1130"/>
                  </a:lnTo>
                  <a:cubicBezTo>
                    <a:pt x="3036" y="1106"/>
                    <a:pt x="3088" y="1120"/>
                    <a:pt x="3112" y="1161"/>
                  </a:cubicBezTo>
                  <a:cubicBezTo>
                    <a:pt x="3136" y="1202"/>
                    <a:pt x="3122" y="1254"/>
                    <a:pt x="3081" y="1278"/>
                  </a:cubicBezTo>
                  <a:lnTo>
                    <a:pt x="2716" y="1489"/>
                  </a:lnTo>
                  <a:cubicBezTo>
                    <a:pt x="2675" y="1512"/>
                    <a:pt x="2622" y="1498"/>
                    <a:pt x="2599" y="1457"/>
                  </a:cubicBezTo>
                  <a:cubicBezTo>
                    <a:pt x="2575" y="1416"/>
                    <a:pt x="2589" y="1364"/>
                    <a:pt x="2630" y="1340"/>
                  </a:cubicBezTo>
                  <a:close/>
                  <a:moveTo>
                    <a:pt x="2212" y="2995"/>
                  </a:moveTo>
                  <a:cubicBezTo>
                    <a:pt x="2193" y="3004"/>
                    <a:pt x="2173" y="3009"/>
                    <a:pt x="2153" y="3009"/>
                  </a:cubicBezTo>
                  <a:cubicBezTo>
                    <a:pt x="2123" y="3009"/>
                    <a:pt x="2094" y="2999"/>
                    <a:pt x="2069" y="2980"/>
                  </a:cubicBezTo>
                  <a:lnTo>
                    <a:pt x="1627" y="2633"/>
                  </a:lnTo>
                  <a:cubicBezTo>
                    <a:pt x="1607" y="2639"/>
                    <a:pt x="1585" y="2642"/>
                    <a:pt x="1563" y="2642"/>
                  </a:cubicBezTo>
                  <a:lnTo>
                    <a:pt x="1120" y="2642"/>
                  </a:lnTo>
                  <a:cubicBezTo>
                    <a:pt x="975" y="2642"/>
                    <a:pt x="857" y="2524"/>
                    <a:pt x="857" y="2378"/>
                  </a:cubicBezTo>
                  <a:lnTo>
                    <a:pt x="857" y="1611"/>
                  </a:lnTo>
                  <a:cubicBezTo>
                    <a:pt x="857" y="1466"/>
                    <a:pt x="975" y="1348"/>
                    <a:pt x="1120" y="1348"/>
                  </a:cubicBezTo>
                  <a:lnTo>
                    <a:pt x="1563" y="1348"/>
                  </a:lnTo>
                  <a:cubicBezTo>
                    <a:pt x="1589" y="1348"/>
                    <a:pt x="1614" y="1352"/>
                    <a:pt x="1637" y="1359"/>
                  </a:cubicBezTo>
                  <a:lnTo>
                    <a:pt x="2069" y="1020"/>
                  </a:lnTo>
                  <a:cubicBezTo>
                    <a:pt x="2110" y="988"/>
                    <a:pt x="2165" y="982"/>
                    <a:pt x="2212" y="1005"/>
                  </a:cubicBezTo>
                  <a:cubicBezTo>
                    <a:pt x="2258" y="1028"/>
                    <a:pt x="2287" y="1075"/>
                    <a:pt x="2287" y="1126"/>
                  </a:cubicBezTo>
                  <a:lnTo>
                    <a:pt x="2287" y="2874"/>
                  </a:lnTo>
                  <a:lnTo>
                    <a:pt x="2287" y="2874"/>
                  </a:lnTo>
                  <a:cubicBezTo>
                    <a:pt x="2287" y="2925"/>
                    <a:pt x="2258" y="2972"/>
                    <a:pt x="2212" y="2995"/>
                  </a:cubicBezTo>
                  <a:close/>
                  <a:moveTo>
                    <a:pt x="3123" y="2845"/>
                  </a:moveTo>
                  <a:cubicBezTo>
                    <a:pt x="3099" y="2886"/>
                    <a:pt x="3047" y="2900"/>
                    <a:pt x="3006" y="2877"/>
                  </a:cubicBezTo>
                  <a:lnTo>
                    <a:pt x="2641" y="2666"/>
                  </a:lnTo>
                  <a:cubicBezTo>
                    <a:pt x="2600" y="2642"/>
                    <a:pt x="2586" y="2590"/>
                    <a:pt x="2610" y="2549"/>
                  </a:cubicBezTo>
                  <a:cubicBezTo>
                    <a:pt x="2633" y="2508"/>
                    <a:pt x="2686" y="2494"/>
                    <a:pt x="2727" y="2517"/>
                  </a:cubicBezTo>
                  <a:lnTo>
                    <a:pt x="3092" y="2728"/>
                  </a:lnTo>
                  <a:cubicBezTo>
                    <a:pt x="3133" y="2751"/>
                    <a:pt x="3147" y="2804"/>
                    <a:pt x="3123" y="2845"/>
                  </a:cubicBezTo>
                  <a:close/>
                  <a:moveTo>
                    <a:pt x="3082" y="2091"/>
                  </a:moveTo>
                  <a:lnTo>
                    <a:pt x="2661" y="2091"/>
                  </a:lnTo>
                  <a:cubicBezTo>
                    <a:pt x="2613" y="2091"/>
                    <a:pt x="2575" y="2052"/>
                    <a:pt x="2575" y="2005"/>
                  </a:cubicBezTo>
                  <a:cubicBezTo>
                    <a:pt x="2575" y="1957"/>
                    <a:pt x="2613" y="1919"/>
                    <a:pt x="2661" y="1919"/>
                  </a:cubicBezTo>
                  <a:lnTo>
                    <a:pt x="3082" y="1919"/>
                  </a:lnTo>
                  <a:cubicBezTo>
                    <a:pt x="3129" y="1919"/>
                    <a:pt x="3168" y="1957"/>
                    <a:pt x="3168" y="2005"/>
                  </a:cubicBezTo>
                  <a:cubicBezTo>
                    <a:pt x="3168" y="2052"/>
                    <a:pt x="3129" y="2091"/>
                    <a:pt x="3082" y="2091"/>
                  </a:cubicBezTo>
                  <a:close/>
                </a:path>
              </a:pathLst>
            </a:custGeom>
            <a:solidFill>
              <a:schemeClr val="accent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华文细黑"/>
                <a:ea typeface="字魂73号-江南手书"/>
                <a:sym typeface="华文细黑"/>
              </a:endParaRPr>
            </a:p>
          </p:txBody>
        </p:sp>
      </p:grpSp>
      <p:sp>
        <p:nvSpPr>
          <p:cNvPr id="13" name="文本框 12">
            <a:extLst>
              <a:ext uri="{FF2B5EF4-FFF2-40B4-BE49-F238E27FC236}">
                <a16:creationId xmlns:a16="http://schemas.microsoft.com/office/drawing/2014/main" xmlns="" id="{2EFEFCFB-7317-445C-9DF5-926BE0000C47}"/>
              </a:ext>
            </a:extLst>
          </p:cNvPr>
          <p:cNvSpPr txBox="1"/>
          <p:nvPr/>
        </p:nvSpPr>
        <p:spPr>
          <a:xfrm>
            <a:off x="1292332" y="3216921"/>
            <a:ext cx="4602014" cy="2031325"/>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帮助讲解您可以在此处输入该部分的总结性内容作为演示您可以在此处输入该部分的总结性内容作为演示期间的提示帮助讲解您可以在此处输入该部分的总结性内容作为演示</a:t>
            </a:r>
          </a:p>
        </p:txBody>
      </p:sp>
      <p:sp>
        <p:nvSpPr>
          <p:cNvPr id="31" name="îṩļïḑé">
            <a:extLst>
              <a:ext uri="{FF2B5EF4-FFF2-40B4-BE49-F238E27FC236}">
                <a16:creationId xmlns:a16="http://schemas.microsoft.com/office/drawing/2014/main" xmlns="" id="{5A89EDC9-0CCC-4646-AE58-4135A54241DE}"/>
              </a:ext>
            </a:extLst>
          </p:cNvPr>
          <p:cNvSpPr/>
          <p:nvPr/>
        </p:nvSpPr>
        <p:spPr bwMode="auto">
          <a:xfrm>
            <a:off x="6031231" y="2397879"/>
            <a:ext cx="2421835" cy="2421835"/>
          </a:xfrm>
          <a:prstGeom prst="diamond">
            <a:avLst/>
          </a:prstGeom>
          <a:solidFill>
            <a:schemeClr val="bg1"/>
          </a:solidFill>
          <a:ln>
            <a:noFill/>
          </a:ln>
          <a:effectLst>
            <a:outerShdw blurRad="596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sp>
        <p:nvSpPr>
          <p:cNvPr id="32" name="文本框 31">
            <a:extLst>
              <a:ext uri="{FF2B5EF4-FFF2-40B4-BE49-F238E27FC236}">
                <a16:creationId xmlns:a16="http://schemas.microsoft.com/office/drawing/2014/main" xmlns="" id="{5EB0C072-060F-4950-9D0D-4B975443F9FA}"/>
              </a:ext>
            </a:extLst>
          </p:cNvPr>
          <p:cNvSpPr txBox="1"/>
          <p:nvPr/>
        </p:nvSpPr>
        <p:spPr>
          <a:xfrm>
            <a:off x="6506032" y="3070187"/>
            <a:ext cx="1472232" cy="1077218"/>
          </a:xfrm>
          <a:prstGeom prst="rect">
            <a:avLst/>
          </a:prstGeom>
          <a:noFill/>
        </p:spPr>
        <p:txBody>
          <a:bodyPr wrap="square" rtlCol="0">
            <a:spAutoFit/>
          </a:bodyPr>
          <a:lstStyle/>
          <a:p>
            <a:pPr algn="ctr"/>
            <a:r>
              <a:rPr lang="zh-CN" altLang="en-US" sz="3200" b="1" spc="600" dirty="0">
                <a:solidFill>
                  <a:schemeClr val="accent1"/>
                </a:solidFill>
                <a:latin typeface="华文细黑"/>
                <a:ea typeface="字魂73号-江南手书"/>
                <a:sym typeface="华文细黑"/>
              </a:rPr>
              <a:t>工作</a:t>
            </a:r>
            <a:endParaRPr lang="en-US" altLang="zh-CN" sz="3200" b="1" spc="600" dirty="0">
              <a:solidFill>
                <a:schemeClr val="accent1"/>
              </a:solidFill>
              <a:latin typeface="华文细黑"/>
              <a:ea typeface="字魂73号-江南手书"/>
              <a:sym typeface="华文细黑"/>
            </a:endParaRPr>
          </a:p>
          <a:p>
            <a:pPr algn="ctr"/>
            <a:r>
              <a:rPr lang="zh-CN" altLang="en-US" sz="3200" b="1" spc="600" dirty="0">
                <a:solidFill>
                  <a:schemeClr val="accent1"/>
                </a:solidFill>
                <a:latin typeface="华文细黑"/>
                <a:ea typeface="字魂73号-江南手书"/>
                <a:sym typeface="华文细黑"/>
              </a:rPr>
              <a:t>总结</a:t>
            </a:r>
          </a:p>
        </p:txBody>
      </p:sp>
      <p:grpSp>
        <p:nvGrpSpPr>
          <p:cNvPr id="14" name="组合 13">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15" name="组合 14">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17" name="矩形 16">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18" name="矩形 17">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16"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919182226"/>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3" grpId="0"/>
      <p:bldP spid="31"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xmlns="" id="{A2007566-AC8F-4C48-AE1B-3FB6910A6A08}"/>
              </a:ext>
            </a:extLst>
          </p:cNvPr>
          <p:cNvGrpSpPr/>
          <p:nvPr/>
        </p:nvGrpSpPr>
        <p:grpSpPr>
          <a:xfrm>
            <a:off x="1203546" y="3503964"/>
            <a:ext cx="3868635" cy="2347294"/>
            <a:chOff x="931925" y="1996332"/>
            <a:chExt cx="4516630" cy="3490436"/>
          </a:xfrm>
        </p:grpSpPr>
        <p:grpSp>
          <p:nvGrpSpPr>
            <p:cNvPr id="4" name="Group 19">
              <a:extLst>
                <a:ext uri="{FF2B5EF4-FFF2-40B4-BE49-F238E27FC236}">
                  <a16:creationId xmlns:a16="http://schemas.microsoft.com/office/drawing/2014/main" xmlns="" id="{CD48DB31-7DD9-49F1-B156-8B6C414AB22B}"/>
                </a:ext>
              </a:extLst>
            </p:cNvPr>
            <p:cNvGrpSpPr/>
            <p:nvPr/>
          </p:nvGrpSpPr>
          <p:grpSpPr>
            <a:xfrm>
              <a:off x="931925" y="1996332"/>
              <a:ext cx="1193527" cy="3488987"/>
              <a:chOff x="2980029" y="2406455"/>
              <a:chExt cx="1592209" cy="2473790"/>
            </a:xfrm>
            <a:solidFill>
              <a:srgbClr val="0A4066"/>
            </a:solidFill>
          </p:grpSpPr>
          <p:sp>
            <p:nvSpPr>
              <p:cNvPr id="17" name="Freeform 18">
                <a:extLst>
                  <a:ext uri="{FF2B5EF4-FFF2-40B4-BE49-F238E27FC236}">
                    <a16:creationId xmlns:a16="http://schemas.microsoft.com/office/drawing/2014/main" xmlns="" id="{2D40B2DC-E93E-43B8-9150-575E22F2A015}"/>
                  </a:ext>
                </a:extLst>
              </p:cNvPr>
              <p:cNvSpPr/>
              <p:nvPr/>
            </p:nvSpPr>
            <p:spPr bwMode="auto">
              <a:xfrm>
                <a:off x="2980029" y="3636985"/>
                <a:ext cx="1592209" cy="1243260"/>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gradFill flip="none" rotWithShape="1">
                <a:gsLst>
                  <a:gs pos="0">
                    <a:schemeClr val="accent1">
                      <a:lumMod val="60000"/>
                      <a:lumOff val="40000"/>
                    </a:schemeClr>
                  </a:gs>
                  <a:gs pos="100000">
                    <a:schemeClr val="accent1">
                      <a:tint val="23500"/>
                      <a:satMod val="160000"/>
                    </a:schemeClr>
                  </a:gs>
                </a:gsLst>
                <a:lin ang="16200000" scaled="1"/>
                <a:tileRect/>
              </a:gradFill>
              <a:ln w="25400">
                <a:noFill/>
                <a:miter lim="800000"/>
                <a:headEnd type="none" w="med" len="med"/>
                <a:tailEnd type="none" w="med" len="med"/>
              </a:ln>
            </p:spPr>
            <p:txBody>
              <a:bodyPr lIns="0" tIns="0" rIns="0" bIns="0"/>
              <a:lstStyle/>
              <a:p>
                <a:endParaRPr lang="en-US">
                  <a:solidFill>
                    <a:prstClr val="black"/>
                  </a:solidFill>
                  <a:latin typeface="华文细黑"/>
                  <a:ea typeface="字魂73号-江南手书"/>
                  <a:sym typeface="华文细黑"/>
                </a:endParaRPr>
              </a:p>
            </p:txBody>
          </p:sp>
          <p:cxnSp>
            <p:nvCxnSpPr>
              <p:cNvPr id="18" name="Straight Connector 21">
                <a:extLst>
                  <a:ext uri="{FF2B5EF4-FFF2-40B4-BE49-F238E27FC236}">
                    <a16:creationId xmlns:a16="http://schemas.microsoft.com/office/drawing/2014/main" xmlns="" id="{2435367D-187A-4BB2-A60E-17E897234577}"/>
                  </a:ext>
                </a:extLst>
              </p:cNvPr>
              <p:cNvCxnSpPr>
                <a:endCxn id="17" idx="2"/>
              </p:cNvCxnSpPr>
              <p:nvPr/>
            </p:nvCxnSpPr>
            <p:spPr>
              <a:xfrm>
                <a:off x="3757600" y="2406455"/>
                <a:ext cx="22145" cy="1170000"/>
              </a:xfrm>
              <a:prstGeom prst="line">
                <a:avLst/>
              </a:prstGeom>
              <a:grpFill/>
              <a:ln w="19050">
                <a:solidFill>
                  <a:schemeClr val="accent1"/>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24">
              <a:extLst>
                <a:ext uri="{FF2B5EF4-FFF2-40B4-BE49-F238E27FC236}">
                  <a16:creationId xmlns:a16="http://schemas.microsoft.com/office/drawing/2014/main" xmlns="" id="{54CC5C6E-81B1-4766-BCFF-9B30019BFE9A}"/>
                </a:ext>
              </a:extLst>
            </p:cNvPr>
            <p:cNvGrpSpPr/>
            <p:nvPr/>
          </p:nvGrpSpPr>
          <p:grpSpPr>
            <a:xfrm>
              <a:off x="1722057" y="2013247"/>
              <a:ext cx="1193527" cy="3470607"/>
              <a:chOff x="4103989" y="2406454"/>
              <a:chExt cx="1592209" cy="2460757"/>
            </a:xfrm>
            <a:solidFill>
              <a:srgbClr val="404040"/>
            </a:solidFill>
          </p:grpSpPr>
          <p:sp>
            <p:nvSpPr>
              <p:cNvPr id="15" name="Freeform 21">
                <a:extLst>
                  <a:ext uri="{FF2B5EF4-FFF2-40B4-BE49-F238E27FC236}">
                    <a16:creationId xmlns:a16="http://schemas.microsoft.com/office/drawing/2014/main" xmlns="" id="{3CA81E96-143F-44F7-93CC-7746DECA3AD2}"/>
                  </a:ext>
                </a:extLst>
              </p:cNvPr>
              <p:cNvSpPr/>
              <p:nvPr/>
            </p:nvSpPr>
            <p:spPr bwMode="auto">
              <a:xfrm>
                <a:off x="4103989" y="4043732"/>
                <a:ext cx="1592209" cy="823479"/>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gradFill>
                <a:gsLst>
                  <a:gs pos="0">
                    <a:schemeClr val="accent4"/>
                  </a:gs>
                  <a:gs pos="100000">
                    <a:schemeClr val="accent1">
                      <a:tint val="23500"/>
                      <a:satMod val="160000"/>
                    </a:schemeClr>
                  </a:gs>
                </a:gsLst>
                <a:lin ang="16200000" scaled="1"/>
              </a:gradFill>
              <a:ln w="25400">
                <a:noFill/>
                <a:miter lim="800000"/>
                <a:headEnd type="none" w="med" len="med"/>
                <a:tailEnd type="none" w="med" len="med"/>
              </a:ln>
            </p:spPr>
            <p:txBody>
              <a:bodyPr lIns="0" tIns="0" rIns="0" bIns="0"/>
              <a:lstStyle/>
              <a:p>
                <a:endParaRPr lang="en-US">
                  <a:solidFill>
                    <a:prstClr val="black"/>
                  </a:solidFill>
                  <a:latin typeface="华文细黑"/>
                  <a:ea typeface="字魂73号-江南手书"/>
                  <a:sym typeface="华文细黑"/>
                </a:endParaRPr>
              </a:p>
            </p:txBody>
          </p:sp>
          <p:cxnSp>
            <p:nvCxnSpPr>
              <p:cNvPr id="16" name="Straight Connector 26">
                <a:extLst>
                  <a:ext uri="{FF2B5EF4-FFF2-40B4-BE49-F238E27FC236}">
                    <a16:creationId xmlns:a16="http://schemas.microsoft.com/office/drawing/2014/main" xmlns="" id="{098594EB-4710-4F7D-B912-997B3E0ACB0A}"/>
                  </a:ext>
                </a:extLst>
              </p:cNvPr>
              <p:cNvCxnSpPr/>
              <p:nvPr/>
            </p:nvCxnSpPr>
            <p:spPr>
              <a:xfrm>
                <a:off x="4881901" y="2406454"/>
                <a:ext cx="21804" cy="1594037"/>
              </a:xfrm>
              <a:prstGeom prst="line">
                <a:avLst/>
              </a:prstGeom>
              <a:grpFill/>
              <a:ln w="19050">
                <a:solidFill>
                  <a:srgbClr val="404040"/>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6" name="Group 30">
              <a:extLst>
                <a:ext uri="{FF2B5EF4-FFF2-40B4-BE49-F238E27FC236}">
                  <a16:creationId xmlns:a16="http://schemas.microsoft.com/office/drawing/2014/main" xmlns="" id="{7577979A-35FF-4808-ADC7-CD7BCCFBC286}"/>
                </a:ext>
              </a:extLst>
            </p:cNvPr>
            <p:cNvGrpSpPr/>
            <p:nvPr/>
          </p:nvGrpSpPr>
          <p:grpSpPr>
            <a:xfrm>
              <a:off x="3434409" y="1997781"/>
              <a:ext cx="1193527" cy="3488987"/>
              <a:chOff x="6367886" y="2406455"/>
              <a:chExt cx="1592209" cy="2473791"/>
            </a:xfrm>
            <a:solidFill>
              <a:srgbClr val="404040"/>
            </a:solidFill>
          </p:grpSpPr>
          <p:sp>
            <p:nvSpPr>
              <p:cNvPr id="13" name="Freeform 24">
                <a:extLst>
                  <a:ext uri="{FF2B5EF4-FFF2-40B4-BE49-F238E27FC236}">
                    <a16:creationId xmlns:a16="http://schemas.microsoft.com/office/drawing/2014/main" xmlns="" id="{19919513-C8D8-49A6-B0E8-E8B5A573317D}"/>
                  </a:ext>
                </a:extLst>
              </p:cNvPr>
              <p:cNvSpPr/>
              <p:nvPr/>
            </p:nvSpPr>
            <p:spPr bwMode="auto">
              <a:xfrm>
                <a:off x="6367886" y="3457736"/>
                <a:ext cx="1592209" cy="1422510"/>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gradFill>
                <a:gsLst>
                  <a:gs pos="0">
                    <a:schemeClr val="accent4"/>
                  </a:gs>
                  <a:gs pos="100000">
                    <a:schemeClr val="accent1">
                      <a:tint val="23500"/>
                      <a:satMod val="160000"/>
                    </a:schemeClr>
                  </a:gs>
                </a:gsLst>
                <a:lin ang="16200000" scaled="1"/>
              </a:gradFill>
              <a:ln w="25400">
                <a:noFill/>
                <a:miter lim="800000"/>
                <a:headEnd type="none" w="med" len="med"/>
                <a:tailEnd type="none" w="med" len="med"/>
              </a:ln>
            </p:spPr>
            <p:txBody>
              <a:bodyPr lIns="0" tIns="0" rIns="0" bIns="0"/>
              <a:lstStyle/>
              <a:p>
                <a:endParaRPr lang="en-US">
                  <a:solidFill>
                    <a:prstClr val="black"/>
                  </a:solidFill>
                  <a:latin typeface="华文细黑"/>
                  <a:ea typeface="字魂73号-江南手书"/>
                  <a:sym typeface="华文细黑"/>
                </a:endParaRPr>
              </a:p>
            </p:txBody>
          </p:sp>
          <p:cxnSp>
            <p:nvCxnSpPr>
              <p:cNvPr id="14" name="Straight Connector 32">
                <a:extLst>
                  <a:ext uri="{FF2B5EF4-FFF2-40B4-BE49-F238E27FC236}">
                    <a16:creationId xmlns:a16="http://schemas.microsoft.com/office/drawing/2014/main" xmlns="" id="{1DB91CDC-5A02-43A2-80DC-2CFF3817259D}"/>
                  </a:ext>
                </a:extLst>
              </p:cNvPr>
              <p:cNvCxnSpPr/>
              <p:nvPr/>
            </p:nvCxnSpPr>
            <p:spPr>
              <a:xfrm rot="5400000" flipV="1">
                <a:off x="6659990" y="2908313"/>
                <a:ext cx="1008000" cy="4283"/>
              </a:xfrm>
              <a:prstGeom prst="line">
                <a:avLst/>
              </a:prstGeom>
              <a:grpFill/>
              <a:ln w="19050">
                <a:solidFill>
                  <a:srgbClr val="404040"/>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Group 35">
              <a:extLst>
                <a:ext uri="{FF2B5EF4-FFF2-40B4-BE49-F238E27FC236}">
                  <a16:creationId xmlns:a16="http://schemas.microsoft.com/office/drawing/2014/main" xmlns="" id="{A977FF12-4606-4C41-AFDE-23D535CE4E95}"/>
                </a:ext>
              </a:extLst>
            </p:cNvPr>
            <p:cNvGrpSpPr/>
            <p:nvPr/>
          </p:nvGrpSpPr>
          <p:grpSpPr>
            <a:xfrm>
              <a:off x="2546708" y="2013403"/>
              <a:ext cx="1194157" cy="3471044"/>
              <a:chOff x="5204412" y="2419178"/>
              <a:chExt cx="1593049" cy="2461068"/>
            </a:xfrm>
            <a:solidFill>
              <a:srgbClr val="0A4066"/>
            </a:solidFill>
          </p:grpSpPr>
          <p:sp>
            <p:nvSpPr>
              <p:cNvPr id="11" name="Freeform 15">
                <a:extLst>
                  <a:ext uri="{FF2B5EF4-FFF2-40B4-BE49-F238E27FC236}">
                    <a16:creationId xmlns:a16="http://schemas.microsoft.com/office/drawing/2014/main" xmlns="" id="{3776EE08-DD0B-48BE-B823-0EE13550E569}"/>
                  </a:ext>
                </a:extLst>
              </p:cNvPr>
              <p:cNvSpPr/>
              <p:nvPr/>
            </p:nvSpPr>
            <p:spPr bwMode="auto">
              <a:xfrm>
                <a:off x="5204412" y="2864055"/>
                <a:ext cx="1593049" cy="2016191"/>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gradFill flip="none" rotWithShape="1">
                <a:gsLst>
                  <a:gs pos="0">
                    <a:schemeClr val="accent1">
                      <a:lumMod val="60000"/>
                      <a:lumOff val="40000"/>
                    </a:schemeClr>
                  </a:gs>
                  <a:gs pos="100000">
                    <a:schemeClr val="accent1">
                      <a:tint val="23500"/>
                      <a:satMod val="160000"/>
                    </a:schemeClr>
                  </a:gs>
                </a:gsLst>
                <a:lin ang="16200000" scaled="1"/>
                <a:tileRect/>
              </a:gradFill>
              <a:ln w="25400">
                <a:noFill/>
                <a:miter lim="800000"/>
                <a:headEnd type="none" w="med" len="med"/>
                <a:tailEnd type="none" w="med" len="med"/>
              </a:ln>
            </p:spPr>
            <p:txBody>
              <a:bodyPr lIns="0" tIns="0" rIns="0" bIns="0"/>
              <a:lstStyle/>
              <a:p>
                <a:endParaRPr lang="en-US">
                  <a:solidFill>
                    <a:prstClr val="black"/>
                  </a:solidFill>
                  <a:latin typeface="华文细黑"/>
                  <a:ea typeface="字魂73号-江南手书"/>
                  <a:sym typeface="华文细黑"/>
                </a:endParaRPr>
              </a:p>
            </p:txBody>
          </p:sp>
          <p:cxnSp>
            <p:nvCxnSpPr>
              <p:cNvPr id="12" name="Straight Connector 37">
                <a:extLst>
                  <a:ext uri="{FF2B5EF4-FFF2-40B4-BE49-F238E27FC236}">
                    <a16:creationId xmlns:a16="http://schemas.microsoft.com/office/drawing/2014/main" xmlns="" id="{BFF24BA6-9228-40D6-B627-A2042F52918B}"/>
                  </a:ext>
                </a:extLst>
              </p:cNvPr>
              <p:cNvCxnSpPr/>
              <p:nvPr/>
            </p:nvCxnSpPr>
            <p:spPr>
              <a:xfrm rot="5400000" flipV="1">
                <a:off x="5788028" y="2633036"/>
                <a:ext cx="432000" cy="4284"/>
              </a:xfrm>
              <a:prstGeom prst="line">
                <a:avLst/>
              </a:prstGeom>
              <a:grpFill/>
              <a:ln w="19050">
                <a:solidFill>
                  <a:schemeClr val="accent1"/>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41">
              <a:extLst>
                <a:ext uri="{FF2B5EF4-FFF2-40B4-BE49-F238E27FC236}">
                  <a16:creationId xmlns:a16="http://schemas.microsoft.com/office/drawing/2014/main" xmlns="" id="{FE8E4286-11D6-4086-AF72-DAF70178E10A}"/>
                </a:ext>
              </a:extLst>
            </p:cNvPr>
            <p:cNvGrpSpPr/>
            <p:nvPr/>
          </p:nvGrpSpPr>
          <p:grpSpPr>
            <a:xfrm>
              <a:off x="4255028" y="2000177"/>
              <a:ext cx="1193527" cy="3482328"/>
              <a:chOff x="7507820" y="2406454"/>
              <a:chExt cx="1592209" cy="2469069"/>
            </a:xfrm>
            <a:solidFill>
              <a:srgbClr val="0A4066"/>
            </a:solidFill>
          </p:grpSpPr>
          <p:sp>
            <p:nvSpPr>
              <p:cNvPr id="9" name="Freeform 27">
                <a:extLst>
                  <a:ext uri="{FF2B5EF4-FFF2-40B4-BE49-F238E27FC236}">
                    <a16:creationId xmlns:a16="http://schemas.microsoft.com/office/drawing/2014/main" xmlns="" id="{C68C6005-B9CA-483B-8F99-1A6772303653}"/>
                  </a:ext>
                </a:extLst>
              </p:cNvPr>
              <p:cNvSpPr/>
              <p:nvPr/>
            </p:nvSpPr>
            <p:spPr bwMode="auto">
              <a:xfrm>
                <a:off x="7507820" y="4052044"/>
                <a:ext cx="1592209" cy="823479"/>
              </a:xfrm>
              <a:custGeom>
                <a:avLst/>
                <a:gdLst>
                  <a:gd name="T0" fmla="*/ 0 w 21600"/>
                  <a:gd name="T1" fmla="*/ 21600 h 21600"/>
                  <a:gd name="T2" fmla="*/ 21600 w 21600"/>
                  <a:gd name="T3" fmla="*/ 21600 h 21600"/>
                  <a:gd name="T4" fmla="*/ 10849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21600"/>
                    </a:lnTo>
                    <a:cubicBezTo>
                      <a:pt x="15074" y="15093"/>
                      <a:pt x="10849" y="0"/>
                      <a:pt x="10849" y="0"/>
                    </a:cubicBezTo>
                    <a:cubicBezTo>
                      <a:pt x="7796" y="12113"/>
                      <a:pt x="0" y="21600"/>
                      <a:pt x="0" y="21600"/>
                    </a:cubicBezTo>
                    <a:close/>
                    <a:moveTo>
                      <a:pt x="0" y="21600"/>
                    </a:moveTo>
                  </a:path>
                </a:pathLst>
              </a:custGeom>
              <a:gradFill flip="none" rotWithShape="1">
                <a:gsLst>
                  <a:gs pos="0">
                    <a:schemeClr val="accent1">
                      <a:lumMod val="60000"/>
                      <a:lumOff val="40000"/>
                    </a:schemeClr>
                  </a:gs>
                  <a:gs pos="100000">
                    <a:schemeClr val="accent1">
                      <a:tint val="23500"/>
                      <a:satMod val="160000"/>
                    </a:schemeClr>
                  </a:gs>
                </a:gsLst>
                <a:lin ang="16200000" scaled="1"/>
                <a:tileRect/>
              </a:gradFill>
              <a:ln w="25400">
                <a:noFill/>
                <a:miter lim="800000"/>
                <a:headEnd type="none" w="med" len="med"/>
                <a:tailEnd type="none" w="med" len="med"/>
              </a:ln>
            </p:spPr>
            <p:txBody>
              <a:bodyPr lIns="0" tIns="0" rIns="0" bIns="0"/>
              <a:lstStyle/>
              <a:p>
                <a:endParaRPr lang="en-US">
                  <a:solidFill>
                    <a:prstClr val="black"/>
                  </a:solidFill>
                  <a:latin typeface="华文细黑"/>
                  <a:ea typeface="字魂73号-江南手书"/>
                  <a:sym typeface="华文细黑"/>
                </a:endParaRPr>
              </a:p>
            </p:txBody>
          </p:sp>
          <p:cxnSp>
            <p:nvCxnSpPr>
              <p:cNvPr id="10" name="Straight Connector 43">
                <a:extLst>
                  <a:ext uri="{FF2B5EF4-FFF2-40B4-BE49-F238E27FC236}">
                    <a16:creationId xmlns:a16="http://schemas.microsoft.com/office/drawing/2014/main" xmlns="" id="{7AF2B097-C69A-4C8C-B865-5EF8FE808D97}"/>
                  </a:ext>
                </a:extLst>
              </p:cNvPr>
              <p:cNvCxnSpPr/>
              <p:nvPr/>
            </p:nvCxnSpPr>
            <p:spPr>
              <a:xfrm>
                <a:off x="8320445" y="2406454"/>
                <a:ext cx="0" cy="1594037"/>
              </a:xfrm>
              <a:prstGeom prst="line">
                <a:avLst/>
              </a:prstGeom>
              <a:grpFill/>
              <a:ln w="19050">
                <a:solidFill>
                  <a:schemeClr val="accent1"/>
                </a:solidFill>
                <a:prstDash val="sysDot"/>
                <a:headEnd type="oval" w="lg" len="lg"/>
                <a:tailEnd type="none" w="lg" len="lg"/>
              </a:ln>
            </p:spPr>
            <p:style>
              <a:lnRef idx="1">
                <a:schemeClr val="accent1"/>
              </a:lnRef>
              <a:fillRef idx="0">
                <a:schemeClr val="accent1"/>
              </a:fillRef>
              <a:effectRef idx="0">
                <a:schemeClr val="accent1"/>
              </a:effectRef>
              <a:fontRef idx="minor">
                <a:schemeClr val="tx1"/>
              </a:fontRef>
            </p:style>
          </p:cxnSp>
        </p:grpSp>
      </p:grpSp>
      <p:grpSp>
        <p:nvGrpSpPr>
          <p:cNvPr id="19" name="组合 18">
            <a:extLst>
              <a:ext uri="{FF2B5EF4-FFF2-40B4-BE49-F238E27FC236}">
                <a16:creationId xmlns:a16="http://schemas.microsoft.com/office/drawing/2014/main" xmlns="" id="{02B3843C-AF20-410A-833D-276922C6A172}"/>
              </a:ext>
            </a:extLst>
          </p:cNvPr>
          <p:cNvGrpSpPr/>
          <p:nvPr/>
        </p:nvGrpSpPr>
        <p:grpSpPr>
          <a:xfrm>
            <a:off x="1095373" y="1521733"/>
            <a:ext cx="4084983" cy="1688383"/>
            <a:chOff x="5317435" y="1480930"/>
            <a:chExt cx="4945334" cy="1688383"/>
          </a:xfrm>
        </p:grpSpPr>
        <p:sp>
          <p:nvSpPr>
            <p:cNvPr id="20" name="îṩļïḑé">
              <a:extLst>
                <a:ext uri="{FF2B5EF4-FFF2-40B4-BE49-F238E27FC236}">
                  <a16:creationId xmlns:a16="http://schemas.microsoft.com/office/drawing/2014/main" xmlns="" id="{4648FA22-4B71-4F30-9F79-737554E25F45}"/>
                </a:ext>
              </a:extLst>
            </p:cNvPr>
            <p:cNvSpPr/>
            <p:nvPr/>
          </p:nvSpPr>
          <p:spPr bwMode="auto">
            <a:xfrm>
              <a:off x="5317435" y="1480930"/>
              <a:ext cx="4945334" cy="1688383"/>
            </a:xfrm>
            <a:prstGeom prst="rect">
              <a:avLst/>
            </a:prstGeom>
            <a:solidFill>
              <a:schemeClr val="bg1"/>
            </a:solidFill>
            <a:ln>
              <a:noFill/>
            </a:ln>
            <a:effectLst>
              <a:outerShdw blurRad="279400" sx="102000" sy="102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21" name="组合 20">
              <a:extLst>
                <a:ext uri="{FF2B5EF4-FFF2-40B4-BE49-F238E27FC236}">
                  <a16:creationId xmlns:a16="http://schemas.microsoft.com/office/drawing/2014/main" xmlns="" id="{AFA4E6C2-804F-46A8-AC47-13A50D46454D}"/>
                </a:ext>
              </a:extLst>
            </p:cNvPr>
            <p:cNvGrpSpPr/>
            <p:nvPr/>
          </p:nvGrpSpPr>
          <p:grpSpPr>
            <a:xfrm>
              <a:off x="5762188" y="1774778"/>
              <a:ext cx="4385212" cy="1102162"/>
              <a:chOff x="1731749" y="3073140"/>
              <a:chExt cx="4385212" cy="1102162"/>
            </a:xfrm>
          </p:grpSpPr>
          <p:sp>
            <p:nvSpPr>
              <p:cNvPr id="22" name="矩形 21">
                <a:extLst>
                  <a:ext uri="{FF2B5EF4-FFF2-40B4-BE49-F238E27FC236}">
                    <a16:creationId xmlns:a16="http://schemas.microsoft.com/office/drawing/2014/main" xmlns="" id="{127C7F72-65E0-4999-A7BF-1F9EA9A62E83}"/>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3" name="矩形 22">
                <a:extLst>
                  <a:ext uri="{FF2B5EF4-FFF2-40B4-BE49-F238E27FC236}">
                    <a16:creationId xmlns:a16="http://schemas.microsoft.com/office/drawing/2014/main" xmlns="" id="{2A04AB70-AD88-4522-BAB8-B4D841970E1E}"/>
                  </a:ext>
                </a:extLst>
              </p:cNvPr>
              <p:cNvSpPr/>
              <p:nvPr/>
            </p:nvSpPr>
            <p:spPr>
              <a:xfrm>
                <a:off x="2033319" y="3073140"/>
                <a:ext cx="204773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24" name="文本框 23">
                <a:extLst>
                  <a:ext uri="{FF2B5EF4-FFF2-40B4-BE49-F238E27FC236}">
                    <a16:creationId xmlns:a16="http://schemas.microsoft.com/office/drawing/2014/main" xmlns="" id="{AEF5CF5F-D667-4832-9B5D-33AEFFC05605}"/>
                  </a:ext>
                </a:extLst>
              </p:cNvPr>
              <p:cNvSpPr txBox="1"/>
              <p:nvPr/>
            </p:nvSpPr>
            <p:spPr>
              <a:xfrm>
                <a:off x="2033319" y="3473250"/>
                <a:ext cx="4083642"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您可以在此处输入该部分的总结性内容作为演示期间可</a:t>
                </a:r>
              </a:p>
            </p:txBody>
          </p:sp>
        </p:grpSp>
      </p:grpSp>
      <p:grpSp>
        <p:nvGrpSpPr>
          <p:cNvPr id="25" name="组合 24">
            <a:extLst>
              <a:ext uri="{FF2B5EF4-FFF2-40B4-BE49-F238E27FC236}">
                <a16:creationId xmlns:a16="http://schemas.microsoft.com/office/drawing/2014/main" xmlns="" id="{872B539E-8966-460A-BDD5-A1717419C336}"/>
              </a:ext>
            </a:extLst>
          </p:cNvPr>
          <p:cNvGrpSpPr/>
          <p:nvPr/>
        </p:nvGrpSpPr>
        <p:grpSpPr>
          <a:xfrm>
            <a:off x="5547734" y="1521732"/>
            <a:ext cx="5404031" cy="4326659"/>
            <a:chOff x="5317435" y="1480930"/>
            <a:chExt cx="6542191" cy="4326659"/>
          </a:xfrm>
        </p:grpSpPr>
        <p:sp>
          <p:nvSpPr>
            <p:cNvPr id="26" name="îṩļïḑé">
              <a:extLst>
                <a:ext uri="{FF2B5EF4-FFF2-40B4-BE49-F238E27FC236}">
                  <a16:creationId xmlns:a16="http://schemas.microsoft.com/office/drawing/2014/main" xmlns="" id="{563ABF53-1656-4F2E-8B51-D7D55408300F}"/>
                </a:ext>
              </a:extLst>
            </p:cNvPr>
            <p:cNvSpPr/>
            <p:nvPr/>
          </p:nvSpPr>
          <p:spPr bwMode="auto">
            <a:xfrm>
              <a:off x="5317435" y="1480930"/>
              <a:ext cx="6542191" cy="4326659"/>
            </a:xfrm>
            <a:prstGeom prst="rect">
              <a:avLst/>
            </a:prstGeom>
            <a:solidFill>
              <a:schemeClr val="bg1"/>
            </a:solidFill>
            <a:ln>
              <a:noFill/>
            </a:ln>
            <a:effectLst>
              <a:outerShdw blurRad="2921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27" name="组合 26">
              <a:extLst>
                <a:ext uri="{FF2B5EF4-FFF2-40B4-BE49-F238E27FC236}">
                  <a16:creationId xmlns:a16="http://schemas.microsoft.com/office/drawing/2014/main" xmlns="" id="{416116BE-CCFA-43AB-952A-22369AD66DA3}"/>
                </a:ext>
              </a:extLst>
            </p:cNvPr>
            <p:cNvGrpSpPr/>
            <p:nvPr/>
          </p:nvGrpSpPr>
          <p:grpSpPr>
            <a:xfrm>
              <a:off x="5762188" y="1925012"/>
              <a:ext cx="5907931" cy="3400931"/>
              <a:chOff x="1731749" y="3223374"/>
              <a:chExt cx="5907931" cy="3400931"/>
            </a:xfrm>
          </p:grpSpPr>
          <p:sp>
            <p:nvSpPr>
              <p:cNvPr id="28" name="矩形 27">
                <a:extLst>
                  <a:ext uri="{FF2B5EF4-FFF2-40B4-BE49-F238E27FC236}">
                    <a16:creationId xmlns:a16="http://schemas.microsoft.com/office/drawing/2014/main" xmlns="" id="{ED332AD5-456C-4177-BB3A-8AF207C1D528}"/>
                  </a:ext>
                </a:extLst>
              </p:cNvPr>
              <p:cNvSpPr/>
              <p:nvPr/>
            </p:nvSpPr>
            <p:spPr>
              <a:xfrm>
                <a:off x="1731749" y="3273196"/>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9" name="矩形 28">
                <a:extLst>
                  <a:ext uri="{FF2B5EF4-FFF2-40B4-BE49-F238E27FC236}">
                    <a16:creationId xmlns:a16="http://schemas.microsoft.com/office/drawing/2014/main" xmlns="" id="{61F7A12D-1111-4011-8F50-3AD3CCF23428}"/>
                  </a:ext>
                </a:extLst>
              </p:cNvPr>
              <p:cNvSpPr/>
              <p:nvPr/>
            </p:nvSpPr>
            <p:spPr>
              <a:xfrm>
                <a:off x="2033319" y="3223374"/>
                <a:ext cx="204773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30" name="文本框 29">
                <a:extLst>
                  <a:ext uri="{FF2B5EF4-FFF2-40B4-BE49-F238E27FC236}">
                    <a16:creationId xmlns:a16="http://schemas.microsoft.com/office/drawing/2014/main" xmlns="" id="{21B393C8-3D1C-46CB-85EE-3842B05CA74E}"/>
                  </a:ext>
                </a:extLst>
              </p:cNvPr>
              <p:cNvSpPr txBox="1"/>
              <p:nvPr/>
            </p:nvSpPr>
            <p:spPr>
              <a:xfrm>
                <a:off x="2007036" y="3623484"/>
                <a:ext cx="5632644" cy="3000821"/>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可您可以在此处输入该部分的总结性内容作为演示期间可以在此处输入该部分的总结性内容作为演示期间可您可以在此处输入该部分的总结性内容作为演示期间可演示期间可您可以在此处输入该部分的总结性内容作为演示期间可您可以在此处输入该部分的总结性内容作为演示期间可演示期间可您</a:t>
                </a:r>
              </a:p>
            </p:txBody>
          </p:sp>
        </p:grpSp>
      </p:grpSp>
      <p:grpSp>
        <p:nvGrpSpPr>
          <p:cNvPr id="32" name="组合 31">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33" name="组合 32">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35" name="矩形 34">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36" name="矩形 35">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34"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320998282"/>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C8C0E2A-30DA-42FF-BC20-506AB30A385F}"/>
              </a:ext>
            </a:extLst>
          </p:cNvPr>
          <p:cNvGrpSpPr/>
          <p:nvPr/>
        </p:nvGrpSpPr>
        <p:grpSpPr>
          <a:xfrm>
            <a:off x="1493016" y="2664761"/>
            <a:ext cx="3433670" cy="2772493"/>
            <a:chOff x="4357788" y="3249974"/>
            <a:chExt cx="3433670" cy="2772493"/>
          </a:xfrm>
        </p:grpSpPr>
        <p:grpSp>
          <p:nvGrpSpPr>
            <p:cNvPr id="3" name="组合 2">
              <a:extLst>
                <a:ext uri="{FF2B5EF4-FFF2-40B4-BE49-F238E27FC236}">
                  <a16:creationId xmlns:a16="http://schemas.microsoft.com/office/drawing/2014/main" xmlns="" id="{3861F1A4-2120-4445-87DB-6EB234BE90C3}"/>
                </a:ext>
              </a:extLst>
            </p:cNvPr>
            <p:cNvGrpSpPr/>
            <p:nvPr/>
          </p:nvGrpSpPr>
          <p:grpSpPr>
            <a:xfrm>
              <a:off x="4400543" y="3249974"/>
              <a:ext cx="3390915" cy="2772493"/>
              <a:chOff x="4027900" y="2593478"/>
              <a:chExt cx="4136199" cy="3381856"/>
            </a:xfrm>
          </p:grpSpPr>
          <p:pic>
            <p:nvPicPr>
              <p:cNvPr id="7" name="Picture 7">
                <a:extLst>
                  <a:ext uri="{FF2B5EF4-FFF2-40B4-BE49-F238E27FC236}">
                    <a16:creationId xmlns:a16="http://schemas.microsoft.com/office/drawing/2014/main" xmlns="" id="{8B8905C2-AC74-4351-A320-8E26504CCD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7900" y="2593478"/>
                <a:ext cx="4136199" cy="338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xmlns="" id="{B2871596-0E60-4DC6-B5A7-F9C604B58AEC}"/>
                  </a:ext>
                </a:extLst>
              </p:cNvPr>
              <p:cNvCxnSpPr>
                <a:cxnSpLocks/>
              </p:cNvCxnSpPr>
              <p:nvPr/>
            </p:nvCxnSpPr>
            <p:spPr>
              <a:xfrm>
                <a:off x="5250329" y="2750194"/>
                <a:ext cx="2205872" cy="2205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B5FBBC00-8935-4F7D-8A9A-FCD77FF169C2}"/>
                  </a:ext>
                </a:extLst>
              </p:cNvPr>
              <p:cNvCxnSpPr>
                <a:cxnSpLocks/>
              </p:cNvCxnSpPr>
              <p:nvPr/>
            </p:nvCxnSpPr>
            <p:spPr>
              <a:xfrm>
                <a:off x="5619625" y="2750194"/>
                <a:ext cx="2205872" cy="2205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8B1A0199-D0FB-47FB-98BF-937ECEBFB915}"/>
                  </a:ext>
                </a:extLst>
              </p:cNvPr>
              <p:cNvCxnSpPr>
                <a:cxnSpLocks/>
              </p:cNvCxnSpPr>
              <p:nvPr/>
            </p:nvCxnSpPr>
            <p:spPr>
              <a:xfrm>
                <a:off x="5973286" y="2750194"/>
                <a:ext cx="1852211" cy="185221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xmlns="" id="{58ADD6F6-D105-4016-8326-A0A8C0029A65}"/>
                </a:ext>
              </a:extLst>
            </p:cNvPr>
            <p:cNvGrpSpPr/>
            <p:nvPr/>
          </p:nvGrpSpPr>
          <p:grpSpPr>
            <a:xfrm>
              <a:off x="4357788" y="4132003"/>
              <a:ext cx="1529836" cy="1529836"/>
              <a:chOff x="9934355" y="2664082"/>
              <a:chExt cx="1529836" cy="1529836"/>
            </a:xfrm>
          </p:grpSpPr>
          <p:sp>
            <p:nvSpPr>
              <p:cNvPr id="5" name="矩形 4">
                <a:extLst>
                  <a:ext uri="{FF2B5EF4-FFF2-40B4-BE49-F238E27FC236}">
                    <a16:creationId xmlns:a16="http://schemas.microsoft.com/office/drawing/2014/main" xmlns="" id="{DC07EFA5-9185-421F-8A5A-109C4EECC859}"/>
                  </a:ext>
                </a:extLst>
              </p:cNvPr>
              <p:cNvSpPr/>
              <p:nvPr/>
            </p:nvSpPr>
            <p:spPr>
              <a:xfrm rot="2764852">
                <a:off x="9934355" y="2664082"/>
                <a:ext cx="1529836" cy="1529836"/>
              </a:xfrm>
              <a:prstGeom prst="rect">
                <a:avLst/>
              </a:prstGeom>
              <a:solidFill>
                <a:schemeClr val="accent1">
                  <a:lumMod val="60000"/>
                  <a:lumOff val="40000"/>
                </a:schemeClr>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a:ea typeface="字魂73号-江南手书"/>
                  <a:sym typeface="华文细黑"/>
                </a:endParaRPr>
              </a:p>
            </p:txBody>
          </p:sp>
          <p:sp>
            <p:nvSpPr>
              <p:cNvPr id="6" name="文本框 5">
                <a:extLst>
                  <a:ext uri="{FF2B5EF4-FFF2-40B4-BE49-F238E27FC236}">
                    <a16:creationId xmlns:a16="http://schemas.microsoft.com/office/drawing/2014/main" xmlns="" id="{0CB2B045-0058-4275-A1A1-E45680C8A65C}"/>
                  </a:ext>
                </a:extLst>
              </p:cNvPr>
              <p:cNvSpPr txBox="1"/>
              <p:nvPr/>
            </p:nvSpPr>
            <p:spPr>
              <a:xfrm>
                <a:off x="9971369" y="2837543"/>
                <a:ext cx="1472232" cy="1077218"/>
              </a:xfrm>
              <a:prstGeom prst="rect">
                <a:avLst/>
              </a:prstGeom>
              <a:noFill/>
            </p:spPr>
            <p:txBody>
              <a:bodyPr wrap="square" rtlCol="0">
                <a:spAutoFit/>
              </a:bodyPr>
              <a:lstStyle/>
              <a:p>
                <a:pPr algn="ctr"/>
                <a:r>
                  <a:rPr lang="zh-CN" altLang="en-US" sz="3200" b="1" spc="600" dirty="0">
                    <a:solidFill>
                      <a:schemeClr val="bg1"/>
                    </a:solidFill>
                    <a:latin typeface="华文细黑"/>
                    <a:ea typeface="字魂73号-江南手书"/>
                    <a:sym typeface="华文细黑"/>
                  </a:rPr>
                  <a:t>工作</a:t>
                </a:r>
                <a:endParaRPr lang="en-US" altLang="zh-CN" sz="3200" b="1" spc="600" dirty="0">
                  <a:solidFill>
                    <a:schemeClr val="bg1"/>
                  </a:solidFill>
                  <a:latin typeface="华文细黑"/>
                  <a:ea typeface="字魂73号-江南手书"/>
                  <a:sym typeface="华文细黑"/>
                </a:endParaRPr>
              </a:p>
              <a:p>
                <a:pPr algn="ctr"/>
                <a:r>
                  <a:rPr lang="zh-CN" altLang="en-US" sz="3200" b="1" spc="600" dirty="0">
                    <a:solidFill>
                      <a:schemeClr val="bg1"/>
                    </a:solidFill>
                    <a:latin typeface="华文细黑"/>
                    <a:ea typeface="字魂73号-江南手书"/>
                    <a:sym typeface="华文细黑"/>
                  </a:rPr>
                  <a:t>总结</a:t>
                </a:r>
              </a:p>
            </p:txBody>
          </p:sp>
        </p:grpSp>
      </p:grpSp>
      <p:grpSp>
        <p:nvGrpSpPr>
          <p:cNvPr id="19" name="组合 18">
            <a:extLst>
              <a:ext uri="{FF2B5EF4-FFF2-40B4-BE49-F238E27FC236}">
                <a16:creationId xmlns:a16="http://schemas.microsoft.com/office/drawing/2014/main" xmlns="" id="{F81178E6-C02E-4510-B555-1F014E6642C1}"/>
              </a:ext>
            </a:extLst>
          </p:cNvPr>
          <p:cNvGrpSpPr/>
          <p:nvPr/>
        </p:nvGrpSpPr>
        <p:grpSpPr>
          <a:xfrm>
            <a:off x="5653063" y="1616398"/>
            <a:ext cx="4945334" cy="1688383"/>
            <a:chOff x="5317435" y="1480930"/>
            <a:chExt cx="4945334" cy="1688383"/>
          </a:xfrm>
        </p:grpSpPr>
        <p:sp>
          <p:nvSpPr>
            <p:cNvPr id="14" name="îṩļïḑé">
              <a:extLst>
                <a:ext uri="{FF2B5EF4-FFF2-40B4-BE49-F238E27FC236}">
                  <a16:creationId xmlns:a16="http://schemas.microsoft.com/office/drawing/2014/main" xmlns="" id="{4BF457BE-37A8-4F89-B2CB-E02478357D73}"/>
                </a:ext>
              </a:extLst>
            </p:cNvPr>
            <p:cNvSpPr/>
            <p:nvPr/>
          </p:nvSpPr>
          <p:spPr bwMode="auto">
            <a:xfrm>
              <a:off x="5317435" y="1480930"/>
              <a:ext cx="4945334" cy="1688383"/>
            </a:xfrm>
            <a:prstGeom prst="rect">
              <a:avLst/>
            </a:prstGeom>
            <a:solidFill>
              <a:schemeClr val="bg1"/>
            </a:solidFill>
            <a:ln>
              <a:noFill/>
            </a:ln>
            <a:effectLst>
              <a:outerShdw blurRad="241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15" name="组合 14">
              <a:extLst>
                <a:ext uri="{FF2B5EF4-FFF2-40B4-BE49-F238E27FC236}">
                  <a16:creationId xmlns:a16="http://schemas.microsoft.com/office/drawing/2014/main" xmlns="" id="{E18C9463-DAFC-4E9B-884B-1DAED5718F42}"/>
                </a:ext>
              </a:extLst>
            </p:cNvPr>
            <p:cNvGrpSpPr/>
            <p:nvPr/>
          </p:nvGrpSpPr>
          <p:grpSpPr>
            <a:xfrm>
              <a:off x="5762188" y="1774778"/>
              <a:ext cx="4385212" cy="1102162"/>
              <a:chOff x="1731749" y="3073140"/>
              <a:chExt cx="4385212" cy="1102162"/>
            </a:xfrm>
          </p:grpSpPr>
          <p:sp>
            <p:nvSpPr>
              <p:cNvPr id="16" name="矩形 15">
                <a:extLst>
                  <a:ext uri="{FF2B5EF4-FFF2-40B4-BE49-F238E27FC236}">
                    <a16:creationId xmlns:a16="http://schemas.microsoft.com/office/drawing/2014/main" xmlns="" id="{4389DF96-A939-4429-9841-5AE3895963D3}"/>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7" name="矩形 16">
                <a:extLst>
                  <a:ext uri="{FF2B5EF4-FFF2-40B4-BE49-F238E27FC236}">
                    <a16:creationId xmlns:a16="http://schemas.microsoft.com/office/drawing/2014/main" xmlns="" id="{42CEE522-E030-49EA-9CD2-46313085BE1D}"/>
                  </a:ext>
                </a:extLst>
              </p:cNvPr>
              <p:cNvSpPr/>
              <p:nvPr/>
            </p:nvSpPr>
            <p:spPr>
              <a:xfrm>
                <a:off x="2033319" y="307314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18" name="文本框 17">
                <a:extLst>
                  <a:ext uri="{FF2B5EF4-FFF2-40B4-BE49-F238E27FC236}">
                    <a16:creationId xmlns:a16="http://schemas.microsoft.com/office/drawing/2014/main" xmlns="" id="{84C21248-D425-4A98-BA5B-061BEE54C527}"/>
                  </a:ext>
                </a:extLst>
              </p:cNvPr>
              <p:cNvSpPr txBox="1"/>
              <p:nvPr/>
            </p:nvSpPr>
            <p:spPr>
              <a:xfrm>
                <a:off x="2033319" y="3473250"/>
                <a:ext cx="4083642"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您可以在此处输入该部分的总结性内容作为演示期间的提示帮助讲解</a:t>
                </a:r>
              </a:p>
            </p:txBody>
          </p:sp>
        </p:grpSp>
      </p:grpSp>
      <p:grpSp>
        <p:nvGrpSpPr>
          <p:cNvPr id="20" name="组合 19">
            <a:extLst>
              <a:ext uri="{FF2B5EF4-FFF2-40B4-BE49-F238E27FC236}">
                <a16:creationId xmlns:a16="http://schemas.microsoft.com/office/drawing/2014/main" xmlns="" id="{7C8181A8-E620-4FFB-8801-78703246A33B}"/>
              </a:ext>
            </a:extLst>
          </p:cNvPr>
          <p:cNvGrpSpPr/>
          <p:nvPr/>
        </p:nvGrpSpPr>
        <p:grpSpPr>
          <a:xfrm>
            <a:off x="5653063" y="3704890"/>
            <a:ext cx="4945334" cy="1688383"/>
            <a:chOff x="5317435" y="1480930"/>
            <a:chExt cx="4945334" cy="1688383"/>
          </a:xfrm>
        </p:grpSpPr>
        <p:sp>
          <p:nvSpPr>
            <p:cNvPr id="21" name="îṩļïḑé">
              <a:extLst>
                <a:ext uri="{FF2B5EF4-FFF2-40B4-BE49-F238E27FC236}">
                  <a16:creationId xmlns:a16="http://schemas.microsoft.com/office/drawing/2014/main" xmlns="" id="{A8FB3EDB-3577-41E4-855F-F9959160EF20}"/>
                </a:ext>
              </a:extLst>
            </p:cNvPr>
            <p:cNvSpPr/>
            <p:nvPr/>
          </p:nvSpPr>
          <p:spPr bwMode="auto">
            <a:xfrm>
              <a:off x="5317435" y="1480930"/>
              <a:ext cx="4945334" cy="1688383"/>
            </a:xfrm>
            <a:prstGeom prst="rect">
              <a:avLst/>
            </a:prstGeom>
            <a:solidFill>
              <a:schemeClr val="bg1"/>
            </a:solidFill>
            <a:ln>
              <a:noFill/>
            </a:ln>
            <a:effectLst>
              <a:outerShdw blurRad="254000" sx="102000" sy="102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22" name="组合 21">
              <a:extLst>
                <a:ext uri="{FF2B5EF4-FFF2-40B4-BE49-F238E27FC236}">
                  <a16:creationId xmlns:a16="http://schemas.microsoft.com/office/drawing/2014/main" xmlns="" id="{182D9954-0B20-40A8-A28B-50016FA441B5}"/>
                </a:ext>
              </a:extLst>
            </p:cNvPr>
            <p:cNvGrpSpPr/>
            <p:nvPr/>
          </p:nvGrpSpPr>
          <p:grpSpPr>
            <a:xfrm>
              <a:off x="5762188" y="1774778"/>
              <a:ext cx="4385212" cy="1102162"/>
              <a:chOff x="1731749" y="3073140"/>
              <a:chExt cx="4385212" cy="1102162"/>
            </a:xfrm>
          </p:grpSpPr>
          <p:sp>
            <p:nvSpPr>
              <p:cNvPr id="23" name="矩形 22">
                <a:extLst>
                  <a:ext uri="{FF2B5EF4-FFF2-40B4-BE49-F238E27FC236}">
                    <a16:creationId xmlns:a16="http://schemas.microsoft.com/office/drawing/2014/main" xmlns="" id="{DD14E09C-2680-4F7A-B705-3455CC4D2C23}"/>
                  </a:ext>
                </a:extLst>
              </p:cNvPr>
              <p:cNvSpPr/>
              <p:nvPr/>
            </p:nvSpPr>
            <p:spPr>
              <a:xfrm>
                <a:off x="1731749" y="3153135"/>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24" name="矩形 23">
                <a:extLst>
                  <a:ext uri="{FF2B5EF4-FFF2-40B4-BE49-F238E27FC236}">
                    <a16:creationId xmlns:a16="http://schemas.microsoft.com/office/drawing/2014/main" xmlns="" id="{7DBAB957-89CA-46B9-96CA-7AFC2D5B8FC9}"/>
                  </a:ext>
                </a:extLst>
              </p:cNvPr>
              <p:cNvSpPr/>
              <p:nvPr/>
            </p:nvSpPr>
            <p:spPr>
              <a:xfrm>
                <a:off x="2033319" y="3073140"/>
                <a:ext cx="1691489"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25" name="文本框 24">
                <a:extLst>
                  <a:ext uri="{FF2B5EF4-FFF2-40B4-BE49-F238E27FC236}">
                    <a16:creationId xmlns:a16="http://schemas.microsoft.com/office/drawing/2014/main" xmlns="" id="{4E48BA82-DC41-4F3C-9A54-FD0A6387C121}"/>
                  </a:ext>
                </a:extLst>
              </p:cNvPr>
              <p:cNvSpPr txBox="1"/>
              <p:nvPr/>
            </p:nvSpPr>
            <p:spPr>
              <a:xfrm>
                <a:off x="2033319" y="3473250"/>
                <a:ext cx="4083642"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您可以在此处输入该部分的总结性内容作为演示期间的提示帮助讲解</a:t>
                </a:r>
              </a:p>
            </p:txBody>
          </p:sp>
        </p:grpSp>
      </p:grpSp>
      <p:grpSp>
        <p:nvGrpSpPr>
          <p:cNvPr id="26" name="组合 25">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27" name="组合 26">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29" name="矩形 28">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30" name="矩形 29">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28"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3816768868"/>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D6A07F6-3680-4F55-AF59-5F740A5497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7799" y="1916721"/>
            <a:ext cx="5465369" cy="3437539"/>
          </a:xfrm>
          <a:prstGeom prst="rect">
            <a:avLst/>
          </a:prstGeom>
        </p:spPr>
      </p:pic>
      <p:grpSp>
        <p:nvGrpSpPr>
          <p:cNvPr id="3" name="组合 2">
            <a:extLst>
              <a:ext uri="{FF2B5EF4-FFF2-40B4-BE49-F238E27FC236}">
                <a16:creationId xmlns:a16="http://schemas.microsoft.com/office/drawing/2014/main" xmlns="" id="{1230433A-E94B-4B9D-9F0A-7AEA59E4814D}"/>
              </a:ext>
            </a:extLst>
          </p:cNvPr>
          <p:cNvGrpSpPr/>
          <p:nvPr/>
        </p:nvGrpSpPr>
        <p:grpSpPr>
          <a:xfrm>
            <a:off x="5237800" y="3665877"/>
            <a:ext cx="5465369" cy="1688383"/>
            <a:chOff x="5317435" y="1480930"/>
            <a:chExt cx="4945334" cy="1688383"/>
          </a:xfrm>
        </p:grpSpPr>
        <p:sp>
          <p:nvSpPr>
            <p:cNvPr id="4" name="îṩļïḑé">
              <a:extLst>
                <a:ext uri="{FF2B5EF4-FFF2-40B4-BE49-F238E27FC236}">
                  <a16:creationId xmlns:a16="http://schemas.microsoft.com/office/drawing/2014/main" xmlns="" id="{3E8FEB60-B16A-4173-B764-AFF49A1FE60F}"/>
                </a:ext>
              </a:extLst>
            </p:cNvPr>
            <p:cNvSpPr/>
            <p:nvPr/>
          </p:nvSpPr>
          <p:spPr bwMode="auto">
            <a:xfrm>
              <a:off x="5317435" y="1480930"/>
              <a:ext cx="4945334" cy="1688383"/>
            </a:xfrm>
            <a:prstGeom prst="rect">
              <a:avLst/>
            </a:prstGeom>
            <a:solidFill>
              <a:schemeClr val="bg1"/>
            </a:solidFill>
            <a:ln>
              <a:noFill/>
            </a:ln>
            <a:effectLst>
              <a:outerShdw blurRad="279400" sx="102000" sy="102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lt1"/>
                </a:solidFill>
                <a:latin typeface="华文细黑"/>
                <a:ea typeface="字魂73号-江南手书"/>
                <a:sym typeface="华文细黑"/>
              </a:endParaRPr>
            </a:p>
          </p:txBody>
        </p:sp>
        <p:grpSp>
          <p:nvGrpSpPr>
            <p:cNvPr id="5" name="组合 4">
              <a:extLst>
                <a:ext uri="{FF2B5EF4-FFF2-40B4-BE49-F238E27FC236}">
                  <a16:creationId xmlns:a16="http://schemas.microsoft.com/office/drawing/2014/main" xmlns="" id="{83A3AAB8-5F28-4992-9A77-2A7BF22F11B5}"/>
                </a:ext>
              </a:extLst>
            </p:cNvPr>
            <p:cNvGrpSpPr/>
            <p:nvPr/>
          </p:nvGrpSpPr>
          <p:grpSpPr>
            <a:xfrm>
              <a:off x="5690241" y="1725082"/>
              <a:ext cx="4385212" cy="1102162"/>
              <a:chOff x="1659802" y="3023444"/>
              <a:chExt cx="4385212" cy="1102162"/>
            </a:xfrm>
          </p:grpSpPr>
          <p:sp>
            <p:nvSpPr>
              <p:cNvPr id="6" name="矩形 5">
                <a:extLst>
                  <a:ext uri="{FF2B5EF4-FFF2-40B4-BE49-F238E27FC236}">
                    <a16:creationId xmlns:a16="http://schemas.microsoft.com/office/drawing/2014/main" xmlns="" id="{28BED624-DBC4-4BEE-81E1-325C845E11A9}"/>
                  </a:ext>
                </a:extLst>
              </p:cNvPr>
              <p:cNvSpPr/>
              <p:nvPr/>
            </p:nvSpPr>
            <p:spPr>
              <a:xfrm>
                <a:off x="1659802" y="3103439"/>
                <a:ext cx="301569" cy="320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7" name="矩形 6">
                <a:extLst>
                  <a:ext uri="{FF2B5EF4-FFF2-40B4-BE49-F238E27FC236}">
                    <a16:creationId xmlns:a16="http://schemas.microsoft.com/office/drawing/2014/main" xmlns="" id="{A460EE2A-A755-47B5-A4C0-4F02C1D5CC10}"/>
                  </a:ext>
                </a:extLst>
              </p:cNvPr>
              <p:cNvSpPr/>
              <p:nvPr/>
            </p:nvSpPr>
            <p:spPr>
              <a:xfrm>
                <a:off x="1961372" y="3023444"/>
                <a:ext cx="1530542" cy="400110"/>
              </a:xfrm>
              <a:prstGeom prst="rect">
                <a:avLst/>
              </a:prstGeom>
            </p:spPr>
            <p:txBody>
              <a:bodyPr wrap="none">
                <a:spAutoFit/>
              </a:bodyPr>
              <a:lstStyle/>
              <a:p>
                <a:r>
                  <a:rPr lang="zh-CN" altLang="en-US" sz="2000" b="1" spc="300" dirty="0">
                    <a:solidFill>
                      <a:srgbClr val="404040"/>
                    </a:solidFill>
                    <a:latin typeface="华文细黑"/>
                    <a:ea typeface="字魂73号-江南手书"/>
                    <a:sym typeface="华文细黑"/>
                  </a:rPr>
                  <a:t>请输入标题</a:t>
                </a:r>
              </a:p>
            </p:txBody>
          </p:sp>
          <p:sp>
            <p:nvSpPr>
              <p:cNvPr id="8" name="文本框 7">
                <a:extLst>
                  <a:ext uri="{FF2B5EF4-FFF2-40B4-BE49-F238E27FC236}">
                    <a16:creationId xmlns:a16="http://schemas.microsoft.com/office/drawing/2014/main" xmlns="" id="{7FBF4265-E76F-4684-A6EA-2DB0D2292D29}"/>
                  </a:ext>
                </a:extLst>
              </p:cNvPr>
              <p:cNvSpPr txBox="1"/>
              <p:nvPr/>
            </p:nvSpPr>
            <p:spPr>
              <a:xfrm>
                <a:off x="1961372" y="3423554"/>
                <a:ext cx="4083642" cy="702052"/>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您可以在此处输入该部分的总结性内容作为演示期间可输入该部分的总结性内</a:t>
                </a:r>
              </a:p>
            </p:txBody>
          </p:sp>
        </p:grpSp>
      </p:grpSp>
      <p:sp>
        <p:nvSpPr>
          <p:cNvPr id="9" name="矩形 8">
            <a:extLst>
              <a:ext uri="{FF2B5EF4-FFF2-40B4-BE49-F238E27FC236}">
                <a16:creationId xmlns:a16="http://schemas.microsoft.com/office/drawing/2014/main" xmlns="" id="{2A3E95CA-9399-47F0-8B77-E6B79D5184DB}"/>
              </a:ext>
            </a:extLst>
          </p:cNvPr>
          <p:cNvSpPr/>
          <p:nvPr/>
        </p:nvSpPr>
        <p:spPr>
          <a:xfrm>
            <a:off x="1488831" y="1916721"/>
            <a:ext cx="3022838" cy="34375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grpSp>
        <p:nvGrpSpPr>
          <p:cNvPr id="12" name="组合 11">
            <a:extLst>
              <a:ext uri="{FF2B5EF4-FFF2-40B4-BE49-F238E27FC236}">
                <a16:creationId xmlns:a16="http://schemas.microsoft.com/office/drawing/2014/main" xmlns="" id="{D773D149-1B2C-4940-94F3-6E715528FAC2}"/>
              </a:ext>
            </a:extLst>
          </p:cNvPr>
          <p:cNvGrpSpPr/>
          <p:nvPr/>
        </p:nvGrpSpPr>
        <p:grpSpPr>
          <a:xfrm>
            <a:off x="2084917" y="2469203"/>
            <a:ext cx="1964586" cy="2431435"/>
            <a:chOff x="2037392" y="2409977"/>
            <a:chExt cx="1964586" cy="2431435"/>
          </a:xfrm>
        </p:grpSpPr>
        <p:sp>
          <p:nvSpPr>
            <p:cNvPr id="10" name="矩形 9">
              <a:extLst>
                <a:ext uri="{FF2B5EF4-FFF2-40B4-BE49-F238E27FC236}">
                  <a16:creationId xmlns:a16="http://schemas.microsoft.com/office/drawing/2014/main" xmlns="" id="{CFF0E6FA-72A7-4B65-99E4-EE6C26195C38}"/>
                </a:ext>
              </a:extLst>
            </p:cNvPr>
            <p:cNvSpPr/>
            <p:nvPr/>
          </p:nvSpPr>
          <p:spPr>
            <a:xfrm>
              <a:off x="2189971" y="2409977"/>
              <a:ext cx="1691489" cy="400110"/>
            </a:xfrm>
            <a:prstGeom prst="rect">
              <a:avLst/>
            </a:prstGeom>
          </p:spPr>
          <p:txBody>
            <a:bodyPr wrap="none">
              <a:spAutoFit/>
            </a:bodyPr>
            <a:lstStyle/>
            <a:p>
              <a:r>
                <a:rPr lang="zh-CN" altLang="en-US" sz="2000" b="1" spc="300" dirty="0">
                  <a:solidFill>
                    <a:schemeClr val="bg1"/>
                  </a:solidFill>
                  <a:latin typeface="华文细黑"/>
                  <a:ea typeface="字魂73号-江南手书"/>
                  <a:sym typeface="华文细黑"/>
                </a:rPr>
                <a:t>请输入标题</a:t>
              </a:r>
            </a:p>
          </p:txBody>
        </p:sp>
        <p:sp>
          <p:nvSpPr>
            <p:cNvPr id="11" name="文本框 10">
              <a:extLst>
                <a:ext uri="{FF2B5EF4-FFF2-40B4-BE49-F238E27FC236}">
                  <a16:creationId xmlns:a16="http://schemas.microsoft.com/office/drawing/2014/main" xmlns="" id="{54075590-0BFE-4961-BC26-3420361E4E10}"/>
                </a:ext>
              </a:extLst>
            </p:cNvPr>
            <p:cNvSpPr txBox="1"/>
            <p:nvPr/>
          </p:nvSpPr>
          <p:spPr>
            <a:xfrm>
              <a:off x="2037392" y="2810087"/>
              <a:ext cx="1964586" cy="2031325"/>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solidFill>
                    <a:schemeClr val="bg1"/>
                  </a:solidFill>
                  <a:latin typeface="华文细黑"/>
                  <a:ea typeface="字魂73号-江南手书"/>
                  <a:sym typeface="华文细黑"/>
                </a:rPr>
                <a:t>您可以在此处输入该部分的总结性内容作为演示期间的提示的总结性内容作为演示期间的提示是</a:t>
              </a:r>
            </a:p>
          </p:txBody>
        </p:sp>
      </p:grpSp>
      <p:grpSp>
        <p:nvGrpSpPr>
          <p:cNvPr id="14" name="组合 13">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15" name="组合 14">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17" name="矩形 16">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18" name="矩形 17">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4">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16"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3150635511"/>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F2F31C7B-2FE4-4847-8F22-C5C53AAD4C0F}"/>
              </a:ext>
            </a:extLst>
          </p:cNvPr>
          <p:cNvGrpSpPr/>
          <p:nvPr/>
        </p:nvGrpSpPr>
        <p:grpSpPr>
          <a:xfrm>
            <a:off x="1774633" y="2215923"/>
            <a:ext cx="799601" cy="1013022"/>
            <a:chOff x="1595729" y="2017913"/>
            <a:chExt cx="1113803" cy="1411087"/>
          </a:xfrm>
        </p:grpSpPr>
        <p:sp>
          <p:nvSpPr>
            <p:cNvPr id="2" name="Freeform 234">
              <a:extLst>
                <a:ext uri="{FF2B5EF4-FFF2-40B4-BE49-F238E27FC236}">
                  <a16:creationId xmlns:a16="http://schemas.microsoft.com/office/drawing/2014/main" xmlns="" id="{AB580D57-CDD9-45B3-940C-D94169A628EF}"/>
                </a:ext>
              </a:extLst>
            </p:cNvPr>
            <p:cNvSpPr>
              <a:spLocks/>
            </p:cNvSpPr>
            <p:nvPr/>
          </p:nvSpPr>
          <p:spPr bwMode="auto">
            <a:xfrm>
              <a:off x="1595729" y="2017913"/>
              <a:ext cx="1113803" cy="1411087"/>
            </a:xfrm>
            <a:custGeom>
              <a:avLst/>
              <a:gdLst>
                <a:gd name="T0" fmla="*/ 381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1 w 426"/>
                <a:gd name="T17" fmla="*/ 426 h 540"/>
                <a:gd name="T18" fmla="*/ 426 w 426"/>
                <a:gd name="T19" fmla="*/ 380 h 540"/>
                <a:gd name="T20" fmla="*/ 426 w 426"/>
                <a:gd name="T21" fmla="*/ 46 h 540"/>
                <a:gd name="T22" fmla="*/ 381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1"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1" y="426"/>
                    <a:pt x="381" y="426"/>
                    <a:pt x="381" y="426"/>
                  </a:cubicBezTo>
                  <a:cubicBezTo>
                    <a:pt x="406" y="426"/>
                    <a:pt x="426" y="405"/>
                    <a:pt x="426" y="380"/>
                  </a:cubicBezTo>
                  <a:cubicBezTo>
                    <a:pt x="426" y="46"/>
                    <a:pt x="426" y="46"/>
                    <a:pt x="426" y="46"/>
                  </a:cubicBezTo>
                  <a:cubicBezTo>
                    <a:pt x="426" y="20"/>
                    <a:pt x="406" y="0"/>
                    <a:pt x="381" y="0"/>
                  </a:cubicBezTo>
                  <a:close/>
                </a:path>
              </a:pathLst>
            </a:custGeom>
            <a:solidFill>
              <a:schemeClr val="accent1"/>
            </a:solidFill>
            <a:ln>
              <a:noFill/>
            </a:ln>
            <a:effectLst>
              <a:outerShdw blurRad="3302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6" name="networking_125759">
              <a:extLst>
                <a:ext uri="{FF2B5EF4-FFF2-40B4-BE49-F238E27FC236}">
                  <a16:creationId xmlns:a16="http://schemas.microsoft.com/office/drawing/2014/main" xmlns="" id="{FD054947-7800-4ECF-AD08-BD51B7FF939C}"/>
                </a:ext>
              </a:extLst>
            </p:cNvPr>
            <p:cNvSpPr>
              <a:spLocks noChangeAspect="1"/>
            </p:cNvSpPr>
            <p:nvPr/>
          </p:nvSpPr>
          <p:spPr bwMode="auto">
            <a:xfrm>
              <a:off x="1955998" y="2380216"/>
              <a:ext cx="393263" cy="392668"/>
            </a:xfrm>
            <a:custGeom>
              <a:avLst/>
              <a:gdLst>
                <a:gd name="connsiteX0" fmla="*/ 285241 w 606933"/>
                <a:gd name="connsiteY0" fmla="*/ 444068 h 606016"/>
                <a:gd name="connsiteX1" fmla="*/ 303420 w 606933"/>
                <a:gd name="connsiteY1" fmla="*/ 445197 h 606016"/>
                <a:gd name="connsiteX2" fmla="*/ 321693 w 606933"/>
                <a:gd name="connsiteY2" fmla="*/ 444068 h 606016"/>
                <a:gd name="connsiteX3" fmla="*/ 321693 w 606933"/>
                <a:gd name="connsiteY3" fmla="*/ 466921 h 606016"/>
                <a:gd name="connsiteX4" fmla="*/ 321693 w 606933"/>
                <a:gd name="connsiteY4" fmla="*/ 503693 h 606016"/>
                <a:gd name="connsiteX5" fmla="*/ 356356 w 606933"/>
                <a:gd name="connsiteY5" fmla="*/ 553162 h 606016"/>
                <a:gd name="connsiteX6" fmla="*/ 303420 w 606933"/>
                <a:gd name="connsiteY6" fmla="*/ 606016 h 606016"/>
                <a:gd name="connsiteX7" fmla="*/ 250578 w 606933"/>
                <a:gd name="connsiteY7" fmla="*/ 553162 h 606016"/>
                <a:gd name="connsiteX8" fmla="*/ 285241 w 606933"/>
                <a:gd name="connsiteY8" fmla="*/ 503693 h 606016"/>
                <a:gd name="connsiteX9" fmla="*/ 285241 w 606933"/>
                <a:gd name="connsiteY9" fmla="*/ 466921 h 606016"/>
                <a:gd name="connsiteX10" fmla="*/ 416083 w 606933"/>
                <a:gd name="connsiteY10" fmla="*/ 389803 h 606016"/>
                <a:gd name="connsiteX11" fmla="*/ 458471 w 606933"/>
                <a:gd name="connsiteY11" fmla="*/ 432034 h 606016"/>
                <a:gd name="connsiteX12" fmla="*/ 480701 w 606933"/>
                <a:gd name="connsiteY12" fmla="*/ 427143 h 606016"/>
                <a:gd name="connsiteX13" fmla="*/ 533545 w 606933"/>
                <a:gd name="connsiteY13" fmla="*/ 480003 h 606016"/>
                <a:gd name="connsiteX14" fmla="*/ 480701 w 606933"/>
                <a:gd name="connsiteY14" fmla="*/ 532769 h 606016"/>
                <a:gd name="connsiteX15" fmla="*/ 427764 w 606933"/>
                <a:gd name="connsiteY15" fmla="*/ 480003 h 606016"/>
                <a:gd name="connsiteX16" fmla="*/ 432662 w 606933"/>
                <a:gd name="connsiteY16" fmla="*/ 457806 h 606016"/>
                <a:gd name="connsiteX17" fmla="*/ 390368 w 606933"/>
                <a:gd name="connsiteY17" fmla="*/ 415480 h 606016"/>
                <a:gd name="connsiteX18" fmla="*/ 416083 w 606933"/>
                <a:gd name="connsiteY18" fmla="*/ 389803 h 606016"/>
                <a:gd name="connsiteX19" fmla="*/ 190658 w 606933"/>
                <a:gd name="connsiteY19" fmla="*/ 389803 h 606016"/>
                <a:gd name="connsiteX20" fmla="*/ 216283 w 606933"/>
                <a:gd name="connsiteY20" fmla="*/ 415480 h 606016"/>
                <a:gd name="connsiteX21" fmla="*/ 174076 w 606933"/>
                <a:gd name="connsiteY21" fmla="*/ 457806 h 606016"/>
                <a:gd name="connsiteX22" fmla="*/ 178975 w 606933"/>
                <a:gd name="connsiteY22" fmla="*/ 480003 h 606016"/>
                <a:gd name="connsiteX23" fmla="*/ 126123 w 606933"/>
                <a:gd name="connsiteY23" fmla="*/ 532769 h 606016"/>
                <a:gd name="connsiteX24" fmla="*/ 73176 w 606933"/>
                <a:gd name="connsiteY24" fmla="*/ 480003 h 606016"/>
                <a:gd name="connsiteX25" fmla="*/ 126123 w 606933"/>
                <a:gd name="connsiteY25" fmla="*/ 427143 h 606016"/>
                <a:gd name="connsiteX26" fmla="*/ 148357 w 606933"/>
                <a:gd name="connsiteY26" fmla="*/ 432034 h 606016"/>
                <a:gd name="connsiteX27" fmla="*/ 52836 w 606933"/>
                <a:gd name="connsiteY27" fmla="*/ 253330 h 606016"/>
                <a:gd name="connsiteX28" fmla="*/ 102470 w 606933"/>
                <a:gd name="connsiteY28" fmla="*/ 287852 h 606016"/>
                <a:gd name="connsiteX29" fmla="*/ 161711 w 606933"/>
                <a:gd name="connsiteY29" fmla="*/ 287852 h 606016"/>
                <a:gd name="connsiteX30" fmla="*/ 160958 w 606933"/>
                <a:gd name="connsiteY30" fmla="*/ 302997 h 606016"/>
                <a:gd name="connsiteX31" fmla="*/ 162653 w 606933"/>
                <a:gd name="connsiteY31" fmla="*/ 324350 h 606016"/>
                <a:gd name="connsiteX32" fmla="*/ 102470 w 606933"/>
                <a:gd name="connsiteY32" fmla="*/ 324350 h 606016"/>
                <a:gd name="connsiteX33" fmla="*/ 52836 w 606933"/>
                <a:gd name="connsiteY33" fmla="*/ 358966 h 606016"/>
                <a:gd name="connsiteX34" fmla="*/ 0 w 606933"/>
                <a:gd name="connsiteY34" fmla="*/ 306195 h 606016"/>
                <a:gd name="connsiteX35" fmla="*/ 52836 w 606933"/>
                <a:gd name="connsiteY35" fmla="*/ 253330 h 606016"/>
                <a:gd name="connsiteX36" fmla="*/ 553987 w 606933"/>
                <a:gd name="connsiteY36" fmla="*/ 250225 h 606016"/>
                <a:gd name="connsiteX37" fmla="*/ 606933 w 606933"/>
                <a:gd name="connsiteY37" fmla="*/ 302996 h 606016"/>
                <a:gd name="connsiteX38" fmla="*/ 553987 w 606933"/>
                <a:gd name="connsiteY38" fmla="*/ 355861 h 606016"/>
                <a:gd name="connsiteX39" fmla="*/ 505658 w 606933"/>
                <a:gd name="connsiteY39" fmla="*/ 324349 h 606016"/>
                <a:gd name="connsiteX40" fmla="*/ 444139 w 606933"/>
                <a:gd name="connsiteY40" fmla="*/ 324349 h 606016"/>
                <a:gd name="connsiteX41" fmla="*/ 445741 w 606933"/>
                <a:gd name="connsiteY41" fmla="*/ 302996 h 606016"/>
                <a:gd name="connsiteX42" fmla="*/ 444987 w 606933"/>
                <a:gd name="connsiteY42" fmla="*/ 287851 h 606016"/>
                <a:gd name="connsiteX43" fmla="*/ 503397 w 606933"/>
                <a:gd name="connsiteY43" fmla="*/ 287851 h 606016"/>
                <a:gd name="connsiteX44" fmla="*/ 553987 w 606933"/>
                <a:gd name="connsiteY44" fmla="*/ 250225 h 606016"/>
                <a:gd name="connsiteX45" fmla="*/ 303361 w 606933"/>
                <a:gd name="connsiteY45" fmla="*/ 231794 h 606016"/>
                <a:gd name="connsiteX46" fmla="*/ 232049 w 606933"/>
                <a:gd name="connsiteY46" fmla="*/ 302996 h 606016"/>
                <a:gd name="connsiteX47" fmla="*/ 249099 w 606933"/>
                <a:gd name="connsiteY47" fmla="*/ 320115 h 606016"/>
                <a:gd name="connsiteX48" fmla="*/ 266150 w 606933"/>
                <a:gd name="connsiteY48" fmla="*/ 302996 h 606016"/>
                <a:gd name="connsiteX49" fmla="*/ 303455 w 606933"/>
                <a:gd name="connsiteY49" fmla="*/ 265749 h 606016"/>
                <a:gd name="connsiteX50" fmla="*/ 320412 w 606933"/>
                <a:gd name="connsiteY50" fmla="*/ 248819 h 606016"/>
                <a:gd name="connsiteX51" fmla="*/ 303361 w 606933"/>
                <a:gd name="connsiteY51" fmla="*/ 231794 h 606016"/>
                <a:gd name="connsiteX52" fmla="*/ 303455 w 606933"/>
                <a:gd name="connsiteY52" fmla="*/ 188904 h 606016"/>
                <a:gd name="connsiteX53" fmla="*/ 417818 w 606933"/>
                <a:gd name="connsiteY53" fmla="*/ 302996 h 606016"/>
                <a:gd name="connsiteX54" fmla="*/ 303455 w 606933"/>
                <a:gd name="connsiteY54" fmla="*/ 417183 h 606016"/>
                <a:gd name="connsiteX55" fmla="*/ 189186 w 606933"/>
                <a:gd name="connsiteY55" fmla="*/ 302996 h 606016"/>
                <a:gd name="connsiteX56" fmla="*/ 303455 w 606933"/>
                <a:gd name="connsiteY56" fmla="*/ 188904 h 606016"/>
                <a:gd name="connsiteX57" fmla="*/ 480677 w 606933"/>
                <a:gd name="connsiteY57" fmla="*/ 73506 h 606016"/>
                <a:gd name="connsiteX58" fmla="*/ 518018 w 606933"/>
                <a:gd name="connsiteY58" fmla="*/ 88889 h 606016"/>
                <a:gd name="connsiteX59" fmla="*/ 518018 w 606933"/>
                <a:gd name="connsiteY59" fmla="*/ 163406 h 606016"/>
                <a:gd name="connsiteX60" fmla="*/ 458574 w 606933"/>
                <a:gd name="connsiteY60" fmla="*/ 173944 h 606016"/>
                <a:gd name="connsiteX61" fmla="*/ 416275 w 606933"/>
                <a:gd name="connsiteY61" fmla="*/ 216283 h 606016"/>
                <a:gd name="connsiteX62" fmla="*/ 390368 w 606933"/>
                <a:gd name="connsiteY62" fmla="*/ 190503 h 606016"/>
                <a:gd name="connsiteX63" fmla="*/ 405818 w 606933"/>
                <a:gd name="connsiteY63" fmla="*/ 175073 h 606016"/>
                <a:gd name="connsiteX64" fmla="*/ 432855 w 606933"/>
                <a:gd name="connsiteY64" fmla="*/ 148258 h 606016"/>
                <a:gd name="connsiteX65" fmla="*/ 443406 w 606933"/>
                <a:gd name="connsiteY65" fmla="*/ 88889 h 606016"/>
                <a:gd name="connsiteX66" fmla="*/ 480677 w 606933"/>
                <a:gd name="connsiteY66" fmla="*/ 73506 h 606016"/>
                <a:gd name="connsiteX67" fmla="*/ 126232 w 606933"/>
                <a:gd name="connsiteY67" fmla="*/ 73247 h 606016"/>
                <a:gd name="connsiteX68" fmla="*/ 179075 w 606933"/>
                <a:gd name="connsiteY68" fmla="*/ 126039 h 606016"/>
                <a:gd name="connsiteX69" fmla="*/ 174177 w 606933"/>
                <a:gd name="connsiteY69" fmla="*/ 148247 h 606016"/>
                <a:gd name="connsiteX70" fmla="*/ 216565 w 606933"/>
                <a:gd name="connsiteY70" fmla="*/ 190499 h 606016"/>
                <a:gd name="connsiteX71" fmla="*/ 190755 w 606933"/>
                <a:gd name="connsiteY71" fmla="*/ 216283 h 606016"/>
                <a:gd name="connsiteX72" fmla="*/ 148462 w 606933"/>
                <a:gd name="connsiteY72" fmla="*/ 173937 h 606016"/>
                <a:gd name="connsiteX73" fmla="*/ 126232 w 606933"/>
                <a:gd name="connsiteY73" fmla="*/ 178830 h 606016"/>
                <a:gd name="connsiteX74" fmla="*/ 73388 w 606933"/>
                <a:gd name="connsiteY74" fmla="*/ 126039 h 606016"/>
                <a:gd name="connsiteX75" fmla="*/ 126232 w 606933"/>
                <a:gd name="connsiteY75" fmla="*/ 73247 h 606016"/>
                <a:gd name="connsiteX76" fmla="*/ 303420 w 606933"/>
                <a:gd name="connsiteY76" fmla="*/ 0 h 606016"/>
                <a:gd name="connsiteX77" fmla="*/ 356356 w 606933"/>
                <a:gd name="connsiteY77" fmla="*/ 52775 h 606016"/>
                <a:gd name="connsiteX78" fmla="*/ 321693 w 606933"/>
                <a:gd name="connsiteY78" fmla="*/ 102352 h 606016"/>
                <a:gd name="connsiteX79" fmla="*/ 321693 w 606933"/>
                <a:gd name="connsiteY79" fmla="*/ 162089 h 606016"/>
                <a:gd name="connsiteX80" fmla="*/ 303420 w 606933"/>
                <a:gd name="connsiteY80" fmla="*/ 160960 h 606016"/>
                <a:gd name="connsiteX81" fmla="*/ 285241 w 606933"/>
                <a:gd name="connsiteY81" fmla="*/ 162089 h 606016"/>
                <a:gd name="connsiteX82" fmla="*/ 285241 w 606933"/>
                <a:gd name="connsiteY82" fmla="*/ 102352 h 606016"/>
                <a:gd name="connsiteX83" fmla="*/ 250578 w 606933"/>
                <a:gd name="connsiteY83" fmla="*/ 52775 h 606016"/>
                <a:gd name="connsiteX84" fmla="*/ 303420 w 606933"/>
                <a:gd name="connsiteY84" fmla="*/ 0 h 60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06933" h="606016">
                  <a:moveTo>
                    <a:pt x="285241" y="444068"/>
                  </a:moveTo>
                  <a:cubicBezTo>
                    <a:pt x="291175" y="444820"/>
                    <a:pt x="297297" y="445197"/>
                    <a:pt x="303420" y="445197"/>
                  </a:cubicBezTo>
                  <a:cubicBezTo>
                    <a:pt x="309637" y="445197"/>
                    <a:pt x="315665" y="444820"/>
                    <a:pt x="321693" y="444068"/>
                  </a:cubicBezTo>
                  <a:lnTo>
                    <a:pt x="321693" y="466921"/>
                  </a:lnTo>
                  <a:lnTo>
                    <a:pt x="321693" y="503693"/>
                  </a:lnTo>
                  <a:cubicBezTo>
                    <a:pt x="341850" y="511029"/>
                    <a:pt x="356356" y="530497"/>
                    <a:pt x="356356" y="553162"/>
                  </a:cubicBezTo>
                  <a:cubicBezTo>
                    <a:pt x="356356" y="582410"/>
                    <a:pt x="332620" y="606016"/>
                    <a:pt x="303420" y="606016"/>
                  </a:cubicBezTo>
                  <a:cubicBezTo>
                    <a:pt x="274220" y="606016"/>
                    <a:pt x="250578" y="582316"/>
                    <a:pt x="250578" y="553162"/>
                  </a:cubicBezTo>
                  <a:cubicBezTo>
                    <a:pt x="250578" y="530497"/>
                    <a:pt x="264989" y="511029"/>
                    <a:pt x="285241" y="503693"/>
                  </a:cubicBezTo>
                  <a:lnTo>
                    <a:pt x="285241" y="466921"/>
                  </a:lnTo>
                  <a:close/>
                  <a:moveTo>
                    <a:pt x="416083" y="389803"/>
                  </a:moveTo>
                  <a:lnTo>
                    <a:pt x="458471" y="432034"/>
                  </a:lnTo>
                  <a:cubicBezTo>
                    <a:pt x="465253" y="428931"/>
                    <a:pt x="472789" y="427143"/>
                    <a:pt x="480701" y="427143"/>
                  </a:cubicBezTo>
                  <a:cubicBezTo>
                    <a:pt x="509808" y="427143"/>
                    <a:pt x="533451" y="450752"/>
                    <a:pt x="533545" y="480003"/>
                  </a:cubicBezTo>
                  <a:cubicBezTo>
                    <a:pt x="533545" y="509161"/>
                    <a:pt x="509808" y="532769"/>
                    <a:pt x="480701" y="532769"/>
                  </a:cubicBezTo>
                  <a:cubicBezTo>
                    <a:pt x="451407" y="532769"/>
                    <a:pt x="427764" y="509067"/>
                    <a:pt x="427764" y="480003"/>
                  </a:cubicBezTo>
                  <a:cubicBezTo>
                    <a:pt x="427764" y="471914"/>
                    <a:pt x="429553" y="464578"/>
                    <a:pt x="432662" y="457806"/>
                  </a:cubicBezTo>
                  <a:lnTo>
                    <a:pt x="390368" y="415480"/>
                  </a:lnTo>
                  <a:cubicBezTo>
                    <a:pt x="400070" y="408144"/>
                    <a:pt x="408736" y="399491"/>
                    <a:pt x="416083" y="389803"/>
                  </a:cubicBezTo>
                  <a:close/>
                  <a:moveTo>
                    <a:pt x="190658" y="389803"/>
                  </a:moveTo>
                  <a:cubicBezTo>
                    <a:pt x="198194" y="399491"/>
                    <a:pt x="206862" y="408144"/>
                    <a:pt x="216283" y="415480"/>
                  </a:cubicBezTo>
                  <a:lnTo>
                    <a:pt x="174076" y="457806"/>
                  </a:lnTo>
                  <a:cubicBezTo>
                    <a:pt x="177185" y="464578"/>
                    <a:pt x="178975" y="472103"/>
                    <a:pt x="178975" y="480003"/>
                  </a:cubicBezTo>
                  <a:cubicBezTo>
                    <a:pt x="178975" y="509161"/>
                    <a:pt x="155234" y="532769"/>
                    <a:pt x="126123" y="532769"/>
                  </a:cubicBezTo>
                  <a:cubicBezTo>
                    <a:pt x="96823" y="532769"/>
                    <a:pt x="73176" y="509161"/>
                    <a:pt x="73176" y="480003"/>
                  </a:cubicBezTo>
                  <a:cubicBezTo>
                    <a:pt x="73176" y="450752"/>
                    <a:pt x="96917" y="427143"/>
                    <a:pt x="126123" y="427143"/>
                  </a:cubicBezTo>
                  <a:cubicBezTo>
                    <a:pt x="134131" y="427143"/>
                    <a:pt x="141573" y="428931"/>
                    <a:pt x="148357" y="432034"/>
                  </a:cubicBezTo>
                  <a:close/>
                  <a:moveTo>
                    <a:pt x="52836" y="253330"/>
                  </a:moveTo>
                  <a:cubicBezTo>
                    <a:pt x="75628" y="253330"/>
                    <a:pt x="95030" y="267628"/>
                    <a:pt x="102470" y="287852"/>
                  </a:cubicBezTo>
                  <a:lnTo>
                    <a:pt x="161711" y="287852"/>
                  </a:lnTo>
                  <a:cubicBezTo>
                    <a:pt x="161240" y="292838"/>
                    <a:pt x="160958" y="297917"/>
                    <a:pt x="160958" y="302997"/>
                  </a:cubicBezTo>
                  <a:cubicBezTo>
                    <a:pt x="160958" y="310334"/>
                    <a:pt x="161617" y="317483"/>
                    <a:pt x="162653" y="324350"/>
                  </a:cubicBezTo>
                  <a:lnTo>
                    <a:pt x="102470" y="324350"/>
                  </a:lnTo>
                  <a:cubicBezTo>
                    <a:pt x="95030" y="344386"/>
                    <a:pt x="75628" y="358872"/>
                    <a:pt x="52836" y="358966"/>
                  </a:cubicBezTo>
                  <a:cubicBezTo>
                    <a:pt x="23640" y="358966"/>
                    <a:pt x="0" y="335355"/>
                    <a:pt x="0" y="306195"/>
                  </a:cubicBezTo>
                  <a:cubicBezTo>
                    <a:pt x="0" y="276941"/>
                    <a:pt x="23734" y="253330"/>
                    <a:pt x="52836" y="253330"/>
                  </a:cubicBezTo>
                  <a:close/>
                  <a:moveTo>
                    <a:pt x="553987" y="250225"/>
                  </a:moveTo>
                  <a:cubicBezTo>
                    <a:pt x="583192" y="250225"/>
                    <a:pt x="606933" y="273930"/>
                    <a:pt x="606933" y="302996"/>
                  </a:cubicBezTo>
                  <a:cubicBezTo>
                    <a:pt x="606933" y="332250"/>
                    <a:pt x="583192" y="355861"/>
                    <a:pt x="553987" y="355861"/>
                  </a:cubicBezTo>
                  <a:cubicBezTo>
                    <a:pt x="532413" y="355861"/>
                    <a:pt x="513854" y="342880"/>
                    <a:pt x="505658" y="324349"/>
                  </a:cubicBezTo>
                  <a:lnTo>
                    <a:pt x="444139" y="324349"/>
                  </a:lnTo>
                  <a:cubicBezTo>
                    <a:pt x="445270" y="317294"/>
                    <a:pt x="445741" y="310333"/>
                    <a:pt x="445741" y="302996"/>
                  </a:cubicBezTo>
                  <a:cubicBezTo>
                    <a:pt x="445741" y="297916"/>
                    <a:pt x="445458" y="292837"/>
                    <a:pt x="444987" y="287851"/>
                  </a:cubicBezTo>
                  <a:lnTo>
                    <a:pt x="503397" y="287851"/>
                  </a:lnTo>
                  <a:cubicBezTo>
                    <a:pt x="509897" y="266028"/>
                    <a:pt x="530152" y="250225"/>
                    <a:pt x="553987" y="250225"/>
                  </a:cubicBezTo>
                  <a:close/>
                  <a:moveTo>
                    <a:pt x="303361" y="231794"/>
                  </a:moveTo>
                  <a:cubicBezTo>
                    <a:pt x="264078" y="231794"/>
                    <a:pt x="232049" y="263774"/>
                    <a:pt x="232049" y="302996"/>
                  </a:cubicBezTo>
                  <a:cubicBezTo>
                    <a:pt x="232049" y="312402"/>
                    <a:pt x="239679" y="320115"/>
                    <a:pt x="249099" y="320115"/>
                  </a:cubicBezTo>
                  <a:cubicBezTo>
                    <a:pt x="258520" y="320115"/>
                    <a:pt x="266150" y="312402"/>
                    <a:pt x="266150" y="302996"/>
                  </a:cubicBezTo>
                  <a:cubicBezTo>
                    <a:pt x="266150" y="282492"/>
                    <a:pt x="282919" y="265749"/>
                    <a:pt x="303455" y="265749"/>
                  </a:cubicBezTo>
                  <a:cubicBezTo>
                    <a:pt x="312875" y="265749"/>
                    <a:pt x="320600" y="258225"/>
                    <a:pt x="320412" y="248819"/>
                  </a:cubicBezTo>
                  <a:cubicBezTo>
                    <a:pt x="320412" y="239413"/>
                    <a:pt x="312781" y="231794"/>
                    <a:pt x="303361" y="231794"/>
                  </a:cubicBezTo>
                  <a:close/>
                  <a:moveTo>
                    <a:pt x="303455" y="188904"/>
                  </a:moveTo>
                  <a:cubicBezTo>
                    <a:pt x="366665" y="188904"/>
                    <a:pt x="417818" y="239978"/>
                    <a:pt x="417818" y="302996"/>
                  </a:cubicBezTo>
                  <a:cubicBezTo>
                    <a:pt x="417818" y="366109"/>
                    <a:pt x="366665" y="417183"/>
                    <a:pt x="303455" y="417183"/>
                  </a:cubicBezTo>
                  <a:cubicBezTo>
                    <a:pt x="240339" y="417183"/>
                    <a:pt x="189186" y="366109"/>
                    <a:pt x="189186" y="302996"/>
                  </a:cubicBezTo>
                  <a:cubicBezTo>
                    <a:pt x="189186" y="239978"/>
                    <a:pt x="240339" y="188904"/>
                    <a:pt x="303455" y="188904"/>
                  </a:cubicBezTo>
                  <a:close/>
                  <a:moveTo>
                    <a:pt x="480677" y="73506"/>
                  </a:moveTo>
                  <a:cubicBezTo>
                    <a:pt x="494184" y="73506"/>
                    <a:pt x="507702" y="78634"/>
                    <a:pt x="518018" y="88889"/>
                  </a:cubicBezTo>
                  <a:cubicBezTo>
                    <a:pt x="538555" y="109494"/>
                    <a:pt x="538555" y="142895"/>
                    <a:pt x="518018" y="163406"/>
                  </a:cubicBezTo>
                  <a:cubicBezTo>
                    <a:pt x="501909" y="179495"/>
                    <a:pt x="478074" y="182976"/>
                    <a:pt x="458574" y="173944"/>
                  </a:cubicBezTo>
                  <a:lnTo>
                    <a:pt x="416275" y="216283"/>
                  </a:lnTo>
                  <a:cubicBezTo>
                    <a:pt x="408738" y="206592"/>
                    <a:pt x="400071" y="197936"/>
                    <a:pt x="390368" y="190503"/>
                  </a:cubicBezTo>
                  <a:lnTo>
                    <a:pt x="405818" y="175073"/>
                  </a:lnTo>
                  <a:lnTo>
                    <a:pt x="432855" y="148258"/>
                  </a:lnTo>
                  <a:cubicBezTo>
                    <a:pt x="423811" y="128782"/>
                    <a:pt x="427297" y="104978"/>
                    <a:pt x="443406" y="88889"/>
                  </a:cubicBezTo>
                  <a:cubicBezTo>
                    <a:pt x="453674" y="78634"/>
                    <a:pt x="467170" y="73506"/>
                    <a:pt x="480677" y="73506"/>
                  </a:cubicBezTo>
                  <a:close/>
                  <a:moveTo>
                    <a:pt x="126232" y="73247"/>
                  </a:moveTo>
                  <a:cubicBezTo>
                    <a:pt x="155526" y="73247"/>
                    <a:pt x="179075" y="96961"/>
                    <a:pt x="179075" y="126039"/>
                  </a:cubicBezTo>
                  <a:cubicBezTo>
                    <a:pt x="179075" y="134037"/>
                    <a:pt x="177380" y="141471"/>
                    <a:pt x="174177" y="148247"/>
                  </a:cubicBezTo>
                  <a:lnTo>
                    <a:pt x="216565" y="190499"/>
                  </a:lnTo>
                  <a:cubicBezTo>
                    <a:pt x="206863" y="197933"/>
                    <a:pt x="198197" y="206590"/>
                    <a:pt x="190755" y="216283"/>
                  </a:cubicBezTo>
                  <a:lnTo>
                    <a:pt x="148462" y="173937"/>
                  </a:lnTo>
                  <a:cubicBezTo>
                    <a:pt x="141680" y="177136"/>
                    <a:pt x="134144" y="178830"/>
                    <a:pt x="126232" y="178830"/>
                  </a:cubicBezTo>
                  <a:cubicBezTo>
                    <a:pt x="97125" y="178830"/>
                    <a:pt x="73482" y="155304"/>
                    <a:pt x="73388" y="126039"/>
                  </a:cubicBezTo>
                  <a:cubicBezTo>
                    <a:pt x="73388" y="96773"/>
                    <a:pt x="97125" y="73247"/>
                    <a:pt x="126232" y="73247"/>
                  </a:cubicBezTo>
                  <a:close/>
                  <a:moveTo>
                    <a:pt x="303420" y="0"/>
                  </a:moveTo>
                  <a:cubicBezTo>
                    <a:pt x="332714" y="0"/>
                    <a:pt x="356356" y="23707"/>
                    <a:pt x="356356" y="52775"/>
                  </a:cubicBezTo>
                  <a:cubicBezTo>
                    <a:pt x="356356" y="75541"/>
                    <a:pt x="341850" y="94920"/>
                    <a:pt x="321693" y="102352"/>
                  </a:cubicBezTo>
                  <a:lnTo>
                    <a:pt x="321693" y="162089"/>
                  </a:lnTo>
                  <a:cubicBezTo>
                    <a:pt x="315759" y="161336"/>
                    <a:pt x="309637" y="160960"/>
                    <a:pt x="303420" y="160960"/>
                  </a:cubicBezTo>
                  <a:cubicBezTo>
                    <a:pt x="297297" y="160960"/>
                    <a:pt x="291269" y="161336"/>
                    <a:pt x="285241" y="162089"/>
                  </a:cubicBezTo>
                  <a:lnTo>
                    <a:pt x="285241" y="102352"/>
                  </a:lnTo>
                  <a:cubicBezTo>
                    <a:pt x="264989" y="94920"/>
                    <a:pt x="250578" y="75541"/>
                    <a:pt x="250578" y="52775"/>
                  </a:cubicBezTo>
                  <a:cubicBezTo>
                    <a:pt x="250578" y="23613"/>
                    <a:pt x="274314" y="0"/>
                    <a:pt x="303420" y="0"/>
                  </a:cubicBezTo>
                  <a:close/>
                </a:path>
              </a:pathLst>
            </a:custGeom>
            <a:solidFill>
              <a:schemeClr val="bg1"/>
            </a:solidFill>
            <a:ln>
              <a:noFill/>
            </a:ln>
          </p:spPr>
          <p:txBody>
            <a:bodyPr/>
            <a:lstStyle/>
            <a:p>
              <a:endParaRPr lang="zh-CN" altLang="en-US">
                <a:latin typeface="华文细黑"/>
                <a:ea typeface="字魂73号-江南手书"/>
                <a:sym typeface="华文细黑"/>
              </a:endParaRPr>
            </a:p>
          </p:txBody>
        </p:sp>
      </p:grpSp>
      <p:grpSp>
        <p:nvGrpSpPr>
          <p:cNvPr id="23" name="组合 22">
            <a:extLst>
              <a:ext uri="{FF2B5EF4-FFF2-40B4-BE49-F238E27FC236}">
                <a16:creationId xmlns:a16="http://schemas.microsoft.com/office/drawing/2014/main" xmlns="" id="{38C7C8F9-51B4-4E65-B461-62E49DFEE8E5}"/>
              </a:ext>
            </a:extLst>
          </p:cNvPr>
          <p:cNvGrpSpPr/>
          <p:nvPr/>
        </p:nvGrpSpPr>
        <p:grpSpPr>
          <a:xfrm>
            <a:off x="4413017" y="2215923"/>
            <a:ext cx="799601" cy="1013022"/>
            <a:chOff x="4234113" y="2017913"/>
            <a:chExt cx="1113803" cy="1411087"/>
          </a:xfrm>
        </p:grpSpPr>
        <p:sp>
          <p:nvSpPr>
            <p:cNvPr id="3" name="Freeform 235">
              <a:extLst>
                <a:ext uri="{FF2B5EF4-FFF2-40B4-BE49-F238E27FC236}">
                  <a16:creationId xmlns:a16="http://schemas.microsoft.com/office/drawing/2014/main" xmlns="" id="{13F6695D-3CB9-4BA2-80DE-1240D04252F1}"/>
                </a:ext>
              </a:extLst>
            </p:cNvPr>
            <p:cNvSpPr>
              <a:spLocks/>
            </p:cNvSpPr>
            <p:nvPr/>
          </p:nvSpPr>
          <p:spPr bwMode="auto">
            <a:xfrm>
              <a:off x="4234113" y="2017913"/>
              <a:ext cx="1113803" cy="1411087"/>
            </a:xfrm>
            <a:custGeom>
              <a:avLst/>
              <a:gdLst>
                <a:gd name="T0" fmla="*/ 380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0 w 426"/>
                <a:gd name="T17" fmla="*/ 426 h 540"/>
                <a:gd name="T18" fmla="*/ 426 w 426"/>
                <a:gd name="T19" fmla="*/ 380 h 540"/>
                <a:gd name="T20" fmla="*/ 426 w 426"/>
                <a:gd name="T21" fmla="*/ 46 h 540"/>
                <a:gd name="T22" fmla="*/ 380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0"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0" y="426"/>
                    <a:pt x="380" y="426"/>
                    <a:pt x="380" y="426"/>
                  </a:cubicBezTo>
                  <a:cubicBezTo>
                    <a:pt x="406" y="426"/>
                    <a:pt x="426" y="405"/>
                    <a:pt x="426" y="380"/>
                  </a:cubicBezTo>
                  <a:cubicBezTo>
                    <a:pt x="426" y="46"/>
                    <a:pt x="426" y="46"/>
                    <a:pt x="426" y="46"/>
                  </a:cubicBezTo>
                  <a:cubicBezTo>
                    <a:pt x="426" y="20"/>
                    <a:pt x="406" y="0"/>
                    <a:pt x="380" y="0"/>
                  </a:cubicBezTo>
                  <a:close/>
                </a:path>
              </a:pathLst>
            </a:custGeom>
            <a:solidFill>
              <a:schemeClr val="accent1"/>
            </a:solidFill>
            <a:ln>
              <a:noFill/>
            </a:ln>
            <a:effectLst>
              <a:outerShdw blurRad="3429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7" name="network-user-group_17659">
              <a:extLst>
                <a:ext uri="{FF2B5EF4-FFF2-40B4-BE49-F238E27FC236}">
                  <a16:creationId xmlns:a16="http://schemas.microsoft.com/office/drawing/2014/main" xmlns="" id="{95F43190-5448-44BB-AC0A-CDB17BFB4FE5}"/>
                </a:ext>
              </a:extLst>
            </p:cNvPr>
            <p:cNvSpPr>
              <a:spLocks noChangeAspect="1"/>
            </p:cNvSpPr>
            <p:nvPr/>
          </p:nvSpPr>
          <p:spPr bwMode="auto">
            <a:xfrm>
              <a:off x="4594383" y="2413755"/>
              <a:ext cx="393262" cy="359129"/>
            </a:xfrm>
            <a:custGeom>
              <a:avLst/>
              <a:gdLst>
                <a:gd name="connsiteX0" fmla="*/ 498237 w 608133"/>
                <a:gd name="connsiteY0" fmla="*/ 0 h 555350"/>
                <a:gd name="connsiteX1" fmla="*/ 581972 w 608133"/>
                <a:gd name="connsiteY1" fmla="*/ 83630 h 555350"/>
                <a:gd name="connsiteX2" fmla="*/ 561683 w 608133"/>
                <a:gd name="connsiteY2" fmla="*/ 138109 h 555350"/>
                <a:gd name="connsiteX3" fmla="*/ 565865 w 608133"/>
                <a:gd name="connsiteY3" fmla="*/ 138109 h 555350"/>
                <a:gd name="connsiteX4" fmla="*/ 608133 w 608133"/>
                <a:gd name="connsiteY4" fmla="*/ 180324 h 555350"/>
                <a:gd name="connsiteX5" fmla="*/ 608133 w 608133"/>
                <a:gd name="connsiteY5" fmla="*/ 319055 h 555350"/>
                <a:gd name="connsiteX6" fmla="*/ 565865 w 608133"/>
                <a:gd name="connsiteY6" fmla="*/ 361358 h 555350"/>
                <a:gd name="connsiteX7" fmla="*/ 564175 w 608133"/>
                <a:gd name="connsiteY7" fmla="*/ 361358 h 555350"/>
                <a:gd name="connsiteX8" fmla="*/ 564175 w 608133"/>
                <a:gd name="connsiteY8" fmla="*/ 513065 h 555350"/>
                <a:gd name="connsiteX9" fmla="*/ 534721 w 608133"/>
                <a:gd name="connsiteY9" fmla="*/ 555279 h 555350"/>
                <a:gd name="connsiteX10" fmla="*/ 461753 w 608133"/>
                <a:gd name="connsiteY10" fmla="*/ 555279 h 555350"/>
                <a:gd name="connsiteX11" fmla="*/ 432210 w 608133"/>
                <a:gd name="connsiteY11" fmla="*/ 513065 h 555350"/>
                <a:gd name="connsiteX12" fmla="*/ 432210 w 608133"/>
                <a:gd name="connsiteY12" fmla="*/ 361358 h 555350"/>
                <a:gd name="connsiteX13" fmla="*/ 430609 w 608133"/>
                <a:gd name="connsiteY13" fmla="*/ 361358 h 555350"/>
                <a:gd name="connsiteX14" fmla="*/ 410409 w 608133"/>
                <a:gd name="connsiteY14" fmla="*/ 355937 h 555350"/>
                <a:gd name="connsiteX15" fmla="*/ 430253 w 608133"/>
                <a:gd name="connsiteY15" fmla="*/ 332030 h 555350"/>
                <a:gd name="connsiteX16" fmla="*/ 430609 w 608133"/>
                <a:gd name="connsiteY16" fmla="*/ 332119 h 555350"/>
                <a:gd name="connsiteX17" fmla="*/ 430609 w 608133"/>
                <a:gd name="connsiteY17" fmla="*/ 167348 h 555350"/>
                <a:gd name="connsiteX18" fmla="*/ 430253 w 608133"/>
                <a:gd name="connsiteY18" fmla="*/ 167348 h 555350"/>
                <a:gd name="connsiteX19" fmla="*/ 410409 w 608133"/>
                <a:gd name="connsiteY19" fmla="*/ 143441 h 555350"/>
                <a:gd name="connsiteX20" fmla="*/ 430609 w 608133"/>
                <a:gd name="connsiteY20" fmla="*/ 138109 h 555350"/>
                <a:gd name="connsiteX21" fmla="*/ 434791 w 608133"/>
                <a:gd name="connsiteY21" fmla="*/ 138109 h 555350"/>
                <a:gd name="connsiteX22" fmla="*/ 414502 w 608133"/>
                <a:gd name="connsiteY22" fmla="*/ 83630 h 555350"/>
                <a:gd name="connsiteX23" fmla="*/ 498237 w 608133"/>
                <a:gd name="connsiteY23" fmla="*/ 0 h 555350"/>
                <a:gd name="connsiteX24" fmla="*/ 303044 w 608133"/>
                <a:gd name="connsiteY24" fmla="*/ 0 h 555350"/>
                <a:gd name="connsiteX25" fmla="*/ 386874 w 608133"/>
                <a:gd name="connsiteY25" fmla="*/ 83627 h 555350"/>
                <a:gd name="connsiteX26" fmla="*/ 366584 w 608133"/>
                <a:gd name="connsiteY26" fmla="*/ 138105 h 555350"/>
                <a:gd name="connsiteX27" fmla="*/ 370678 w 608133"/>
                <a:gd name="connsiteY27" fmla="*/ 138105 h 555350"/>
                <a:gd name="connsiteX28" fmla="*/ 390879 w 608133"/>
                <a:gd name="connsiteY28" fmla="*/ 143437 h 555350"/>
                <a:gd name="connsiteX29" fmla="*/ 410724 w 608133"/>
                <a:gd name="connsiteY29" fmla="*/ 167343 h 555350"/>
                <a:gd name="connsiteX30" fmla="*/ 412949 w 608133"/>
                <a:gd name="connsiteY30" fmla="*/ 180318 h 555350"/>
                <a:gd name="connsiteX31" fmla="*/ 412949 w 608133"/>
                <a:gd name="connsiteY31" fmla="*/ 319044 h 555350"/>
                <a:gd name="connsiteX32" fmla="*/ 410724 w 608133"/>
                <a:gd name="connsiteY32" fmla="*/ 332019 h 555350"/>
                <a:gd name="connsiteX33" fmla="*/ 390879 w 608133"/>
                <a:gd name="connsiteY33" fmla="*/ 356014 h 555350"/>
                <a:gd name="connsiteX34" fmla="*/ 370678 w 608133"/>
                <a:gd name="connsiteY34" fmla="*/ 361347 h 555350"/>
                <a:gd name="connsiteX35" fmla="*/ 369076 w 608133"/>
                <a:gd name="connsiteY35" fmla="*/ 361347 h 555350"/>
                <a:gd name="connsiteX36" fmla="*/ 369076 w 608133"/>
                <a:gd name="connsiteY36" fmla="*/ 513048 h 555350"/>
                <a:gd name="connsiteX37" fmla="*/ 339530 w 608133"/>
                <a:gd name="connsiteY37" fmla="*/ 555350 h 555350"/>
                <a:gd name="connsiteX38" fmla="*/ 266646 w 608133"/>
                <a:gd name="connsiteY38" fmla="*/ 555350 h 555350"/>
                <a:gd name="connsiteX39" fmla="*/ 237100 w 608133"/>
                <a:gd name="connsiteY39" fmla="*/ 513048 h 555350"/>
                <a:gd name="connsiteX40" fmla="*/ 237100 w 608133"/>
                <a:gd name="connsiteY40" fmla="*/ 361347 h 555350"/>
                <a:gd name="connsiteX41" fmla="*/ 235498 w 608133"/>
                <a:gd name="connsiteY41" fmla="*/ 361347 h 555350"/>
                <a:gd name="connsiteX42" fmla="*/ 216276 w 608133"/>
                <a:gd name="connsiteY42" fmla="*/ 356548 h 555350"/>
                <a:gd name="connsiteX43" fmla="*/ 195452 w 608133"/>
                <a:gd name="connsiteY43" fmla="*/ 332108 h 555350"/>
                <a:gd name="connsiteX44" fmla="*/ 193138 w 608133"/>
                <a:gd name="connsiteY44" fmla="*/ 319133 h 555350"/>
                <a:gd name="connsiteX45" fmla="*/ 193138 w 608133"/>
                <a:gd name="connsiteY45" fmla="*/ 180318 h 555350"/>
                <a:gd name="connsiteX46" fmla="*/ 195452 w 608133"/>
                <a:gd name="connsiteY46" fmla="*/ 167343 h 555350"/>
                <a:gd name="connsiteX47" fmla="*/ 216276 w 608133"/>
                <a:gd name="connsiteY47" fmla="*/ 142904 h 555350"/>
                <a:gd name="connsiteX48" fmla="*/ 235498 w 608133"/>
                <a:gd name="connsiteY48" fmla="*/ 138105 h 555350"/>
                <a:gd name="connsiteX49" fmla="*/ 239592 w 608133"/>
                <a:gd name="connsiteY49" fmla="*/ 138105 h 555350"/>
                <a:gd name="connsiteX50" fmla="*/ 219302 w 608133"/>
                <a:gd name="connsiteY50" fmla="*/ 83627 h 555350"/>
                <a:gd name="connsiteX51" fmla="*/ 303044 w 608133"/>
                <a:gd name="connsiteY51" fmla="*/ 0 h 555350"/>
                <a:gd name="connsiteX52" fmla="*/ 109931 w 608133"/>
                <a:gd name="connsiteY52" fmla="*/ 0 h 555350"/>
                <a:gd name="connsiteX53" fmla="*/ 193692 w 608133"/>
                <a:gd name="connsiteY53" fmla="*/ 83630 h 555350"/>
                <a:gd name="connsiteX54" fmla="*/ 173397 w 608133"/>
                <a:gd name="connsiteY54" fmla="*/ 138109 h 555350"/>
                <a:gd name="connsiteX55" fmla="*/ 177580 w 608133"/>
                <a:gd name="connsiteY55" fmla="*/ 138109 h 555350"/>
                <a:gd name="connsiteX56" fmla="*/ 196807 w 608133"/>
                <a:gd name="connsiteY56" fmla="*/ 142908 h 555350"/>
                <a:gd name="connsiteX57" fmla="*/ 175978 w 608133"/>
                <a:gd name="connsiteY57" fmla="*/ 167348 h 555350"/>
                <a:gd name="connsiteX58" fmla="*/ 175978 w 608133"/>
                <a:gd name="connsiteY58" fmla="*/ 332119 h 555350"/>
                <a:gd name="connsiteX59" fmla="*/ 196807 w 608133"/>
                <a:gd name="connsiteY59" fmla="*/ 356470 h 555350"/>
                <a:gd name="connsiteX60" fmla="*/ 177580 w 608133"/>
                <a:gd name="connsiteY60" fmla="*/ 361358 h 555350"/>
                <a:gd name="connsiteX61" fmla="*/ 175978 w 608133"/>
                <a:gd name="connsiteY61" fmla="*/ 361358 h 555350"/>
                <a:gd name="connsiteX62" fmla="*/ 175978 w 608133"/>
                <a:gd name="connsiteY62" fmla="*/ 513065 h 555350"/>
                <a:gd name="connsiteX63" fmla="*/ 146426 w 608133"/>
                <a:gd name="connsiteY63" fmla="*/ 555279 h 555350"/>
                <a:gd name="connsiteX64" fmla="*/ 73435 w 608133"/>
                <a:gd name="connsiteY64" fmla="*/ 555279 h 555350"/>
                <a:gd name="connsiteX65" fmla="*/ 43883 w 608133"/>
                <a:gd name="connsiteY65" fmla="*/ 513065 h 555350"/>
                <a:gd name="connsiteX66" fmla="*/ 43883 w 608133"/>
                <a:gd name="connsiteY66" fmla="*/ 361358 h 555350"/>
                <a:gd name="connsiteX67" fmla="*/ 42281 w 608133"/>
                <a:gd name="connsiteY67" fmla="*/ 361358 h 555350"/>
                <a:gd name="connsiteX68" fmla="*/ 0 w 608133"/>
                <a:gd name="connsiteY68" fmla="*/ 319055 h 555350"/>
                <a:gd name="connsiteX69" fmla="*/ 0 w 608133"/>
                <a:gd name="connsiteY69" fmla="*/ 180324 h 555350"/>
                <a:gd name="connsiteX70" fmla="*/ 42281 w 608133"/>
                <a:gd name="connsiteY70" fmla="*/ 138109 h 555350"/>
                <a:gd name="connsiteX71" fmla="*/ 46465 w 608133"/>
                <a:gd name="connsiteY71" fmla="*/ 138109 h 555350"/>
                <a:gd name="connsiteX72" fmla="*/ 26170 w 608133"/>
                <a:gd name="connsiteY72" fmla="*/ 83630 h 555350"/>
                <a:gd name="connsiteX73" fmla="*/ 109931 w 608133"/>
                <a:gd name="connsiteY73" fmla="*/ 0 h 55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8133" h="555350">
                  <a:moveTo>
                    <a:pt x="498237" y="0"/>
                  </a:moveTo>
                  <a:cubicBezTo>
                    <a:pt x="544420" y="0"/>
                    <a:pt x="581972" y="37505"/>
                    <a:pt x="581972" y="83630"/>
                  </a:cubicBezTo>
                  <a:cubicBezTo>
                    <a:pt x="581972" y="104426"/>
                    <a:pt x="574319" y="123445"/>
                    <a:pt x="561683" y="138109"/>
                  </a:cubicBezTo>
                  <a:lnTo>
                    <a:pt x="565865" y="138109"/>
                  </a:lnTo>
                  <a:cubicBezTo>
                    <a:pt x="589179" y="138109"/>
                    <a:pt x="608133" y="157039"/>
                    <a:pt x="608133" y="180324"/>
                  </a:cubicBezTo>
                  <a:lnTo>
                    <a:pt x="608133" y="319055"/>
                  </a:lnTo>
                  <a:cubicBezTo>
                    <a:pt x="608133" y="342339"/>
                    <a:pt x="589179" y="361358"/>
                    <a:pt x="565865" y="361358"/>
                  </a:cubicBezTo>
                  <a:lnTo>
                    <a:pt x="564175" y="361358"/>
                  </a:lnTo>
                  <a:lnTo>
                    <a:pt x="564175" y="513065"/>
                  </a:lnTo>
                  <a:cubicBezTo>
                    <a:pt x="564175" y="537149"/>
                    <a:pt x="551539" y="555279"/>
                    <a:pt x="534721" y="555279"/>
                  </a:cubicBezTo>
                  <a:lnTo>
                    <a:pt x="461753" y="555279"/>
                  </a:lnTo>
                  <a:cubicBezTo>
                    <a:pt x="444935" y="555279"/>
                    <a:pt x="432210" y="537149"/>
                    <a:pt x="432210" y="513065"/>
                  </a:cubicBezTo>
                  <a:lnTo>
                    <a:pt x="432210" y="361358"/>
                  </a:lnTo>
                  <a:lnTo>
                    <a:pt x="430609" y="361358"/>
                  </a:lnTo>
                  <a:cubicBezTo>
                    <a:pt x="423223" y="361358"/>
                    <a:pt x="416460" y="359225"/>
                    <a:pt x="410409" y="355937"/>
                  </a:cubicBezTo>
                  <a:cubicBezTo>
                    <a:pt x="419841" y="350871"/>
                    <a:pt x="426960" y="342339"/>
                    <a:pt x="430253" y="332030"/>
                  </a:cubicBezTo>
                  <a:cubicBezTo>
                    <a:pt x="430431" y="332030"/>
                    <a:pt x="430520" y="332119"/>
                    <a:pt x="430609" y="332119"/>
                  </a:cubicBezTo>
                  <a:lnTo>
                    <a:pt x="430609" y="167348"/>
                  </a:lnTo>
                  <a:cubicBezTo>
                    <a:pt x="430520" y="167348"/>
                    <a:pt x="430431" y="167348"/>
                    <a:pt x="430253" y="167348"/>
                  </a:cubicBezTo>
                  <a:cubicBezTo>
                    <a:pt x="426960" y="157128"/>
                    <a:pt x="419841" y="148596"/>
                    <a:pt x="410409" y="143441"/>
                  </a:cubicBezTo>
                  <a:cubicBezTo>
                    <a:pt x="416460" y="140153"/>
                    <a:pt x="423223" y="138109"/>
                    <a:pt x="430609" y="138109"/>
                  </a:cubicBezTo>
                  <a:lnTo>
                    <a:pt x="434791" y="138109"/>
                  </a:lnTo>
                  <a:cubicBezTo>
                    <a:pt x="422155" y="123445"/>
                    <a:pt x="414502" y="104426"/>
                    <a:pt x="414502" y="83630"/>
                  </a:cubicBezTo>
                  <a:cubicBezTo>
                    <a:pt x="414502" y="37505"/>
                    <a:pt x="452054" y="0"/>
                    <a:pt x="498237" y="0"/>
                  </a:cubicBezTo>
                  <a:close/>
                  <a:moveTo>
                    <a:pt x="303044" y="0"/>
                  </a:moveTo>
                  <a:cubicBezTo>
                    <a:pt x="349230" y="0"/>
                    <a:pt x="386874" y="37592"/>
                    <a:pt x="386874" y="83627"/>
                  </a:cubicBezTo>
                  <a:cubicBezTo>
                    <a:pt x="386874" y="104423"/>
                    <a:pt x="379132" y="123441"/>
                    <a:pt x="366584" y="138105"/>
                  </a:cubicBezTo>
                  <a:lnTo>
                    <a:pt x="370678" y="138105"/>
                  </a:lnTo>
                  <a:cubicBezTo>
                    <a:pt x="378064" y="138105"/>
                    <a:pt x="384827" y="140149"/>
                    <a:pt x="390879" y="143437"/>
                  </a:cubicBezTo>
                  <a:cubicBezTo>
                    <a:pt x="400223" y="148591"/>
                    <a:pt x="407342" y="157123"/>
                    <a:pt x="410724" y="167343"/>
                  </a:cubicBezTo>
                  <a:cubicBezTo>
                    <a:pt x="412059" y="171520"/>
                    <a:pt x="412949" y="175786"/>
                    <a:pt x="412949" y="180318"/>
                  </a:cubicBezTo>
                  <a:lnTo>
                    <a:pt x="412949" y="319044"/>
                  </a:lnTo>
                  <a:cubicBezTo>
                    <a:pt x="412949" y="323666"/>
                    <a:pt x="412059" y="327931"/>
                    <a:pt x="410724" y="332019"/>
                  </a:cubicBezTo>
                  <a:cubicBezTo>
                    <a:pt x="407431" y="342328"/>
                    <a:pt x="400223" y="350860"/>
                    <a:pt x="390879" y="356014"/>
                  </a:cubicBezTo>
                  <a:cubicBezTo>
                    <a:pt x="384827" y="359214"/>
                    <a:pt x="378064" y="361347"/>
                    <a:pt x="370678" y="361347"/>
                  </a:cubicBezTo>
                  <a:lnTo>
                    <a:pt x="369076" y="361347"/>
                  </a:lnTo>
                  <a:lnTo>
                    <a:pt x="369076" y="513048"/>
                  </a:lnTo>
                  <a:cubicBezTo>
                    <a:pt x="369076" y="537132"/>
                    <a:pt x="356439" y="555350"/>
                    <a:pt x="339530" y="555350"/>
                  </a:cubicBezTo>
                  <a:lnTo>
                    <a:pt x="266646" y="555350"/>
                  </a:lnTo>
                  <a:cubicBezTo>
                    <a:pt x="249826" y="555350"/>
                    <a:pt x="237100" y="537132"/>
                    <a:pt x="237100" y="513048"/>
                  </a:cubicBezTo>
                  <a:lnTo>
                    <a:pt x="237100" y="361347"/>
                  </a:lnTo>
                  <a:lnTo>
                    <a:pt x="235498" y="361347"/>
                  </a:lnTo>
                  <a:cubicBezTo>
                    <a:pt x="228557" y="361347"/>
                    <a:pt x="222060" y="359480"/>
                    <a:pt x="216276" y="356548"/>
                  </a:cubicBezTo>
                  <a:cubicBezTo>
                    <a:pt x="206398" y="351393"/>
                    <a:pt x="198922" y="342684"/>
                    <a:pt x="195452" y="332108"/>
                  </a:cubicBezTo>
                  <a:cubicBezTo>
                    <a:pt x="194117" y="327931"/>
                    <a:pt x="193138" y="323666"/>
                    <a:pt x="193138" y="319133"/>
                  </a:cubicBezTo>
                  <a:lnTo>
                    <a:pt x="193138" y="180318"/>
                  </a:lnTo>
                  <a:cubicBezTo>
                    <a:pt x="193138" y="175786"/>
                    <a:pt x="194117" y="171431"/>
                    <a:pt x="195452" y="167343"/>
                  </a:cubicBezTo>
                  <a:cubicBezTo>
                    <a:pt x="198922" y="156678"/>
                    <a:pt x="206398" y="147969"/>
                    <a:pt x="216276" y="142904"/>
                  </a:cubicBezTo>
                  <a:cubicBezTo>
                    <a:pt x="222060" y="139971"/>
                    <a:pt x="228557" y="138105"/>
                    <a:pt x="235498" y="138105"/>
                  </a:cubicBezTo>
                  <a:lnTo>
                    <a:pt x="239592" y="138105"/>
                  </a:lnTo>
                  <a:cubicBezTo>
                    <a:pt x="226955" y="123441"/>
                    <a:pt x="219302" y="104423"/>
                    <a:pt x="219302" y="83627"/>
                  </a:cubicBezTo>
                  <a:cubicBezTo>
                    <a:pt x="219302" y="37592"/>
                    <a:pt x="256856" y="0"/>
                    <a:pt x="303044" y="0"/>
                  </a:cubicBezTo>
                  <a:close/>
                  <a:moveTo>
                    <a:pt x="109931" y="0"/>
                  </a:moveTo>
                  <a:cubicBezTo>
                    <a:pt x="156128" y="0"/>
                    <a:pt x="193692" y="37505"/>
                    <a:pt x="193692" y="83630"/>
                  </a:cubicBezTo>
                  <a:cubicBezTo>
                    <a:pt x="193692" y="104426"/>
                    <a:pt x="186036" y="123445"/>
                    <a:pt x="173397" y="138109"/>
                  </a:cubicBezTo>
                  <a:lnTo>
                    <a:pt x="177580" y="138109"/>
                  </a:lnTo>
                  <a:cubicBezTo>
                    <a:pt x="184523" y="138109"/>
                    <a:pt x="191021" y="139975"/>
                    <a:pt x="196807" y="142908"/>
                  </a:cubicBezTo>
                  <a:cubicBezTo>
                    <a:pt x="186927" y="147974"/>
                    <a:pt x="179450" y="156683"/>
                    <a:pt x="175978" y="167348"/>
                  </a:cubicBezTo>
                  <a:lnTo>
                    <a:pt x="175978" y="332119"/>
                  </a:lnTo>
                  <a:cubicBezTo>
                    <a:pt x="179450" y="342695"/>
                    <a:pt x="186927" y="351404"/>
                    <a:pt x="196807" y="356470"/>
                  </a:cubicBezTo>
                  <a:cubicBezTo>
                    <a:pt x="190932" y="359492"/>
                    <a:pt x="184523" y="361358"/>
                    <a:pt x="177580" y="361358"/>
                  </a:cubicBezTo>
                  <a:lnTo>
                    <a:pt x="175978" y="361358"/>
                  </a:lnTo>
                  <a:lnTo>
                    <a:pt x="175978" y="513065"/>
                  </a:lnTo>
                  <a:cubicBezTo>
                    <a:pt x="175978" y="537149"/>
                    <a:pt x="163249" y="555279"/>
                    <a:pt x="146426" y="555279"/>
                  </a:cubicBezTo>
                  <a:lnTo>
                    <a:pt x="73435" y="555279"/>
                  </a:lnTo>
                  <a:cubicBezTo>
                    <a:pt x="56612" y="555279"/>
                    <a:pt x="43883" y="537149"/>
                    <a:pt x="43883" y="513065"/>
                  </a:cubicBezTo>
                  <a:lnTo>
                    <a:pt x="43883" y="361358"/>
                  </a:lnTo>
                  <a:lnTo>
                    <a:pt x="42281" y="361358"/>
                  </a:lnTo>
                  <a:cubicBezTo>
                    <a:pt x="18960" y="361358"/>
                    <a:pt x="0" y="342428"/>
                    <a:pt x="0" y="319055"/>
                  </a:cubicBezTo>
                  <a:lnTo>
                    <a:pt x="0" y="180324"/>
                  </a:lnTo>
                  <a:cubicBezTo>
                    <a:pt x="0" y="157039"/>
                    <a:pt x="18960" y="138109"/>
                    <a:pt x="42281" y="138109"/>
                  </a:cubicBezTo>
                  <a:lnTo>
                    <a:pt x="46465" y="138109"/>
                  </a:lnTo>
                  <a:cubicBezTo>
                    <a:pt x="33825" y="123445"/>
                    <a:pt x="26170" y="104426"/>
                    <a:pt x="26170" y="83630"/>
                  </a:cubicBezTo>
                  <a:cubicBezTo>
                    <a:pt x="26170" y="37505"/>
                    <a:pt x="63733" y="0"/>
                    <a:pt x="109931" y="0"/>
                  </a:cubicBezTo>
                  <a:close/>
                </a:path>
              </a:pathLst>
            </a:custGeom>
            <a:solidFill>
              <a:schemeClr val="bg1"/>
            </a:solidFill>
            <a:ln>
              <a:noFill/>
            </a:ln>
          </p:spPr>
          <p:txBody>
            <a:bodyPr/>
            <a:lstStyle/>
            <a:p>
              <a:endParaRPr lang="zh-CN" altLang="en-US">
                <a:latin typeface="华文细黑"/>
                <a:ea typeface="字魂73号-江南手书"/>
                <a:sym typeface="华文细黑"/>
              </a:endParaRPr>
            </a:p>
          </p:txBody>
        </p:sp>
      </p:grpSp>
      <p:grpSp>
        <p:nvGrpSpPr>
          <p:cNvPr id="24" name="组合 23">
            <a:extLst>
              <a:ext uri="{FF2B5EF4-FFF2-40B4-BE49-F238E27FC236}">
                <a16:creationId xmlns:a16="http://schemas.microsoft.com/office/drawing/2014/main" xmlns="" id="{1490AAB8-A43F-4104-BBC0-552007257C70}"/>
              </a:ext>
            </a:extLst>
          </p:cNvPr>
          <p:cNvGrpSpPr/>
          <p:nvPr/>
        </p:nvGrpSpPr>
        <p:grpSpPr>
          <a:xfrm>
            <a:off x="7049815" y="2215923"/>
            <a:ext cx="799601" cy="1013022"/>
            <a:chOff x="6870911" y="2017913"/>
            <a:chExt cx="1113803" cy="1411087"/>
          </a:xfrm>
        </p:grpSpPr>
        <p:sp>
          <p:nvSpPr>
            <p:cNvPr id="4" name="Freeform 236">
              <a:extLst>
                <a:ext uri="{FF2B5EF4-FFF2-40B4-BE49-F238E27FC236}">
                  <a16:creationId xmlns:a16="http://schemas.microsoft.com/office/drawing/2014/main" xmlns="" id="{822B8439-666C-463B-B592-B08AD5176072}"/>
                </a:ext>
              </a:extLst>
            </p:cNvPr>
            <p:cNvSpPr>
              <a:spLocks/>
            </p:cNvSpPr>
            <p:nvPr/>
          </p:nvSpPr>
          <p:spPr bwMode="auto">
            <a:xfrm>
              <a:off x="6870911" y="2017913"/>
              <a:ext cx="1113803" cy="1411087"/>
            </a:xfrm>
            <a:custGeom>
              <a:avLst/>
              <a:gdLst>
                <a:gd name="T0" fmla="*/ 380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4 w 426"/>
                <a:gd name="T15" fmla="*/ 426 h 540"/>
                <a:gd name="T16" fmla="*/ 380 w 426"/>
                <a:gd name="T17" fmla="*/ 426 h 540"/>
                <a:gd name="T18" fmla="*/ 426 w 426"/>
                <a:gd name="T19" fmla="*/ 380 h 540"/>
                <a:gd name="T20" fmla="*/ 426 w 426"/>
                <a:gd name="T21" fmla="*/ 46 h 540"/>
                <a:gd name="T22" fmla="*/ 380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0" y="0"/>
                  </a:moveTo>
                  <a:cubicBezTo>
                    <a:pt x="46" y="0"/>
                    <a:pt x="46" y="0"/>
                    <a:pt x="46" y="0"/>
                  </a:cubicBezTo>
                  <a:cubicBezTo>
                    <a:pt x="21" y="0"/>
                    <a:pt x="0" y="20"/>
                    <a:pt x="0" y="46"/>
                  </a:cubicBezTo>
                  <a:cubicBezTo>
                    <a:pt x="0" y="380"/>
                    <a:pt x="0" y="380"/>
                    <a:pt x="0" y="380"/>
                  </a:cubicBezTo>
                  <a:cubicBezTo>
                    <a:pt x="0" y="405"/>
                    <a:pt x="21" y="426"/>
                    <a:pt x="46" y="426"/>
                  </a:cubicBezTo>
                  <a:cubicBezTo>
                    <a:pt x="164" y="426"/>
                    <a:pt x="164" y="426"/>
                    <a:pt x="164" y="426"/>
                  </a:cubicBezTo>
                  <a:cubicBezTo>
                    <a:pt x="213" y="540"/>
                    <a:pt x="213" y="540"/>
                    <a:pt x="213" y="540"/>
                  </a:cubicBezTo>
                  <a:cubicBezTo>
                    <a:pt x="264" y="426"/>
                    <a:pt x="264" y="426"/>
                    <a:pt x="264" y="426"/>
                  </a:cubicBezTo>
                  <a:cubicBezTo>
                    <a:pt x="380" y="426"/>
                    <a:pt x="380" y="426"/>
                    <a:pt x="380" y="426"/>
                  </a:cubicBezTo>
                  <a:cubicBezTo>
                    <a:pt x="406" y="426"/>
                    <a:pt x="426" y="405"/>
                    <a:pt x="426" y="380"/>
                  </a:cubicBezTo>
                  <a:cubicBezTo>
                    <a:pt x="426" y="46"/>
                    <a:pt x="426" y="46"/>
                    <a:pt x="426" y="46"/>
                  </a:cubicBezTo>
                  <a:cubicBezTo>
                    <a:pt x="426" y="20"/>
                    <a:pt x="406" y="0"/>
                    <a:pt x="380" y="0"/>
                  </a:cubicBezTo>
                  <a:close/>
                </a:path>
              </a:pathLst>
            </a:custGeom>
            <a:solidFill>
              <a:schemeClr val="accent1"/>
            </a:solidFill>
            <a:ln>
              <a:noFill/>
            </a:ln>
            <a:effectLst>
              <a:outerShdw blurRad="2540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8" name="networking_125759">
              <a:extLst>
                <a:ext uri="{FF2B5EF4-FFF2-40B4-BE49-F238E27FC236}">
                  <a16:creationId xmlns:a16="http://schemas.microsoft.com/office/drawing/2014/main" xmlns="" id="{2B4FD354-FDE7-4D30-9D83-877E26783C22}"/>
                </a:ext>
              </a:extLst>
            </p:cNvPr>
            <p:cNvSpPr>
              <a:spLocks noChangeAspect="1"/>
            </p:cNvSpPr>
            <p:nvPr/>
          </p:nvSpPr>
          <p:spPr bwMode="auto">
            <a:xfrm>
              <a:off x="7231180" y="2380216"/>
              <a:ext cx="393263" cy="392668"/>
            </a:xfrm>
            <a:custGeom>
              <a:avLst/>
              <a:gdLst>
                <a:gd name="connsiteX0" fmla="*/ 285241 w 606933"/>
                <a:gd name="connsiteY0" fmla="*/ 444068 h 606016"/>
                <a:gd name="connsiteX1" fmla="*/ 303420 w 606933"/>
                <a:gd name="connsiteY1" fmla="*/ 445197 h 606016"/>
                <a:gd name="connsiteX2" fmla="*/ 321693 w 606933"/>
                <a:gd name="connsiteY2" fmla="*/ 444068 h 606016"/>
                <a:gd name="connsiteX3" fmla="*/ 321693 w 606933"/>
                <a:gd name="connsiteY3" fmla="*/ 466921 h 606016"/>
                <a:gd name="connsiteX4" fmla="*/ 321693 w 606933"/>
                <a:gd name="connsiteY4" fmla="*/ 503693 h 606016"/>
                <a:gd name="connsiteX5" fmla="*/ 356356 w 606933"/>
                <a:gd name="connsiteY5" fmla="*/ 553162 h 606016"/>
                <a:gd name="connsiteX6" fmla="*/ 303420 w 606933"/>
                <a:gd name="connsiteY6" fmla="*/ 606016 h 606016"/>
                <a:gd name="connsiteX7" fmla="*/ 250578 w 606933"/>
                <a:gd name="connsiteY7" fmla="*/ 553162 h 606016"/>
                <a:gd name="connsiteX8" fmla="*/ 285241 w 606933"/>
                <a:gd name="connsiteY8" fmla="*/ 503693 h 606016"/>
                <a:gd name="connsiteX9" fmla="*/ 285241 w 606933"/>
                <a:gd name="connsiteY9" fmla="*/ 466921 h 606016"/>
                <a:gd name="connsiteX10" fmla="*/ 416083 w 606933"/>
                <a:gd name="connsiteY10" fmla="*/ 389803 h 606016"/>
                <a:gd name="connsiteX11" fmla="*/ 458471 w 606933"/>
                <a:gd name="connsiteY11" fmla="*/ 432034 h 606016"/>
                <a:gd name="connsiteX12" fmla="*/ 480701 w 606933"/>
                <a:gd name="connsiteY12" fmla="*/ 427143 h 606016"/>
                <a:gd name="connsiteX13" fmla="*/ 533545 w 606933"/>
                <a:gd name="connsiteY13" fmla="*/ 480003 h 606016"/>
                <a:gd name="connsiteX14" fmla="*/ 480701 w 606933"/>
                <a:gd name="connsiteY14" fmla="*/ 532769 h 606016"/>
                <a:gd name="connsiteX15" fmla="*/ 427764 w 606933"/>
                <a:gd name="connsiteY15" fmla="*/ 480003 h 606016"/>
                <a:gd name="connsiteX16" fmla="*/ 432662 w 606933"/>
                <a:gd name="connsiteY16" fmla="*/ 457806 h 606016"/>
                <a:gd name="connsiteX17" fmla="*/ 390368 w 606933"/>
                <a:gd name="connsiteY17" fmla="*/ 415480 h 606016"/>
                <a:gd name="connsiteX18" fmla="*/ 416083 w 606933"/>
                <a:gd name="connsiteY18" fmla="*/ 389803 h 606016"/>
                <a:gd name="connsiteX19" fmla="*/ 190658 w 606933"/>
                <a:gd name="connsiteY19" fmla="*/ 389803 h 606016"/>
                <a:gd name="connsiteX20" fmla="*/ 216283 w 606933"/>
                <a:gd name="connsiteY20" fmla="*/ 415480 h 606016"/>
                <a:gd name="connsiteX21" fmla="*/ 174076 w 606933"/>
                <a:gd name="connsiteY21" fmla="*/ 457806 h 606016"/>
                <a:gd name="connsiteX22" fmla="*/ 178975 w 606933"/>
                <a:gd name="connsiteY22" fmla="*/ 480003 h 606016"/>
                <a:gd name="connsiteX23" fmla="*/ 126123 w 606933"/>
                <a:gd name="connsiteY23" fmla="*/ 532769 h 606016"/>
                <a:gd name="connsiteX24" fmla="*/ 73176 w 606933"/>
                <a:gd name="connsiteY24" fmla="*/ 480003 h 606016"/>
                <a:gd name="connsiteX25" fmla="*/ 126123 w 606933"/>
                <a:gd name="connsiteY25" fmla="*/ 427143 h 606016"/>
                <a:gd name="connsiteX26" fmla="*/ 148357 w 606933"/>
                <a:gd name="connsiteY26" fmla="*/ 432034 h 606016"/>
                <a:gd name="connsiteX27" fmla="*/ 52836 w 606933"/>
                <a:gd name="connsiteY27" fmla="*/ 253330 h 606016"/>
                <a:gd name="connsiteX28" fmla="*/ 102470 w 606933"/>
                <a:gd name="connsiteY28" fmla="*/ 287852 h 606016"/>
                <a:gd name="connsiteX29" fmla="*/ 161711 w 606933"/>
                <a:gd name="connsiteY29" fmla="*/ 287852 h 606016"/>
                <a:gd name="connsiteX30" fmla="*/ 160958 w 606933"/>
                <a:gd name="connsiteY30" fmla="*/ 302997 h 606016"/>
                <a:gd name="connsiteX31" fmla="*/ 162653 w 606933"/>
                <a:gd name="connsiteY31" fmla="*/ 324350 h 606016"/>
                <a:gd name="connsiteX32" fmla="*/ 102470 w 606933"/>
                <a:gd name="connsiteY32" fmla="*/ 324350 h 606016"/>
                <a:gd name="connsiteX33" fmla="*/ 52836 w 606933"/>
                <a:gd name="connsiteY33" fmla="*/ 358966 h 606016"/>
                <a:gd name="connsiteX34" fmla="*/ 0 w 606933"/>
                <a:gd name="connsiteY34" fmla="*/ 306195 h 606016"/>
                <a:gd name="connsiteX35" fmla="*/ 52836 w 606933"/>
                <a:gd name="connsiteY35" fmla="*/ 253330 h 606016"/>
                <a:gd name="connsiteX36" fmla="*/ 553987 w 606933"/>
                <a:gd name="connsiteY36" fmla="*/ 250225 h 606016"/>
                <a:gd name="connsiteX37" fmla="*/ 606933 w 606933"/>
                <a:gd name="connsiteY37" fmla="*/ 302996 h 606016"/>
                <a:gd name="connsiteX38" fmla="*/ 553987 w 606933"/>
                <a:gd name="connsiteY38" fmla="*/ 355861 h 606016"/>
                <a:gd name="connsiteX39" fmla="*/ 505658 w 606933"/>
                <a:gd name="connsiteY39" fmla="*/ 324349 h 606016"/>
                <a:gd name="connsiteX40" fmla="*/ 444139 w 606933"/>
                <a:gd name="connsiteY40" fmla="*/ 324349 h 606016"/>
                <a:gd name="connsiteX41" fmla="*/ 445741 w 606933"/>
                <a:gd name="connsiteY41" fmla="*/ 302996 h 606016"/>
                <a:gd name="connsiteX42" fmla="*/ 444987 w 606933"/>
                <a:gd name="connsiteY42" fmla="*/ 287851 h 606016"/>
                <a:gd name="connsiteX43" fmla="*/ 503397 w 606933"/>
                <a:gd name="connsiteY43" fmla="*/ 287851 h 606016"/>
                <a:gd name="connsiteX44" fmla="*/ 553987 w 606933"/>
                <a:gd name="connsiteY44" fmla="*/ 250225 h 606016"/>
                <a:gd name="connsiteX45" fmla="*/ 303361 w 606933"/>
                <a:gd name="connsiteY45" fmla="*/ 231794 h 606016"/>
                <a:gd name="connsiteX46" fmla="*/ 232049 w 606933"/>
                <a:gd name="connsiteY46" fmla="*/ 302996 h 606016"/>
                <a:gd name="connsiteX47" fmla="*/ 249099 w 606933"/>
                <a:gd name="connsiteY47" fmla="*/ 320115 h 606016"/>
                <a:gd name="connsiteX48" fmla="*/ 266150 w 606933"/>
                <a:gd name="connsiteY48" fmla="*/ 302996 h 606016"/>
                <a:gd name="connsiteX49" fmla="*/ 303455 w 606933"/>
                <a:gd name="connsiteY49" fmla="*/ 265749 h 606016"/>
                <a:gd name="connsiteX50" fmla="*/ 320412 w 606933"/>
                <a:gd name="connsiteY50" fmla="*/ 248819 h 606016"/>
                <a:gd name="connsiteX51" fmla="*/ 303361 w 606933"/>
                <a:gd name="connsiteY51" fmla="*/ 231794 h 606016"/>
                <a:gd name="connsiteX52" fmla="*/ 303455 w 606933"/>
                <a:gd name="connsiteY52" fmla="*/ 188904 h 606016"/>
                <a:gd name="connsiteX53" fmla="*/ 417818 w 606933"/>
                <a:gd name="connsiteY53" fmla="*/ 302996 h 606016"/>
                <a:gd name="connsiteX54" fmla="*/ 303455 w 606933"/>
                <a:gd name="connsiteY54" fmla="*/ 417183 h 606016"/>
                <a:gd name="connsiteX55" fmla="*/ 189186 w 606933"/>
                <a:gd name="connsiteY55" fmla="*/ 302996 h 606016"/>
                <a:gd name="connsiteX56" fmla="*/ 303455 w 606933"/>
                <a:gd name="connsiteY56" fmla="*/ 188904 h 606016"/>
                <a:gd name="connsiteX57" fmla="*/ 480677 w 606933"/>
                <a:gd name="connsiteY57" fmla="*/ 73506 h 606016"/>
                <a:gd name="connsiteX58" fmla="*/ 518018 w 606933"/>
                <a:gd name="connsiteY58" fmla="*/ 88889 h 606016"/>
                <a:gd name="connsiteX59" fmla="*/ 518018 w 606933"/>
                <a:gd name="connsiteY59" fmla="*/ 163406 h 606016"/>
                <a:gd name="connsiteX60" fmla="*/ 458574 w 606933"/>
                <a:gd name="connsiteY60" fmla="*/ 173944 h 606016"/>
                <a:gd name="connsiteX61" fmla="*/ 416275 w 606933"/>
                <a:gd name="connsiteY61" fmla="*/ 216283 h 606016"/>
                <a:gd name="connsiteX62" fmla="*/ 390368 w 606933"/>
                <a:gd name="connsiteY62" fmla="*/ 190503 h 606016"/>
                <a:gd name="connsiteX63" fmla="*/ 405818 w 606933"/>
                <a:gd name="connsiteY63" fmla="*/ 175073 h 606016"/>
                <a:gd name="connsiteX64" fmla="*/ 432855 w 606933"/>
                <a:gd name="connsiteY64" fmla="*/ 148258 h 606016"/>
                <a:gd name="connsiteX65" fmla="*/ 443406 w 606933"/>
                <a:gd name="connsiteY65" fmla="*/ 88889 h 606016"/>
                <a:gd name="connsiteX66" fmla="*/ 480677 w 606933"/>
                <a:gd name="connsiteY66" fmla="*/ 73506 h 606016"/>
                <a:gd name="connsiteX67" fmla="*/ 126232 w 606933"/>
                <a:gd name="connsiteY67" fmla="*/ 73247 h 606016"/>
                <a:gd name="connsiteX68" fmla="*/ 179075 w 606933"/>
                <a:gd name="connsiteY68" fmla="*/ 126039 h 606016"/>
                <a:gd name="connsiteX69" fmla="*/ 174177 w 606933"/>
                <a:gd name="connsiteY69" fmla="*/ 148247 h 606016"/>
                <a:gd name="connsiteX70" fmla="*/ 216565 w 606933"/>
                <a:gd name="connsiteY70" fmla="*/ 190499 h 606016"/>
                <a:gd name="connsiteX71" fmla="*/ 190755 w 606933"/>
                <a:gd name="connsiteY71" fmla="*/ 216283 h 606016"/>
                <a:gd name="connsiteX72" fmla="*/ 148462 w 606933"/>
                <a:gd name="connsiteY72" fmla="*/ 173937 h 606016"/>
                <a:gd name="connsiteX73" fmla="*/ 126232 w 606933"/>
                <a:gd name="connsiteY73" fmla="*/ 178830 h 606016"/>
                <a:gd name="connsiteX74" fmla="*/ 73388 w 606933"/>
                <a:gd name="connsiteY74" fmla="*/ 126039 h 606016"/>
                <a:gd name="connsiteX75" fmla="*/ 126232 w 606933"/>
                <a:gd name="connsiteY75" fmla="*/ 73247 h 606016"/>
                <a:gd name="connsiteX76" fmla="*/ 303420 w 606933"/>
                <a:gd name="connsiteY76" fmla="*/ 0 h 606016"/>
                <a:gd name="connsiteX77" fmla="*/ 356356 w 606933"/>
                <a:gd name="connsiteY77" fmla="*/ 52775 h 606016"/>
                <a:gd name="connsiteX78" fmla="*/ 321693 w 606933"/>
                <a:gd name="connsiteY78" fmla="*/ 102352 h 606016"/>
                <a:gd name="connsiteX79" fmla="*/ 321693 w 606933"/>
                <a:gd name="connsiteY79" fmla="*/ 162089 h 606016"/>
                <a:gd name="connsiteX80" fmla="*/ 303420 w 606933"/>
                <a:gd name="connsiteY80" fmla="*/ 160960 h 606016"/>
                <a:gd name="connsiteX81" fmla="*/ 285241 w 606933"/>
                <a:gd name="connsiteY81" fmla="*/ 162089 h 606016"/>
                <a:gd name="connsiteX82" fmla="*/ 285241 w 606933"/>
                <a:gd name="connsiteY82" fmla="*/ 102352 h 606016"/>
                <a:gd name="connsiteX83" fmla="*/ 250578 w 606933"/>
                <a:gd name="connsiteY83" fmla="*/ 52775 h 606016"/>
                <a:gd name="connsiteX84" fmla="*/ 303420 w 606933"/>
                <a:gd name="connsiteY84" fmla="*/ 0 h 60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06933" h="606016">
                  <a:moveTo>
                    <a:pt x="285241" y="444068"/>
                  </a:moveTo>
                  <a:cubicBezTo>
                    <a:pt x="291175" y="444820"/>
                    <a:pt x="297297" y="445197"/>
                    <a:pt x="303420" y="445197"/>
                  </a:cubicBezTo>
                  <a:cubicBezTo>
                    <a:pt x="309637" y="445197"/>
                    <a:pt x="315665" y="444820"/>
                    <a:pt x="321693" y="444068"/>
                  </a:cubicBezTo>
                  <a:lnTo>
                    <a:pt x="321693" y="466921"/>
                  </a:lnTo>
                  <a:lnTo>
                    <a:pt x="321693" y="503693"/>
                  </a:lnTo>
                  <a:cubicBezTo>
                    <a:pt x="341850" y="511029"/>
                    <a:pt x="356356" y="530497"/>
                    <a:pt x="356356" y="553162"/>
                  </a:cubicBezTo>
                  <a:cubicBezTo>
                    <a:pt x="356356" y="582410"/>
                    <a:pt x="332620" y="606016"/>
                    <a:pt x="303420" y="606016"/>
                  </a:cubicBezTo>
                  <a:cubicBezTo>
                    <a:pt x="274220" y="606016"/>
                    <a:pt x="250578" y="582316"/>
                    <a:pt x="250578" y="553162"/>
                  </a:cubicBezTo>
                  <a:cubicBezTo>
                    <a:pt x="250578" y="530497"/>
                    <a:pt x="264989" y="511029"/>
                    <a:pt x="285241" y="503693"/>
                  </a:cubicBezTo>
                  <a:lnTo>
                    <a:pt x="285241" y="466921"/>
                  </a:lnTo>
                  <a:close/>
                  <a:moveTo>
                    <a:pt x="416083" y="389803"/>
                  </a:moveTo>
                  <a:lnTo>
                    <a:pt x="458471" y="432034"/>
                  </a:lnTo>
                  <a:cubicBezTo>
                    <a:pt x="465253" y="428931"/>
                    <a:pt x="472789" y="427143"/>
                    <a:pt x="480701" y="427143"/>
                  </a:cubicBezTo>
                  <a:cubicBezTo>
                    <a:pt x="509808" y="427143"/>
                    <a:pt x="533451" y="450752"/>
                    <a:pt x="533545" y="480003"/>
                  </a:cubicBezTo>
                  <a:cubicBezTo>
                    <a:pt x="533545" y="509161"/>
                    <a:pt x="509808" y="532769"/>
                    <a:pt x="480701" y="532769"/>
                  </a:cubicBezTo>
                  <a:cubicBezTo>
                    <a:pt x="451407" y="532769"/>
                    <a:pt x="427764" y="509067"/>
                    <a:pt x="427764" y="480003"/>
                  </a:cubicBezTo>
                  <a:cubicBezTo>
                    <a:pt x="427764" y="471914"/>
                    <a:pt x="429553" y="464578"/>
                    <a:pt x="432662" y="457806"/>
                  </a:cubicBezTo>
                  <a:lnTo>
                    <a:pt x="390368" y="415480"/>
                  </a:lnTo>
                  <a:cubicBezTo>
                    <a:pt x="400070" y="408144"/>
                    <a:pt x="408736" y="399491"/>
                    <a:pt x="416083" y="389803"/>
                  </a:cubicBezTo>
                  <a:close/>
                  <a:moveTo>
                    <a:pt x="190658" y="389803"/>
                  </a:moveTo>
                  <a:cubicBezTo>
                    <a:pt x="198194" y="399491"/>
                    <a:pt x="206862" y="408144"/>
                    <a:pt x="216283" y="415480"/>
                  </a:cubicBezTo>
                  <a:lnTo>
                    <a:pt x="174076" y="457806"/>
                  </a:lnTo>
                  <a:cubicBezTo>
                    <a:pt x="177185" y="464578"/>
                    <a:pt x="178975" y="472103"/>
                    <a:pt x="178975" y="480003"/>
                  </a:cubicBezTo>
                  <a:cubicBezTo>
                    <a:pt x="178975" y="509161"/>
                    <a:pt x="155234" y="532769"/>
                    <a:pt x="126123" y="532769"/>
                  </a:cubicBezTo>
                  <a:cubicBezTo>
                    <a:pt x="96823" y="532769"/>
                    <a:pt x="73176" y="509161"/>
                    <a:pt x="73176" y="480003"/>
                  </a:cubicBezTo>
                  <a:cubicBezTo>
                    <a:pt x="73176" y="450752"/>
                    <a:pt x="96917" y="427143"/>
                    <a:pt x="126123" y="427143"/>
                  </a:cubicBezTo>
                  <a:cubicBezTo>
                    <a:pt x="134131" y="427143"/>
                    <a:pt x="141573" y="428931"/>
                    <a:pt x="148357" y="432034"/>
                  </a:cubicBezTo>
                  <a:close/>
                  <a:moveTo>
                    <a:pt x="52836" y="253330"/>
                  </a:moveTo>
                  <a:cubicBezTo>
                    <a:pt x="75628" y="253330"/>
                    <a:pt x="95030" y="267628"/>
                    <a:pt x="102470" y="287852"/>
                  </a:cubicBezTo>
                  <a:lnTo>
                    <a:pt x="161711" y="287852"/>
                  </a:lnTo>
                  <a:cubicBezTo>
                    <a:pt x="161240" y="292838"/>
                    <a:pt x="160958" y="297917"/>
                    <a:pt x="160958" y="302997"/>
                  </a:cubicBezTo>
                  <a:cubicBezTo>
                    <a:pt x="160958" y="310334"/>
                    <a:pt x="161617" y="317483"/>
                    <a:pt x="162653" y="324350"/>
                  </a:cubicBezTo>
                  <a:lnTo>
                    <a:pt x="102470" y="324350"/>
                  </a:lnTo>
                  <a:cubicBezTo>
                    <a:pt x="95030" y="344386"/>
                    <a:pt x="75628" y="358872"/>
                    <a:pt x="52836" y="358966"/>
                  </a:cubicBezTo>
                  <a:cubicBezTo>
                    <a:pt x="23640" y="358966"/>
                    <a:pt x="0" y="335355"/>
                    <a:pt x="0" y="306195"/>
                  </a:cubicBezTo>
                  <a:cubicBezTo>
                    <a:pt x="0" y="276941"/>
                    <a:pt x="23734" y="253330"/>
                    <a:pt x="52836" y="253330"/>
                  </a:cubicBezTo>
                  <a:close/>
                  <a:moveTo>
                    <a:pt x="553987" y="250225"/>
                  </a:moveTo>
                  <a:cubicBezTo>
                    <a:pt x="583192" y="250225"/>
                    <a:pt x="606933" y="273930"/>
                    <a:pt x="606933" y="302996"/>
                  </a:cubicBezTo>
                  <a:cubicBezTo>
                    <a:pt x="606933" y="332250"/>
                    <a:pt x="583192" y="355861"/>
                    <a:pt x="553987" y="355861"/>
                  </a:cubicBezTo>
                  <a:cubicBezTo>
                    <a:pt x="532413" y="355861"/>
                    <a:pt x="513854" y="342880"/>
                    <a:pt x="505658" y="324349"/>
                  </a:cubicBezTo>
                  <a:lnTo>
                    <a:pt x="444139" y="324349"/>
                  </a:lnTo>
                  <a:cubicBezTo>
                    <a:pt x="445270" y="317294"/>
                    <a:pt x="445741" y="310333"/>
                    <a:pt x="445741" y="302996"/>
                  </a:cubicBezTo>
                  <a:cubicBezTo>
                    <a:pt x="445741" y="297916"/>
                    <a:pt x="445458" y="292837"/>
                    <a:pt x="444987" y="287851"/>
                  </a:cubicBezTo>
                  <a:lnTo>
                    <a:pt x="503397" y="287851"/>
                  </a:lnTo>
                  <a:cubicBezTo>
                    <a:pt x="509897" y="266028"/>
                    <a:pt x="530152" y="250225"/>
                    <a:pt x="553987" y="250225"/>
                  </a:cubicBezTo>
                  <a:close/>
                  <a:moveTo>
                    <a:pt x="303361" y="231794"/>
                  </a:moveTo>
                  <a:cubicBezTo>
                    <a:pt x="264078" y="231794"/>
                    <a:pt x="232049" y="263774"/>
                    <a:pt x="232049" y="302996"/>
                  </a:cubicBezTo>
                  <a:cubicBezTo>
                    <a:pt x="232049" y="312402"/>
                    <a:pt x="239679" y="320115"/>
                    <a:pt x="249099" y="320115"/>
                  </a:cubicBezTo>
                  <a:cubicBezTo>
                    <a:pt x="258520" y="320115"/>
                    <a:pt x="266150" y="312402"/>
                    <a:pt x="266150" y="302996"/>
                  </a:cubicBezTo>
                  <a:cubicBezTo>
                    <a:pt x="266150" y="282492"/>
                    <a:pt x="282919" y="265749"/>
                    <a:pt x="303455" y="265749"/>
                  </a:cubicBezTo>
                  <a:cubicBezTo>
                    <a:pt x="312875" y="265749"/>
                    <a:pt x="320600" y="258225"/>
                    <a:pt x="320412" y="248819"/>
                  </a:cubicBezTo>
                  <a:cubicBezTo>
                    <a:pt x="320412" y="239413"/>
                    <a:pt x="312781" y="231794"/>
                    <a:pt x="303361" y="231794"/>
                  </a:cubicBezTo>
                  <a:close/>
                  <a:moveTo>
                    <a:pt x="303455" y="188904"/>
                  </a:moveTo>
                  <a:cubicBezTo>
                    <a:pt x="366665" y="188904"/>
                    <a:pt x="417818" y="239978"/>
                    <a:pt x="417818" y="302996"/>
                  </a:cubicBezTo>
                  <a:cubicBezTo>
                    <a:pt x="417818" y="366109"/>
                    <a:pt x="366665" y="417183"/>
                    <a:pt x="303455" y="417183"/>
                  </a:cubicBezTo>
                  <a:cubicBezTo>
                    <a:pt x="240339" y="417183"/>
                    <a:pt x="189186" y="366109"/>
                    <a:pt x="189186" y="302996"/>
                  </a:cubicBezTo>
                  <a:cubicBezTo>
                    <a:pt x="189186" y="239978"/>
                    <a:pt x="240339" y="188904"/>
                    <a:pt x="303455" y="188904"/>
                  </a:cubicBezTo>
                  <a:close/>
                  <a:moveTo>
                    <a:pt x="480677" y="73506"/>
                  </a:moveTo>
                  <a:cubicBezTo>
                    <a:pt x="494184" y="73506"/>
                    <a:pt x="507702" y="78634"/>
                    <a:pt x="518018" y="88889"/>
                  </a:cubicBezTo>
                  <a:cubicBezTo>
                    <a:pt x="538555" y="109494"/>
                    <a:pt x="538555" y="142895"/>
                    <a:pt x="518018" y="163406"/>
                  </a:cubicBezTo>
                  <a:cubicBezTo>
                    <a:pt x="501909" y="179495"/>
                    <a:pt x="478074" y="182976"/>
                    <a:pt x="458574" y="173944"/>
                  </a:cubicBezTo>
                  <a:lnTo>
                    <a:pt x="416275" y="216283"/>
                  </a:lnTo>
                  <a:cubicBezTo>
                    <a:pt x="408738" y="206592"/>
                    <a:pt x="400071" y="197936"/>
                    <a:pt x="390368" y="190503"/>
                  </a:cubicBezTo>
                  <a:lnTo>
                    <a:pt x="405818" y="175073"/>
                  </a:lnTo>
                  <a:lnTo>
                    <a:pt x="432855" y="148258"/>
                  </a:lnTo>
                  <a:cubicBezTo>
                    <a:pt x="423811" y="128782"/>
                    <a:pt x="427297" y="104978"/>
                    <a:pt x="443406" y="88889"/>
                  </a:cubicBezTo>
                  <a:cubicBezTo>
                    <a:pt x="453674" y="78634"/>
                    <a:pt x="467170" y="73506"/>
                    <a:pt x="480677" y="73506"/>
                  </a:cubicBezTo>
                  <a:close/>
                  <a:moveTo>
                    <a:pt x="126232" y="73247"/>
                  </a:moveTo>
                  <a:cubicBezTo>
                    <a:pt x="155526" y="73247"/>
                    <a:pt x="179075" y="96961"/>
                    <a:pt x="179075" y="126039"/>
                  </a:cubicBezTo>
                  <a:cubicBezTo>
                    <a:pt x="179075" y="134037"/>
                    <a:pt x="177380" y="141471"/>
                    <a:pt x="174177" y="148247"/>
                  </a:cubicBezTo>
                  <a:lnTo>
                    <a:pt x="216565" y="190499"/>
                  </a:lnTo>
                  <a:cubicBezTo>
                    <a:pt x="206863" y="197933"/>
                    <a:pt x="198197" y="206590"/>
                    <a:pt x="190755" y="216283"/>
                  </a:cubicBezTo>
                  <a:lnTo>
                    <a:pt x="148462" y="173937"/>
                  </a:lnTo>
                  <a:cubicBezTo>
                    <a:pt x="141680" y="177136"/>
                    <a:pt x="134144" y="178830"/>
                    <a:pt x="126232" y="178830"/>
                  </a:cubicBezTo>
                  <a:cubicBezTo>
                    <a:pt x="97125" y="178830"/>
                    <a:pt x="73482" y="155304"/>
                    <a:pt x="73388" y="126039"/>
                  </a:cubicBezTo>
                  <a:cubicBezTo>
                    <a:pt x="73388" y="96773"/>
                    <a:pt x="97125" y="73247"/>
                    <a:pt x="126232" y="73247"/>
                  </a:cubicBezTo>
                  <a:close/>
                  <a:moveTo>
                    <a:pt x="303420" y="0"/>
                  </a:moveTo>
                  <a:cubicBezTo>
                    <a:pt x="332714" y="0"/>
                    <a:pt x="356356" y="23707"/>
                    <a:pt x="356356" y="52775"/>
                  </a:cubicBezTo>
                  <a:cubicBezTo>
                    <a:pt x="356356" y="75541"/>
                    <a:pt x="341850" y="94920"/>
                    <a:pt x="321693" y="102352"/>
                  </a:cubicBezTo>
                  <a:lnTo>
                    <a:pt x="321693" y="162089"/>
                  </a:lnTo>
                  <a:cubicBezTo>
                    <a:pt x="315759" y="161336"/>
                    <a:pt x="309637" y="160960"/>
                    <a:pt x="303420" y="160960"/>
                  </a:cubicBezTo>
                  <a:cubicBezTo>
                    <a:pt x="297297" y="160960"/>
                    <a:pt x="291269" y="161336"/>
                    <a:pt x="285241" y="162089"/>
                  </a:cubicBezTo>
                  <a:lnTo>
                    <a:pt x="285241" y="102352"/>
                  </a:lnTo>
                  <a:cubicBezTo>
                    <a:pt x="264989" y="94920"/>
                    <a:pt x="250578" y="75541"/>
                    <a:pt x="250578" y="52775"/>
                  </a:cubicBezTo>
                  <a:cubicBezTo>
                    <a:pt x="250578" y="23613"/>
                    <a:pt x="274314" y="0"/>
                    <a:pt x="303420" y="0"/>
                  </a:cubicBezTo>
                  <a:close/>
                </a:path>
              </a:pathLst>
            </a:custGeom>
            <a:solidFill>
              <a:schemeClr val="bg1"/>
            </a:solidFill>
            <a:ln>
              <a:noFill/>
            </a:ln>
          </p:spPr>
          <p:txBody>
            <a:bodyPr/>
            <a:lstStyle/>
            <a:p>
              <a:endParaRPr lang="zh-CN" altLang="en-US">
                <a:latin typeface="华文细黑"/>
                <a:ea typeface="字魂73号-江南手书"/>
                <a:sym typeface="华文细黑"/>
              </a:endParaRPr>
            </a:p>
          </p:txBody>
        </p:sp>
      </p:grpSp>
      <p:grpSp>
        <p:nvGrpSpPr>
          <p:cNvPr id="25" name="组合 24">
            <a:extLst>
              <a:ext uri="{FF2B5EF4-FFF2-40B4-BE49-F238E27FC236}">
                <a16:creationId xmlns:a16="http://schemas.microsoft.com/office/drawing/2014/main" xmlns="" id="{4E10E6D5-1CE0-4882-824B-97D6F9363BB0}"/>
              </a:ext>
            </a:extLst>
          </p:cNvPr>
          <p:cNvGrpSpPr/>
          <p:nvPr/>
        </p:nvGrpSpPr>
        <p:grpSpPr>
          <a:xfrm>
            <a:off x="9688197" y="2215923"/>
            <a:ext cx="799601" cy="1013022"/>
            <a:chOff x="9509293" y="2017913"/>
            <a:chExt cx="1113803" cy="1411087"/>
          </a:xfrm>
        </p:grpSpPr>
        <p:sp>
          <p:nvSpPr>
            <p:cNvPr id="5" name="Freeform 237">
              <a:extLst>
                <a:ext uri="{FF2B5EF4-FFF2-40B4-BE49-F238E27FC236}">
                  <a16:creationId xmlns:a16="http://schemas.microsoft.com/office/drawing/2014/main" xmlns="" id="{44164374-5692-445A-AF9B-2AC465D52644}"/>
                </a:ext>
              </a:extLst>
            </p:cNvPr>
            <p:cNvSpPr>
              <a:spLocks/>
            </p:cNvSpPr>
            <p:nvPr/>
          </p:nvSpPr>
          <p:spPr bwMode="auto">
            <a:xfrm>
              <a:off x="9509293" y="2017913"/>
              <a:ext cx="1113803" cy="1411087"/>
            </a:xfrm>
            <a:custGeom>
              <a:avLst/>
              <a:gdLst>
                <a:gd name="T0" fmla="*/ 380 w 426"/>
                <a:gd name="T1" fmla="*/ 0 h 540"/>
                <a:gd name="T2" fmla="*/ 46 w 426"/>
                <a:gd name="T3" fmla="*/ 0 h 540"/>
                <a:gd name="T4" fmla="*/ 0 w 426"/>
                <a:gd name="T5" fmla="*/ 46 h 540"/>
                <a:gd name="T6" fmla="*/ 0 w 426"/>
                <a:gd name="T7" fmla="*/ 380 h 540"/>
                <a:gd name="T8" fmla="*/ 46 w 426"/>
                <a:gd name="T9" fmla="*/ 426 h 540"/>
                <a:gd name="T10" fmla="*/ 164 w 426"/>
                <a:gd name="T11" fmla="*/ 426 h 540"/>
                <a:gd name="T12" fmla="*/ 213 w 426"/>
                <a:gd name="T13" fmla="*/ 540 h 540"/>
                <a:gd name="T14" fmla="*/ 263 w 426"/>
                <a:gd name="T15" fmla="*/ 426 h 540"/>
                <a:gd name="T16" fmla="*/ 380 w 426"/>
                <a:gd name="T17" fmla="*/ 426 h 540"/>
                <a:gd name="T18" fmla="*/ 426 w 426"/>
                <a:gd name="T19" fmla="*/ 380 h 540"/>
                <a:gd name="T20" fmla="*/ 426 w 426"/>
                <a:gd name="T21" fmla="*/ 46 h 540"/>
                <a:gd name="T22" fmla="*/ 380 w 426"/>
                <a:gd name="T23"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540">
                  <a:moveTo>
                    <a:pt x="380" y="0"/>
                  </a:moveTo>
                  <a:cubicBezTo>
                    <a:pt x="46" y="0"/>
                    <a:pt x="46" y="0"/>
                    <a:pt x="46" y="0"/>
                  </a:cubicBezTo>
                  <a:cubicBezTo>
                    <a:pt x="20" y="0"/>
                    <a:pt x="0" y="20"/>
                    <a:pt x="0" y="46"/>
                  </a:cubicBezTo>
                  <a:cubicBezTo>
                    <a:pt x="0" y="380"/>
                    <a:pt x="0" y="380"/>
                    <a:pt x="0" y="380"/>
                  </a:cubicBezTo>
                  <a:cubicBezTo>
                    <a:pt x="0" y="405"/>
                    <a:pt x="20" y="426"/>
                    <a:pt x="46" y="426"/>
                  </a:cubicBezTo>
                  <a:cubicBezTo>
                    <a:pt x="164" y="426"/>
                    <a:pt x="164" y="426"/>
                    <a:pt x="164" y="426"/>
                  </a:cubicBezTo>
                  <a:cubicBezTo>
                    <a:pt x="213" y="540"/>
                    <a:pt x="213" y="540"/>
                    <a:pt x="213" y="540"/>
                  </a:cubicBezTo>
                  <a:cubicBezTo>
                    <a:pt x="263" y="426"/>
                    <a:pt x="263" y="426"/>
                    <a:pt x="263" y="426"/>
                  </a:cubicBezTo>
                  <a:cubicBezTo>
                    <a:pt x="380" y="426"/>
                    <a:pt x="380" y="426"/>
                    <a:pt x="380" y="426"/>
                  </a:cubicBezTo>
                  <a:cubicBezTo>
                    <a:pt x="405" y="426"/>
                    <a:pt x="426" y="405"/>
                    <a:pt x="426" y="380"/>
                  </a:cubicBezTo>
                  <a:cubicBezTo>
                    <a:pt x="426" y="46"/>
                    <a:pt x="426" y="46"/>
                    <a:pt x="426" y="46"/>
                  </a:cubicBezTo>
                  <a:cubicBezTo>
                    <a:pt x="426" y="20"/>
                    <a:pt x="405" y="0"/>
                    <a:pt x="380" y="0"/>
                  </a:cubicBezTo>
                  <a:close/>
                </a:path>
              </a:pathLst>
            </a:custGeom>
            <a:solidFill>
              <a:schemeClr val="accent1"/>
            </a:solidFill>
            <a:ln>
              <a:noFill/>
            </a:ln>
            <a:effectLst>
              <a:outerShdw blurRad="342900" sx="102000" sy="102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9" name="network-user-group_17659">
              <a:extLst>
                <a:ext uri="{FF2B5EF4-FFF2-40B4-BE49-F238E27FC236}">
                  <a16:creationId xmlns:a16="http://schemas.microsoft.com/office/drawing/2014/main" xmlns="" id="{314E1AA4-2146-45B8-9609-4E0EAD8BF4A1}"/>
                </a:ext>
              </a:extLst>
            </p:cNvPr>
            <p:cNvSpPr>
              <a:spLocks noChangeAspect="1"/>
            </p:cNvSpPr>
            <p:nvPr/>
          </p:nvSpPr>
          <p:spPr bwMode="auto">
            <a:xfrm>
              <a:off x="9869563" y="2394554"/>
              <a:ext cx="393262" cy="359129"/>
            </a:xfrm>
            <a:custGeom>
              <a:avLst/>
              <a:gdLst>
                <a:gd name="connsiteX0" fmla="*/ 498237 w 608133"/>
                <a:gd name="connsiteY0" fmla="*/ 0 h 555350"/>
                <a:gd name="connsiteX1" fmla="*/ 581972 w 608133"/>
                <a:gd name="connsiteY1" fmla="*/ 83630 h 555350"/>
                <a:gd name="connsiteX2" fmla="*/ 561683 w 608133"/>
                <a:gd name="connsiteY2" fmla="*/ 138109 h 555350"/>
                <a:gd name="connsiteX3" fmla="*/ 565865 w 608133"/>
                <a:gd name="connsiteY3" fmla="*/ 138109 h 555350"/>
                <a:gd name="connsiteX4" fmla="*/ 608133 w 608133"/>
                <a:gd name="connsiteY4" fmla="*/ 180324 h 555350"/>
                <a:gd name="connsiteX5" fmla="*/ 608133 w 608133"/>
                <a:gd name="connsiteY5" fmla="*/ 319055 h 555350"/>
                <a:gd name="connsiteX6" fmla="*/ 565865 w 608133"/>
                <a:gd name="connsiteY6" fmla="*/ 361358 h 555350"/>
                <a:gd name="connsiteX7" fmla="*/ 564175 w 608133"/>
                <a:gd name="connsiteY7" fmla="*/ 361358 h 555350"/>
                <a:gd name="connsiteX8" fmla="*/ 564175 w 608133"/>
                <a:gd name="connsiteY8" fmla="*/ 513065 h 555350"/>
                <a:gd name="connsiteX9" fmla="*/ 534721 w 608133"/>
                <a:gd name="connsiteY9" fmla="*/ 555279 h 555350"/>
                <a:gd name="connsiteX10" fmla="*/ 461753 w 608133"/>
                <a:gd name="connsiteY10" fmla="*/ 555279 h 555350"/>
                <a:gd name="connsiteX11" fmla="*/ 432210 w 608133"/>
                <a:gd name="connsiteY11" fmla="*/ 513065 h 555350"/>
                <a:gd name="connsiteX12" fmla="*/ 432210 w 608133"/>
                <a:gd name="connsiteY12" fmla="*/ 361358 h 555350"/>
                <a:gd name="connsiteX13" fmla="*/ 430609 w 608133"/>
                <a:gd name="connsiteY13" fmla="*/ 361358 h 555350"/>
                <a:gd name="connsiteX14" fmla="*/ 410409 w 608133"/>
                <a:gd name="connsiteY14" fmla="*/ 355937 h 555350"/>
                <a:gd name="connsiteX15" fmla="*/ 430253 w 608133"/>
                <a:gd name="connsiteY15" fmla="*/ 332030 h 555350"/>
                <a:gd name="connsiteX16" fmla="*/ 430609 w 608133"/>
                <a:gd name="connsiteY16" fmla="*/ 332119 h 555350"/>
                <a:gd name="connsiteX17" fmla="*/ 430609 w 608133"/>
                <a:gd name="connsiteY17" fmla="*/ 167348 h 555350"/>
                <a:gd name="connsiteX18" fmla="*/ 430253 w 608133"/>
                <a:gd name="connsiteY18" fmla="*/ 167348 h 555350"/>
                <a:gd name="connsiteX19" fmla="*/ 410409 w 608133"/>
                <a:gd name="connsiteY19" fmla="*/ 143441 h 555350"/>
                <a:gd name="connsiteX20" fmla="*/ 430609 w 608133"/>
                <a:gd name="connsiteY20" fmla="*/ 138109 h 555350"/>
                <a:gd name="connsiteX21" fmla="*/ 434791 w 608133"/>
                <a:gd name="connsiteY21" fmla="*/ 138109 h 555350"/>
                <a:gd name="connsiteX22" fmla="*/ 414502 w 608133"/>
                <a:gd name="connsiteY22" fmla="*/ 83630 h 555350"/>
                <a:gd name="connsiteX23" fmla="*/ 498237 w 608133"/>
                <a:gd name="connsiteY23" fmla="*/ 0 h 555350"/>
                <a:gd name="connsiteX24" fmla="*/ 303044 w 608133"/>
                <a:gd name="connsiteY24" fmla="*/ 0 h 555350"/>
                <a:gd name="connsiteX25" fmla="*/ 386874 w 608133"/>
                <a:gd name="connsiteY25" fmla="*/ 83627 h 555350"/>
                <a:gd name="connsiteX26" fmla="*/ 366584 w 608133"/>
                <a:gd name="connsiteY26" fmla="*/ 138105 h 555350"/>
                <a:gd name="connsiteX27" fmla="*/ 370678 w 608133"/>
                <a:gd name="connsiteY27" fmla="*/ 138105 h 555350"/>
                <a:gd name="connsiteX28" fmla="*/ 390879 w 608133"/>
                <a:gd name="connsiteY28" fmla="*/ 143437 h 555350"/>
                <a:gd name="connsiteX29" fmla="*/ 410724 w 608133"/>
                <a:gd name="connsiteY29" fmla="*/ 167343 h 555350"/>
                <a:gd name="connsiteX30" fmla="*/ 412949 w 608133"/>
                <a:gd name="connsiteY30" fmla="*/ 180318 h 555350"/>
                <a:gd name="connsiteX31" fmla="*/ 412949 w 608133"/>
                <a:gd name="connsiteY31" fmla="*/ 319044 h 555350"/>
                <a:gd name="connsiteX32" fmla="*/ 410724 w 608133"/>
                <a:gd name="connsiteY32" fmla="*/ 332019 h 555350"/>
                <a:gd name="connsiteX33" fmla="*/ 390879 w 608133"/>
                <a:gd name="connsiteY33" fmla="*/ 356014 h 555350"/>
                <a:gd name="connsiteX34" fmla="*/ 370678 w 608133"/>
                <a:gd name="connsiteY34" fmla="*/ 361347 h 555350"/>
                <a:gd name="connsiteX35" fmla="*/ 369076 w 608133"/>
                <a:gd name="connsiteY35" fmla="*/ 361347 h 555350"/>
                <a:gd name="connsiteX36" fmla="*/ 369076 w 608133"/>
                <a:gd name="connsiteY36" fmla="*/ 513048 h 555350"/>
                <a:gd name="connsiteX37" fmla="*/ 339530 w 608133"/>
                <a:gd name="connsiteY37" fmla="*/ 555350 h 555350"/>
                <a:gd name="connsiteX38" fmla="*/ 266646 w 608133"/>
                <a:gd name="connsiteY38" fmla="*/ 555350 h 555350"/>
                <a:gd name="connsiteX39" fmla="*/ 237100 w 608133"/>
                <a:gd name="connsiteY39" fmla="*/ 513048 h 555350"/>
                <a:gd name="connsiteX40" fmla="*/ 237100 w 608133"/>
                <a:gd name="connsiteY40" fmla="*/ 361347 h 555350"/>
                <a:gd name="connsiteX41" fmla="*/ 235498 w 608133"/>
                <a:gd name="connsiteY41" fmla="*/ 361347 h 555350"/>
                <a:gd name="connsiteX42" fmla="*/ 216276 w 608133"/>
                <a:gd name="connsiteY42" fmla="*/ 356548 h 555350"/>
                <a:gd name="connsiteX43" fmla="*/ 195452 w 608133"/>
                <a:gd name="connsiteY43" fmla="*/ 332108 h 555350"/>
                <a:gd name="connsiteX44" fmla="*/ 193138 w 608133"/>
                <a:gd name="connsiteY44" fmla="*/ 319133 h 555350"/>
                <a:gd name="connsiteX45" fmla="*/ 193138 w 608133"/>
                <a:gd name="connsiteY45" fmla="*/ 180318 h 555350"/>
                <a:gd name="connsiteX46" fmla="*/ 195452 w 608133"/>
                <a:gd name="connsiteY46" fmla="*/ 167343 h 555350"/>
                <a:gd name="connsiteX47" fmla="*/ 216276 w 608133"/>
                <a:gd name="connsiteY47" fmla="*/ 142904 h 555350"/>
                <a:gd name="connsiteX48" fmla="*/ 235498 w 608133"/>
                <a:gd name="connsiteY48" fmla="*/ 138105 h 555350"/>
                <a:gd name="connsiteX49" fmla="*/ 239592 w 608133"/>
                <a:gd name="connsiteY49" fmla="*/ 138105 h 555350"/>
                <a:gd name="connsiteX50" fmla="*/ 219302 w 608133"/>
                <a:gd name="connsiteY50" fmla="*/ 83627 h 555350"/>
                <a:gd name="connsiteX51" fmla="*/ 303044 w 608133"/>
                <a:gd name="connsiteY51" fmla="*/ 0 h 555350"/>
                <a:gd name="connsiteX52" fmla="*/ 109931 w 608133"/>
                <a:gd name="connsiteY52" fmla="*/ 0 h 555350"/>
                <a:gd name="connsiteX53" fmla="*/ 193692 w 608133"/>
                <a:gd name="connsiteY53" fmla="*/ 83630 h 555350"/>
                <a:gd name="connsiteX54" fmla="*/ 173397 w 608133"/>
                <a:gd name="connsiteY54" fmla="*/ 138109 h 555350"/>
                <a:gd name="connsiteX55" fmla="*/ 177580 w 608133"/>
                <a:gd name="connsiteY55" fmla="*/ 138109 h 555350"/>
                <a:gd name="connsiteX56" fmla="*/ 196807 w 608133"/>
                <a:gd name="connsiteY56" fmla="*/ 142908 h 555350"/>
                <a:gd name="connsiteX57" fmla="*/ 175978 w 608133"/>
                <a:gd name="connsiteY57" fmla="*/ 167348 h 555350"/>
                <a:gd name="connsiteX58" fmla="*/ 175978 w 608133"/>
                <a:gd name="connsiteY58" fmla="*/ 332119 h 555350"/>
                <a:gd name="connsiteX59" fmla="*/ 196807 w 608133"/>
                <a:gd name="connsiteY59" fmla="*/ 356470 h 555350"/>
                <a:gd name="connsiteX60" fmla="*/ 177580 w 608133"/>
                <a:gd name="connsiteY60" fmla="*/ 361358 h 555350"/>
                <a:gd name="connsiteX61" fmla="*/ 175978 w 608133"/>
                <a:gd name="connsiteY61" fmla="*/ 361358 h 555350"/>
                <a:gd name="connsiteX62" fmla="*/ 175978 w 608133"/>
                <a:gd name="connsiteY62" fmla="*/ 513065 h 555350"/>
                <a:gd name="connsiteX63" fmla="*/ 146426 w 608133"/>
                <a:gd name="connsiteY63" fmla="*/ 555279 h 555350"/>
                <a:gd name="connsiteX64" fmla="*/ 73435 w 608133"/>
                <a:gd name="connsiteY64" fmla="*/ 555279 h 555350"/>
                <a:gd name="connsiteX65" fmla="*/ 43883 w 608133"/>
                <a:gd name="connsiteY65" fmla="*/ 513065 h 555350"/>
                <a:gd name="connsiteX66" fmla="*/ 43883 w 608133"/>
                <a:gd name="connsiteY66" fmla="*/ 361358 h 555350"/>
                <a:gd name="connsiteX67" fmla="*/ 42281 w 608133"/>
                <a:gd name="connsiteY67" fmla="*/ 361358 h 555350"/>
                <a:gd name="connsiteX68" fmla="*/ 0 w 608133"/>
                <a:gd name="connsiteY68" fmla="*/ 319055 h 555350"/>
                <a:gd name="connsiteX69" fmla="*/ 0 w 608133"/>
                <a:gd name="connsiteY69" fmla="*/ 180324 h 555350"/>
                <a:gd name="connsiteX70" fmla="*/ 42281 w 608133"/>
                <a:gd name="connsiteY70" fmla="*/ 138109 h 555350"/>
                <a:gd name="connsiteX71" fmla="*/ 46465 w 608133"/>
                <a:gd name="connsiteY71" fmla="*/ 138109 h 555350"/>
                <a:gd name="connsiteX72" fmla="*/ 26170 w 608133"/>
                <a:gd name="connsiteY72" fmla="*/ 83630 h 555350"/>
                <a:gd name="connsiteX73" fmla="*/ 109931 w 608133"/>
                <a:gd name="connsiteY73" fmla="*/ 0 h 55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8133" h="555350">
                  <a:moveTo>
                    <a:pt x="498237" y="0"/>
                  </a:moveTo>
                  <a:cubicBezTo>
                    <a:pt x="544420" y="0"/>
                    <a:pt x="581972" y="37505"/>
                    <a:pt x="581972" y="83630"/>
                  </a:cubicBezTo>
                  <a:cubicBezTo>
                    <a:pt x="581972" y="104426"/>
                    <a:pt x="574319" y="123445"/>
                    <a:pt x="561683" y="138109"/>
                  </a:cubicBezTo>
                  <a:lnTo>
                    <a:pt x="565865" y="138109"/>
                  </a:lnTo>
                  <a:cubicBezTo>
                    <a:pt x="589179" y="138109"/>
                    <a:pt x="608133" y="157039"/>
                    <a:pt x="608133" y="180324"/>
                  </a:cubicBezTo>
                  <a:lnTo>
                    <a:pt x="608133" y="319055"/>
                  </a:lnTo>
                  <a:cubicBezTo>
                    <a:pt x="608133" y="342339"/>
                    <a:pt x="589179" y="361358"/>
                    <a:pt x="565865" y="361358"/>
                  </a:cubicBezTo>
                  <a:lnTo>
                    <a:pt x="564175" y="361358"/>
                  </a:lnTo>
                  <a:lnTo>
                    <a:pt x="564175" y="513065"/>
                  </a:lnTo>
                  <a:cubicBezTo>
                    <a:pt x="564175" y="537149"/>
                    <a:pt x="551539" y="555279"/>
                    <a:pt x="534721" y="555279"/>
                  </a:cubicBezTo>
                  <a:lnTo>
                    <a:pt x="461753" y="555279"/>
                  </a:lnTo>
                  <a:cubicBezTo>
                    <a:pt x="444935" y="555279"/>
                    <a:pt x="432210" y="537149"/>
                    <a:pt x="432210" y="513065"/>
                  </a:cubicBezTo>
                  <a:lnTo>
                    <a:pt x="432210" y="361358"/>
                  </a:lnTo>
                  <a:lnTo>
                    <a:pt x="430609" y="361358"/>
                  </a:lnTo>
                  <a:cubicBezTo>
                    <a:pt x="423223" y="361358"/>
                    <a:pt x="416460" y="359225"/>
                    <a:pt x="410409" y="355937"/>
                  </a:cubicBezTo>
                  <a:cubicBezTo>
                    <a:pt x="419841" y="350871"/>
                    <a:pt x="426960" y="342339"/>
                    <a:pt x="430253" y="332030"/>
                  </a:cubicBezTo>
                  <a:cubicBezTo>
                    <a:pt x="430431" y="332030"/>
                    <a:pt x="430520" y="332119"/>
                    <a:pt x="430609" y="332119"/>
                  </a:cubicBezTo>
                  <a:lnTo>
                    <a:pt x="430609" y="167348"/>
                  </a:lnTo>
                  <a:cubicBezTo>
                    <a:pt x="430520" y="167348"/>
                    <a:pt x="430431" y="167348"/>
                    <a:pt x="430253" y="167348"/>
                  </a:cubicBezTo>
                  <a:cubicBezTo>
                    <a:pt x="426960" y="157128"/>
                    <a:pt x="419841" y="148596"/>
                    <a:pt x="410409" y="143441"/>
                  </a:cubicBezTo>
                  <a:cubicBezTo>
                    <a:pt x="416460" y="140153"/>
                    <a:pt x="423223" y="138109"/>
                    <a:pt x="430609" y="138109"/>
                  </a:cubicBezTo>
                  <a:lnTo>
                    <a:pt x="434791" y="138109"/>
                  </a:lnTo>
                  <a:cubicBezTo>
                    <a:pt x="422155" y="123445"/>
                    <a:pt x="414502" y="104426"/>
                    <a:pt x="414502" y="83630"/>
                  </a:cubicBezTo>
                  <a:cubicBezTo>
                    <a:pt x="414502" y="37505"/>
                    <a:pt x="452054" y="0"/>
                    <a:pt x="498237" y="0"/>
                  </a:cubicBezTo>
                  <a:close/>
                  <a:moveTo>
                    <a:pt x="303044" y="0"/>
                  </a:moveTo>
                  <a:cubicBezTo>
                    <a:pt x="349230" y="0"/>
                    <a:pt x="386874" y="37592"/>
                    <a:pt x="386874" y="83627"/>
                  </a:cubicBezTo>
                  <a:cubicBezTo>
                    <a:pt x="386874" y="104423"/>
                    <a:pt x="379132" y="123441"/>
                    <a:pt x="366584" y="138105"/>
                  </a:cubicBezTo>
                  <a:lnTo>
                    <a:pt x="370678" y="138105"/>
                  </a:lnTo>
                  <a:cubicBezTo>
                    <a:pt x="378064" y="138105"/>
                    <a:pt x="384827" y="140149"/>
                    <a:pt x="390879" y="143437"/>
                  </a:cubicBezTo>
                  <a:cubicBezTo>
                    <a:pt x="400223" y="148591"/>
                    <a:pt x="407342" y="157123"/>
                    <a:pt x="410724" y="167343"/>
                  </a:cubicBezTo>
                  <a:cubicBezTo>
                    <a:pt x="412059" y="171520"/>
                    <a:pt x="412949" y="175786"/>
                    <a:pt x="412949" y="180318"/>
                  </a:cubicBezTo>
                  <a:lnTo>
                    <a:pt x="412949" y="319044"/>
                  </a:lnTo>
                  <a:cubicBezTo>
                    <a:pt x="412949" y="323666"/>
                    <a:pt x="412059" y="327931"/>
                    <a:pt x="410724" y="332019"/>
                  </a:cubicBezTo>
                  <a:cubicBezTo>
                    <a:pt x="407431" y="342328"/>
                    <a:pt x="400223" y="350860"/>
                    <a:pt x="390879" y="356014"/>
                  </a:cubicBezTo>
                  <a:cubicBezTo>
                    <a:pt x="384827" y="359214"/>
                    <a:pt x="378064" y="361347"/>
                    <a:pt x="370678" y="361347"/>
                  </a:cubicBezTo>
                  <a:lnTo>
                    <a:pt x="369076" y="361347"/>
                  </a:lnTo>
                  <a:lnTo>
                    <a:pt x="369076" y="513048"/>
                  </a:lnTo>
                  <a:cubicBezTo>
                    <a:pt x="369076" y="537132"/>
                    <a:pt x="356439" y="555350"/>
                    <a:pt x="339530" y="555350"/>
                  </a:cubicBezTo>
                  <a:lnTo>
                    <a:pt x="266646" y="555350"/>
                  </a:lnTo>
                  <a:cubicBezTo>
                    <a:pt x="249826" y="555350"/>
                    <a:pt x="237100" y="537132"/>
                    <a:pt x="237100" y="513048"/>
                  </a:cubicBezTo>
                  <a:lnTo>
                    <a:pt x="237100" y="361347"/>
                  </a:lnTo>
                  <a:lnTo>
                    <a:pt x="235498" y="361347"/>
                  </a:lnTo>
                  <a:cubicBezTo>
                    <a:pt x="228557" y="361347"/>
                    <a:pt x="222060" y="359480"/>
                    <a:pt x="216276" y="356548"/>
                  </a:cubicBezTo>
                  <a:cubicBezTo>
                    <a:pt x="206398" y="351393"/>
                    <a:pt x="198922" y="342684"/>
                    <a:pt x="195452" y="332108"/>
                  </a:cubicBezTo>
                  <a:cubicBezTo>
                    <a:pt x="194117" y="327931"/>
                    <a:pt x="193138" y="323666"/>
                    <a:pt x="193138" y="319133"/>
                  </a:cubicBezTo>
                  <a:lnTo>
                    <a:pt x="193138" y="180318"/>
                  </a:lnTo>
                  <a:cubicBezTo>
                    <a:pt x="193138" y="175786"/>
                    <a:pt x="194117" y="171431"/>
                    <a:pt x="195452" y="167343"/>
                  </a:cubicBezTo>
                  <a:cubicBezTo>
                    <a:pt x="198922" y="156678"/>
                    <a:pt x="206398" y="147969"/>
                    <a:pt x="216276" y="142904"/>
                  </a:cubicBezTo>
                  <a:cubicBezTo>
                    <a:pt x="222060" y="139971"/>
                    <a:pt x="228557" y="138105"/>
                    <a:pt x="235498" y="138105"/>
                  </a:cubicBezTo>
                  <a:lnTo>
                    <a:pt x="239592" y="138105"/>
                  </a:lnTo>
                  <a:cubicBezTo>
                    <a:pt x="226955" y="123441"/>
                    <a:pt x="219302" y="104423"/>
                    <a:pt x="219302" y="83627"/>
                  </a:cubicBezTo>
                  <a:cubicBezTo>
                    <a:pt x="219302" y="37592"/>
                    <a:pt x="256856" y="0"/>
                    <a:pt x="303044" y="0"/>
                  </a:cubicBezTo>
                  <a:close/>
                  <a:moveTo>
                    <a:pt x="109931" y="0"/>
                  </a:moveTo>
                  <a:cubicBezTo>
                    <a:pt x="156128" y="0"/>
                    <a:pt x="193692" y="37505"/>
                    <a:pt x="193692" y="83630"/>
                  </a:cubicBezTo>
                  <a:cubicBezTo>
                    <a:pt x="193692" y="104426"/>
                    <a:pt x="186036" y="123445"/>
                    <a:pt x="173397" y="138109"/>
                  </a:cubicBezTo>
                  <a:lnTo>
                    <a:pt x="177580" y="138109"/>
                  </a:lnTo>
                  <a:cubicBezTo>
                    <a:pt x="184523" y="138109"/>
                    <a:pt x="191021" y="139975"/>
                    <a:pt x="196807" y="142908"/>
                  </a:cubicBezTo>
                  <a:cubicBezTo>
                    <a:pt x="186927" y="147974"/>
                    <a:pt x="179450" y="156683"/>
                    <a:pt x="175978" y="167348"/>
                  </a:cubicBezTo>
                  <a:lnTo>
                    <a:pt x="175978" y="332119"/>
                  </a:lnTo>
                  <a:cubicBezTo>
                    <a:pt x="179450" y="342695"/>
                    <a:pt x="186927" y="351404"/>
                    <a:pt x="196807" y="356470"/>
                  </a:cubicBezTo>
                  <a:cubicBezTo>
                    <a:pt x="190932" y="359492"/>
                    <a:pt x="184523" y="361358"/>
                    <a:pt x="177580" y="361358"/>
                  </a:cubicBezTo>
                  <a:lnTo>
                    <a:pt x="175978" y="361358"/>
                  </a:lnTo>
                  <a:lnTo>
                    <a:pt x="175978" y="513065"/>
                  </a:lnTo>
                  <a:cubicBezTo>
                    <a:pt x="175978" y="537149"/>
                    <a:pt x="163249" y="555279"/>
                    <a:pt x="146426" y="555279"/>
                  </a:cubicBezTo>
                  <a:lnTo>
                    <a:pt x="73435" y="555279"/>
                  </a:lnTo>
                  <a:cubicBezTo>
                    <a:pt x="56612" y="555279"/>
                    <a:pt x="43883" y="537149"/>
                    <a:pt x="43883" y="513065"/>
                  </a:cubicBezTo>
                  <a:lnTo>
                    <a:pt x="43883" y="361358"/>
                  </a:lnTo>
                  <a:lnTo>
                    <a:pt x="42281" y="361358"/>
                  </a:lnTo>
                  <a:cubicBezTo>
                    <a:pt x="18960" y="361358"/>
                    <a:pt x="0" y="342428"/>
                    <a:pt x="0" y="319055"/>
                  </a:cubicBezTo>
                  <a:lnTo>
                    <a:pt x="0" y="180324"/>
                  </a:lnTo>
                  <a:cubicBezTo>
                    <a:pt x="0" y="157039"/>
                    <a:pt x="18960" y="138109"/>
                    <a:pt x="42281" y="138109"/>
                  </a:cubicBezTo>
                  <a:lnTo>
                    <a:pt x="46465" y="138109"/>
                  </a:lnTo>
                  <a:cubicBezTo>
                    <a:pt x="33825" y="123445"/>
                    <a:pt x="26170" y="104426"/>
                    <a:pt x="26170" y="83630"/>
                  </a:cubicBezTo>
                  <a:cubicBezTo>
                    <a:pt x="26170" y="37505"/>
                    <a:pt x="63733" y="0"/>
                    <a:pt x="109931" y="0"/>
                  </a:cubicBezTo>
                  <a:close/>
                </a:path>
              </a:pathLst>
            </a:custGeom>
            <a:solidFill>
              <a:schemeClr val="bg1"/>
            </a:solidFill>
            <a:ln>
              <a:noFill/>
            </a:ln>
          </p:spPr>
          <p:txBody>
            <a:bodyPr/>
            <a:lstStyle/>
            <a:p>
              <a:endParaRPr lang="zh-CN" altLang="en-US">
                <a:latin typeface="华文细黑"/>
                <a:ea typeface="字魂73号-江南手书"/>
                <a:sym typeface="华文细黑"/>
              </a:endParaRPr>
            </a:p>
          </p:txBody>
        </p:sp>
      </p:grpSp>
      <p:grpSp>
        <p:nvGrpSpPr>
          <p:cNvPr id="12" name="组合 11">
            <a:extLst>
              <a:ext uri="{FF2B5EF4-FFF2-40B4-BE49-F238E27FC236}">
                <a16:creationId xmlns:a16="http://schemas.microsoft.com/office/drawing/2014/main" xmlns="" id="{0CBBA48C-D4F1-4F0E-B21D-7B723A4392FF}"/>
              </a:ext>
            </a:extLst>
          </p:cNvPr>
          <p:cNvGrpSpPr/>
          <p:nvPr/>
        </p:nvGrpSpPr>
        <p:grpSpPr>
          <a:xfrm>
            <a:off x="1338954" y="3429000"/>
            <a:ext cx="1874775" cy="1785105"/>
            <a:chOff x="1338954" y="3479741"/>
            <a:chExt cx="1874775" cy="1785105"/>
          </a:xfrm>
        </p:grpSpPr>
        <p:sp>
          <p:nvSpPr>
            <p:cNvPr id="10" name="矩形 9">
              <a:extLst>
                <a:ext uri="{FF2B5EF4-FFF2-40B4-BE49-F238E27FC236}">
                  <a16:creationId xmlns:a16="http://schemas.microsoft.com/office/drawing/2014/main" xmlns="" id="{D2F09954-03CA-46D1-94C8-3BD1F264E0DE}"/>
                </a:ext>
              </a:extLst>
            </p:cNvPr>
            <p:cNvSpPr/>
            <p:nvPr/>
          </p:nvSpPr>
          <p:spPr>
            <a:xfrm>
              <a:off x="1457567" y="3479741"/>
              <a:ext cx="1390124" cy="400110"/>
            </a:xfrm>
            <a:prstGeom prst="rect">
              <a:avLst/>
            </a:prstGeom>
          </p:spPr>
          <p:txBody>
            <a:bodyPr wrap="none">
              <a:spAutoFit/>
            </a:bodyPr>
            <a:lstStyle/>
            <a:p>
              <a:pPr algn="ctr"/>
              <a:r>
                <a:rPr lang="zh-CN" altLang="en-US" sz="2000" b="1" spc="300" dirty="0">
                  <a:solidFill>
                    <a:srgbClr val="404040"/>
                  </a:solidFill>
                  <a:latin typeface="华文细黑"/>
                  <a:ea typeface="字魂73号-江南手书"/>
                  <a:sym typeface="华文细黑"/>
                </a:rPr>
                <a:t>输入标题</a:t>
              </a:r>
            </a:p>
          </p:txBody>
        </p:sp>
        <p:sp>
          <p:nvSpPr>
            <p:cNvPr id="11" name="文本框 10">
              <a:extLst>
                <a:ext uri="{FF2B5EF4-FFF2-40B4-BE49-F238E27FC236}">
                  <a16:creationId xmlns:a16="http://schemas.microsoft.com/office/drawing/2014/main" xmlns="" id="{E5AB3F87-9033-4E11-9492-67C0FBE39416}"/>
                </a:ext>
              </a:extLst>
            </p:cNvPr>
            <p:cNvSpPr txBox="1"/>
            <p:nvPr/>
          </p:nvSpPr>
          <p:spPr>
            <a:xfrm>
              <a:off x="1338954" y="3879851"/>
              <a:ext cx="1874775" cy="1384995"/>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13" name="组合 12">
            <a:extLst>
              <a:ext uri="{FF2B5EF4-FFF2-40B4-BE49-F238E27FC236}">
                <a16:creationId xmlns:a16="http://schemas.microsoft.com/office/drawing/2014/main" xmlns="" id="{10EB5BF1-1DFF-4A6D-9AD9-736AD66D12E1}"/>
              </a:ext>
            </a:extLst>
          </p:cNvPr>
          <p:cNvGrpSpPr/>
          <p:nvPr/>
        </p:nvGrpSpPr>
        <p:grpSpPr>
          <a:xfrm>
            <a:off x="4001115" y="3429000"/>
            <a:ext cx="1874775" cy="1785105"/>
            <a:chOff x="1338954" y="3479741"/>
            <a:chExt cx="1874775" cy="1785105"/>
          </a:xfrm>
        </p:grpSpPr>
        <p:sp>
          <p:nvSpPr>
            <p:cNvPr id="14" name="矩形 13">
              <a:extLst>
                <a:ext uri="{FF2B5EF4-FFF2-40B4-BE49-F238E27FC236}">
                  <a16:creationId xmlns:a16="http://schemas.microsoft.com/office/drawing/2014/main" xmlns="" id="{11E3261F-7550-4430-98A3-5515180D530C}"/>
                </a:ext>
              </a:extLst>
            </p:cNvPr>
            <p:cNvSpPr/>
            <p:nvPr/>
          </p:nvSpPr>
          <p:spPr>
            <a:xfrm>
              <a:off x="1457567" y="3479741"/>
              <a:ext cx="1390124" cy="400110"/>
            </a:xfrm>
            <a:prstGeom prst="rect">
              <a:avLst/>
            </a:prstGeom>
          </p:spPr>
          <p:txBody>
            <a:bodyPr wrap="none">
              <a:spAutoFit/>
            </a:bodyPr>
            <a:lstStyle/>
            <a:p>
              <a:pPr algn="ctr"/>
              <a:r>
                <a:rPr lang="zh-CN" altLang="en-US" sz="2000" b="1" spc="300" dirty="0">
                  <a:solidFill>
                    <a:srgbClr val="404040"/>
                  </a:solidFill>
                  <a:latin typeface="华文细黑"/>
                  <a:ea typeface="字魂73号-江南手书"/>
                  <a:sym typeface="华文细黑"/>
                </a:rPr>
                <a:t>输入标题</a:t>
              </a:r>
            </a:p>
          </p:txBody>
        </p:sp>
        <p:sp>
          <p:nvSpPr>
            <p:cNvPr id="15" name="文本框 14">
              <a:extLst>
                <a:ext uri="{FF2B5EF4-FFF2-40B4-BE49-F238E27FC236}">
                  <a16:creationId xmlns:a16="http://schemas.microsoft.com/office/drawing/2014/main" xmlns="" id="{9A336B30-4B03-4942-96DC-F02CEF2A9E23}"/>
                </a:ext>
              </a:extLst>
            </p:cNvPr>
            <p:cNvSpPr txBox="1"/>
            <p:nvPr/>
          </p:nvSpPr>
          <p:spPr>
            <a:xfrm>
              <a:off x="1338954" y="3879851"/>
              <a:ext cx="1874775" cy="1384995"/>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16" name="组合 15">
            <a:extLst>
              <a:ext uri="{FF2B5EF4-FFF2-40B4-BE49-F238E27FC236}">
                <a16:creationId xmlns:a16="http://schemas.microsoft.com/office/drawing/2014/main" xmlns="" id="{33E77E7B-8DF1-40E2-A6A6-B206366D9C30}"/>
              </a:ext>
            </a:extLst>
          </p:cNvPr>
          <p:cNvGrpSpPr/>
          <p:nvPr/>
        </p:nvGrpSpPr>
        <p:grpSpPr>
          <a:xfrm>
            <a:off x="6663276" y="3429000"/>
            <a:ext cx="1874775" cy="1785105"/>
            <a:chOff x="1338954" y="3479741"/>
            <a:chExt cx="1874775" cy="1785105"/>
          </a:xfrm>
        </p:grpSpPr>
        <p:sp>
          <p:nvSpPr>
            <p:cNvPr id="17" name="矩形 16">
              <a:extLst>
                <a:ext uri="{FF2B5EF4-FFF2-40B4-BE49-F238E27FC236}">
                  <a16:creationId xmlns:a16="http://schemas.microsoft.com/office/drawing/2014/main" xmlns="" id="{1BBB40A2-6749-42A5-990F-3348BAB094DE}"/>
                </a:ext>
              </a:extLst>
            </p:cNvPr>
            <p:cNvSpPr/>
            <p:nvPr/>
          </p:nvSpPr>
          <p:spPr>
            <a:xfrm>
              <a:off x="1457567" y="3479741"/>
              <a:ext cx="1390124" cy="400110"/>
            </a:xfrm>
            <a:prstGeom prst="rect">
              <a:avLst/>
            </a:prstGeom>
          </p:spPr>
          <p:txBody>
            <a:bodyPr wrap="none">
              <a:spAutoFit/>
            </a:bodyPr>
            <a:lstStyle/>
            <a:p>
              <a:pPr algn="ctr"/>
              <a:r>
                <a:rPr lang="zh-CN" altLang="en-US" sz="2000" b="1" spc="300" dirty="0">
                  <a:solidFill>
                    <a:srgbClr val="404040"/>
                  </a:solidFill>
                  <a:latin typeface="华文细黑"/>
                  <a:ea typeface="字魂73号-江南手书"/>
                  <a:sym typeface="华文细黑"/>
                </a:rPr>
                <a:t>输入标题</a:t>
              </a:r>
            </a:p>
          </p:txBody>
        </p:sp>
        <p:sp>
          <p:nvSpPr>
            <p:cNvPr id="18" name="文本框 17">
              <a:extLst>
                <a:ext uri="{FF2B5EF4-FFF2-40B4-BE49-F238E27FC236}">
                  <a16:creationId xmlns:a16="http://schemas.microsoft.com/office/drawing/2014/main" xmlns="" id="{681E1367-F52D-4338-8B2E-9B406FBC081D}"/>
                </a:ext>
              </a:extLst>
            </p:cNvPr>
            <p:cNvSpPr txBox="1"/>
            <p:nvPr/>
          </p:nvSpPr>
          <p:spPr>
            <a:xfrm>
              <a:off x="1338954" y="3879851"/>
              <a:ext cx="1874775" cy="1384995"/>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19" name="组合 18">
            <a:extLst>
              <a:ext uri="{FF2B5EF4-FFF2-40B4-BE49-F238E27FC236}">
                <a16:creationId xmlns:a16="http://schemas.microsoft.com/office/drawing/2014/main" xmlns="" id="{3097D223-C522-47C2-ABB8-F8D744C6C88D}"/>
              </a:ext>
            </a:extLst>
          </p:cNvPr>
          <p:cNvGrpSpPr/>
          <p:nvPr/>
        </p:nvGrpSpPr>
        <p:grpSpPr>
          <a:xfrm>
            <a:off x="9325437" y="3429000"/>
            <a:ext cx="1874775" cy="1785105"/>
            <a:chOff x="1338954" y="3479741"/>
            <a:chExt cx="1874775" cy="1785105"/>
          </a:xfrm>
        </p:grpSpPr>
        <p:sp>
          <p:nvSpPr>
            <p:cNvPr id="20" name="矩形 19">
              <a:extLst>
                <a:ext uri="{FF2B5EF4-FFF2-40B4-BE49-F238E27FC236}">
                  <a16:creationId xmlns:a16="http://schemas.microsoft.com/office/drawing/2014/main" xmlns="" id="{08100A66-9330-4BFA-87BD-A5563B21C08C}"/>
                </a:ext>
              </a:extLst>
            </p:cNvPr>
            <p:cNvSpPr/>
            <p:nvPr/>
          </p:nvSpPr>
          <p:spPr>
            <a:xfrm>
              <a:off x="1457567" y="3479741"/>
              <a:ext cx="1390124" cy="400110"/>
            </a:xfrm>
            <a:prstGeom prst="rect">
              <a:avLst/>
            </a:prstGeom>
          </p:spPr>
          <p:txBody>
            <a:bodyPr wrap="none">
              <a:spAutoFit/>
            </a:bodyPr>
            <a:lstStyle/>
            <a:p>
              <a:pPr algn="ctr"/>
              <a:r>
                <a:rPr lang="zh-CN" altLang="en-US" sz="2000" b="1" spc="300" dirty="0">
                  <a:solidFill>
                    <a:srgbClr val="404040"/>
                  </a:solidFill>
                  <a:latin typeface="华文细黑"/>
                  <a:ea typeface="字魂73号-江南手书"/>
                  <a:sym typeface="华文细黑"/>
                </a:rPr>
                <a:t>输入标题</a:t>
              </a:r>
            </a:p>
          </p:txBody>
        </p:sp>
        <p:sp>
          <p:nvSpPr>
            <p:cNvPr id="21" name="文本框 20">
              <a:extLst>
                <a:ext uri="{FF2B5EF4-FFF2-40B4-BE49-F238E27FC236}">
                  <a16:creationId xmlns:a16="http://schemas.microsoft.com/office/drawing/2014/main" xmlns="" id="{5A6C8F8B-DE76-416C-88E1-A05B1076D0E8}"/>
                </a:ext>
              </a:extLst>
            </p:cNvPr>
            <p:cNvSpPr txBox="1"/>
            <p:nvPr/>
          </p:nvSpPr>
          <p:spPr>
            <a:xfrm>
              <a:off x="1338954" y="3879851"/>
              <a:ext cx="1874775" cy="1384995"/>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nSpc>
                  <a:spcPct val="150000"/>
                </a:lnSpc>
              </a:pPr>
              <a:r>
                <a:rPr lang="zh-CN" altLang="en-US" sz="1400" dirty="0">
                  <a:latin typeface="华文细黑"/>
                  <a:ea typeface="字魂73号-江南手书"/>
                  <a:sym typeface="华文细黑"/>
                </a:rPr>
                <a:t>您可以在此处输入该部分的总结性内容作为演示期间的</a:t>
              </a:r>
            </a:p>
          </p:txBody>
        </p:sp>
      </p:grpSp>
      <p:grpSp>
        <p:nvGrpSpPr>
          <p:cNvPr id="26" name="组合 25">
            <a:extLst>
              <a:ext uri="{FF2B5EF4-FFF2-40B4-BE49-F238E27FC236}">
                <a16:creationId xmlns:a16="http://schemas.microsoft.com/office/drawing/2014/main" xmlns="" id="{E1FD6540-907F-48F6-9A00-05FC149A8581}"/>
              </a:ext>
            </a:extLst>
          </p:cNvPr>
          <p:cNvGrpSpPr/>
          <p:nvPr/>
        </p:nvGrpSpPr>
        <p:grpSpPr>
          <a:xfrm>
            <a:off x="835552" y="686984"/>
            <a:ext cx="3302871" cy="474518"/>
            <a:chOff x="340385" y="323203"/>
            <a:chExt cx="3302871" cy="474518"/>
          </a:xfrm>
        </p:grpSpPr>
        <p:grpSp>
          <p:nvGrpSpPr>
            <p:cNvPr id="27" name="组合 26">
              <a:extLst>
                <a:ext uri="{FF2B5EF4-FFF2-40B4-BE49-F238E27FC236}">
                  <a16:creationId xmlns:a16="http://schemas.microsoft.com/office/drawing/2014/main" xmlns="" id="{436B2EC8-33ED-4C9B-9317-623BB9BB872F}"/>
                </a:ext>
              </a:extLst>
            </p:cNvPr>
            <p:cNvGrpSpPr/>
            <p:nvPr/>
          </p:nvGrpSpPr>
          <p:grpSpPr>
            <a:xfrm>
              <a:off x="340385" y="323203"/>
              <a:ext cx="660605" cy="474518"/>
              <a:chOff x="406373" y="304349"/>
              <a:chExt cx="660605" cy="474518"/>
            </a:xfrm>
          </p:grpSpPr>
          <p:sp>
            <p:nvSpPr>
              <p:cNvPr id="29" name="矩形 28">
                <a:extLst>
                  <a:ext uri="{FF2B5EF4-FFF2-40B4-BE49-F238E27FC236}">
                    <a16:creationId xmlns:a16="http://schemas.microsoft.com/office/drawing/2014/main" xmlns="" id="{21B9304A-A122-42A0-AC36-040FBC6A8178}"/>
                  </a:ext>
                </a:extLst>
              </p:cNvPr>
              <p:cNvSpPr/>
              <p:nvPr/>
            </p:nvSpPr>
            <p:spPr>
              <a:xfrm rot="2764852">
                <a:off x="406373" y="304349"/>
                <a:ext cx="449751" cy="449751"/>
              </a:xfrm>
              <a:prstGeom prst="rect">
                <a:avLst/>
              </a:prstGeom>
              <a:solidFill>
                <a:schemeClr val="accent1"/>
              </a:solidFill>
              <a:ln>
                <a:noFill/>
              </a:ln>
              <a:effectLst>
                <a:outerShdw blurRad="190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30" name="矩形 29">
                <a:extLst>
                  <a:ext uri="{FF2B5EF4-FFF2-40B4-BE49-F238E27FC236}">
                    <a16:creationId xmlns:a16="http://schemas.microsoft.com/office/drawing/2014/main" xmlns="" id="{7893AC09-880F-47B4-B6FA-B47A6F14417C}"/>
                  </a:ext>
                </a:extLst>
              </p:cNvPr>
              <p:cNvSpPr/>
              <p:nvPr/>
            </p:nvSpPr>
            <p:spPr>
              <a:xfrm rot="18933289" flipH="1">
                <a:off x="596743" y="308632"/>
                <a:ext cx="470235" cy="470235"/>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p>
            </p:txBody>
          </p:sp>
        </p:grpSp>
        <p:sp>
          <p:nvSpPr>
            <p:cNvPr id="28" name="文本框 5">
              <a:extLst>
                <a:ext uri="{FF2B5EF4-FFF2-40B4-BE49-F238E27FC236}">
                  <a16:creationId xmlns:a16="http://schemas.microsoft.com/office/drawing/2014/main" xmlns="" id="{0E00C3F1-90D8-4648-9EB6-BE24225E6541}"/>
                </a:ext>
              </a:extLst>
            </p:cNvPr>
            <p:cNvSpPr txBox="1"/>
            <p:nvPr/>
          </p:nvSpPr>
          <p:spPr>
            <a:xfrm>
              <a:off x="1069312" y="362548"/>
              <a:ext cx="2573944" cy="400110"/>
            </a:xfrm>
            <a:prstGeom prst="rect">
              <a:avLst/>
            </a:prstGeom>
            <a:noFill/>
          </p:spPr>
          <p:txBody>
            <a:bodyPr wrap="square" rtlCol="0">
              <a:spAutoFit/>
            </a:bodyPr>
            <a:lstStyle>
              <a:defPPr>
                <a:defRPr lang="en-US"/>
              </a:defPPr>
              <a:lvl1pPr>
                <a:defRPr sz="2400" spc="300">
                  <a:solidFill>
                    <a:srgbClr val="0033B5"/>
                  </a:solidFill>
                  <a:latin typeface="字魂35号-经典雅黑" panose="00000500000000000000" pitchFamily="2" charset="-122"/>
                  <a:ea typeface="字魂35号-经典雅黑" panose="00000500000000000000" pitchFamily="2" charset="-122"/>
                </a:defRPr>
              </a:lvl1pPr>
            </a:lstStyle>
            <a:p>
              <a:r>
                <a:rPr lang="en-US" altLang="zh-CN" sz="2000" dirty="0" smtClean="0">
                  <a:solidFill>
                    <a:srgbClr val="404040"/>
                  </a:solidFill>
                  <a:latin typeface="思源黑体 CN Normal" panose="020B0400000000000000" pitchFamily="34" charset="-122"/>
                  <a:ea typeface="思源黑体 CN Normal" panose="020B0400000000000000" pitchFamily="34" charset="-122"/>
                </a:rPr>
                <a:t>CONTENTS</a:t>
              </a:r>
              <a:endParaRPr lang="zh-CN" altLang="en-US" sz="2000" b="0" dirty="0">
                <a:solidFill>
                  <a:srgbClr val="404040"/>
                </a:solidFill>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102765786"/>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par>
                                <p:cTn id="16" presetID="14"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randombar(horizontal)">
                                      <p:cBhvr>
                                        <p:cTn id="23" dur="500"/>
                                        <p:tgtEl>
                                          <p:spTgt spid="24"/>
                                        </p:tgtEl>
                                      </p:cBhvr>
                                    </p:animEffect>
                                  </p:childTnLst>
                                </p:cTn>
                              </p:par>
                              <p:par>
                                <p:cTn id="24" presetID="14" presetClass="entr" presetSubtype="1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382500" cy="6858001"/>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1773877" y="1383693"/>
            <a:ext cx="8453746" cy="4090614"/>
          </a:xfrm>
          <a:prstGeom prst="roundRect">
            <a:avLst/>
          </a:prstGeom>
          <a:solidFill>
            <a:schemeClr val="bg1"/>
          </a:solidFill>
          <a:ln>
            <a:noFill/>
          </a:ln>
          <a:effectLst>
            <a:outerShdw blurRad="127000" sx="101000" sy="101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9" name="矩形 8">
            <a:extLst>
              <a:ext uri="{FF2B5EF4-FFF2-40B4-BE49-F238E27FC236}">
                <a16:creationId xmlns:a16="http://schemas.microsoft.com/office/drawing/2014/main" xmlns="" id="{39C2058A-4460-4E66-BA1E-43007BB49D9D}"/>
              </a:ext>
            </a:extLst>
          </p:cNvPr>
          <p:cNvSpPr/>
          <p:nvPr/>
        </p:nvSpPr>
        <p:spPr>
          <a:xfrm>
            <a:off x="3796285" y="2852076"/>
            <a:ext cx="4608954" cy="1107996"/>
          </a:xfrm>
          <a:prstGeom prst="rect">
            <a:avLst/>
          </a:prstGeom>
        </p:spPr>
        <p:txBody>
          <a:bodyPr wrap="none">
            <a:spAutoFit/>
          </a:bodyPr>
          <a:lstStyle/>
          <a:p>
            <a:r>
              <a:rPr lang="zh-CN" altLang="en-US" sz="6600" spc="300" dirty="0">
                <a:solidFill>
                  <a:srgbClr val="404040"/>
                </a:solidFill>
                <a:latin typeface="华文细黑"/>
                <a:ea typeface="字魂73号-江南手书"/>
                <a:sym typeface="华文细黑"/>
              </a:rPr>
              <a:t>请输入标题</a:t>
            </a:r>
          </a:p>
        </p:txBody>
      </p:sp>
      <p:sp>
        <p:nvSpPr>
          <p:cNvPr id="10" name="文本框 9">
            <a:extLst>
              <a:ext uri="{FF2B5EF4-FFF2-40B4-BE49-F238E27FC236}">
                <a16:creationId xmlns:a16="http://schemas.microsoft.com/office/drawing/2014/main" xmlns="" id="{8C2AA617-4495-47C2-8BF0-A31D7A2275CF}"/>
              </a:ext>
            </a:extLst>
          </p:cNvPr>
          <p:cNvSpPr txBox="1"/>
          <p:nvPr/>
        </p:nvSpPr>
        <p:spPr>
          <a:xfrm>
            <a:off x="3620941" y="3985336"/>
            <a:ext cx="4951559" cy="830997"/>
          </a:xfrm>
          <a:prstGeom prst="rect">
            <a:avLst/>
          </a:prstGeom>
          <a:noFill/>
        </p:spPr>
        <p:txBody>
          <a:bodyPr wrap="square" rtlCol="0">
            <a:spAutoFit/>
          </a:bodyPr>
          <a:lstStyle>
            <a:defPPr>
              <a:defRPr lang="en-US"/>
            </a:defPPr>
            <a:lvl1pPr>
              <a:defRPr sz="1600" spc="600">
                <a:solidFill>
                  <a:schemeClr val="tx1">
                    <a:lumMod val="75000"/>
                    <a:lumOff val="25000"/>
                  </a:schemeClr>
                </a:solidFill>
                <a:latin typeface="思源黑体 CN Regular" panose="020B0500000000000000" pitchFamily="34" charset="-122"/>
                <a:ea typeface="思源黑体 CN Regular" panose="020B0500000000000000" pitchFamily="34" charset="-122"/>
              </a:defRPr>
            </a:lvl1pPr>
          </a:lstStyle>
          <a:p>
            <a:pPr algn="ctr">
              <a:lnSpc>
                <a:spcPct val="150000"/>
              </a:lnSpc>
            </a:pPr>
            <a:r>
              <a:rPr lang="zh-CN" altLang="en-US" dirty="0">
                <a:latin typeface="华文细黑"/>
                <a:ea typeface="字魂73号-江南手书"/>
                <a:sym typeface="华文细黑"/>
              </a:rPr>
              <a:t>您可以在此处输入该部分的总结性内容作为简要的提示帮助演示</a:t>
            </a:r>
          </a:p>
        </p:txBody>
      </p:sp>
      <p:sp>
        <p:nvSpPr>
          <p:cNvPr id="12" name="矩形 11">
            <a:extLst>
              <a:ext uri="{FF2B5EF4-FFF2-40B4-BE49-F238E27FC236}">
                <a16:creationId xmlns:a16="http://schemas.microsoft.com/office/drawing/2014/main" xmlns="" id="{490B53A9-9000-4380-A3AA-4FB880ECC859}"/>
              </a:ext>
            </a:extLst>
          </p:cNvPr>
          <p:cNvSpPr/>
          <p:nvPr/>
        </p:nvSpPr>
        <p:spPr>
          <a:xfrm rot="2764852">
            <a:off x="9695681" y="4984443"/>
            <a:ext cx="659382" cy="659382"/>
          </a:xfrm>
          <a:prstGeom prst="rect">
            <a:avLst/>
          </a:pr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a:ea typeface="字魂73号-江南手书"/>
              <a:sym typeface="华文细黑"/>
            </a:endParaRPr>
          </a:p>
        </p:txBody>
      </p:sp>
      <p:sp>
        <p:nvSpPr>
          <p:cNvPr id="17" name="Rectangle 30">
            <a:extLst>
              <a:ext uri="{FF2B5EF4-FFF2-40B4-BE49-F238E27FC236}">
                <a16:creationId xmlns:a16="http://schemas.microsoft.com/office/drawing/2014/main" xmlns="" id="{2C89DF5C-7246-4760-8E69-CE2DE2AACBD7}"/>
              </a:ext>
            </a:extLst>
          </p:cNvPr>
          <p:cNvSpPr/>
          <p:nvPr/>
        </p:nvSpPr>
        <p:spPr>
          <a:xfrm>
            <a:off x="4324350" y="1616798"/>
            <a:ext cx="3545805" cy="15696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600" spc="300" noProof="0" dirty="0" smtClean="0">
                <a:solidFill>
                  <a:schemeClr val="accent1"/>
                </a:solidFill>
                <a:latin typeface="字魂73号-江南手书" pitchFamily="2" charset="-122"/>
                <a:ea typeface="字魂73号-江南手书" pitchFamily="2" charset="-122"/>
                <a:cs typeface="Open Sans" pitchFamily="34" charset="0"/>
                <a:sym typeface="华文细黑"/>
              </a:rPr>
              <a:t>Part 02</a:t>
            </a:r>
            <a:endParaRPr kumimoji="0" lang="zh-CN" altLang="en-US" sz="9600" i="0" u="none" strike="noStrike" kern="1200" cap="none" spc="300" normalizeH="0" baseline="0" noProof="0" dirty="0">
              <a:ln>
                <a:noFill/>
              </a:ln>
              <a:solidFill>
                <a:schemeClr val="accent1"/>
              </a:solidFill>
              <a:effectLst/>
              <a:uLnTx/>
              <a:uFillTx/>
              <a:latin typeface="字魂73号-江南手书" pitchFamily="2" charset="-122"/>
              <a:ea typeface="字魂73号-江南手书" pitchFamily="2" charset="-122"/>
              <a:cs typeface="Open Sans" pitchFamily="34" charset="0"/>
              <a:sym typeface="华文细黑"/>
            </a:endParaRPr>
          </a:p>
        </p:txBody>
      </p:sp>
    </p:spTree>
    <p:extLst>
      <p:ext uri="{BB962C8B-B14F-4D97-AF65-F5344CB8AC3E}">
        <p14:creationId xmlns:p14="http://schemas.microsoft.com/office/powerpoint/2010/main" val="1627351680"/>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1000"/>
                                        <p:tgtEl>
                                          <p:spTgt spid="17"/>
                                        </p:tgtEl>
                                        <p:attrNameLst>
                                          <p:attrName>ppt_x</p:attrName>
                                        </p:attrNameLst>
                                      </p:cBhvr>
                                      <p:tavLst>
                                        <p:tav tm="0">
                                          <p:val>
                                            <p:strVal val="#ppt_x-#ppt_w*1.125000"/>
                                          </p:val>
                                        </p:tav>
                                        <p:tav tm="100000">
                                          <p:val>
                                            <p:strVal val="#ppt_x"/>
                                          </p:val>
                                        </p:tav>
                                      </p:tavLst>
                                    </p:anim>
                                    <p:animEffect transition="in" filter="wipe(right)">
                                      <p:cBhvr>
                                        <p:cTn id="19" dur="1000"/>
                                        <p:tgtEl>
                                          <p:spTgt spid="17"/>
                                        </p:tgtEl>
                                      </p:cBhvr>
                                    </p:animEffect>
                                  </p:childTnLst>
                                </p:cTn>
                              </p:par>
                              <p:par>
                                <p:cTn id="20" presetID="12" presetClass="entr" presetSubtype="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p:tgtEl>
                                          <p:spTgt spid="9"/>
                                        </p:tgtEl>
                                        <p:attrNameLst>
                                          <p:attrName>ppt_x</p:attrName>
                                        </p:attrNameLst>
                                      </p:cBhvr>
                                      <p:tavLst>
                                        <p:tav tm="0">
                                          <p:val>
                                            <p:strVal val="#ppt_x+#ppt_w*1.125000"/>
                                          </p:val>
                                        </p:tav>
                                        <p:tav tm="100000">
                                          <p:val>
                                            <p:strVal val="#ppt_x"/>
                                          </p:val>
                                        </p:tav>
                                      </p:tavLst>
                                    </p:anim>
                                    <p:animEffect transition="in" filter="wipe(left)">
                                      <p:cBhvr>
                                        <p:cTn id="23" dur="1000"/>
                                        <p:tgtEl>
                                          <p:spTgt spid="9"/>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750"/>
                                        <p:tgtEl>
                                          <p:spTgt spid="10"/>
                                        </p:tgtEl>
                                      </p:cBhvr>
                                    </p:animEffect>
                                    <p:anim calcmode="lin" valueType="num">
                                      <p:cBhvr>
                                        <p:cTn id="28" dur="750" fill="hold"/>
                                        <p:tgtEl>
                                          <p:spTgt spid="10"/>
                                        </p:tgtEl>
                                        <p:attrNameLst>
                                          <p:attrName>ppt_x</p:attrName>
                                        </p:attrNameLst>
                                      </p:cBhvr>
                                      <p:tavLst>
                                        <p:tav tm="0">
                                          <p:val>
                                            <p:strVal val="#ppt_x"/>
                                          </p:val>
                                        </p:tav>
                                        <p:tav tm="100000">
                                          <p:val>
                                            <p:strVal val="#ppt_x"/>
                                          </p:val>
                                        </p:tav>
                                      </p:tavLst>
                                    </p:anim>
                                    <p:anim calcmode="lin" valueType="num">
                                      <p:cBhvr>
                                        <p:cTn id="29"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p:bldP spid="10" grpId="0"/>
      <p:bldP spid="12" grpId="0" animBg="1"/>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清新绿叶总结汇报通用PPT模板"/>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自定义 170">
      <a:dk1>
        <a:srgbClr val="000000"/>
      </a:dk1>
      <a:lt1>
        <a:srgbClr val="FFFFFF"/>
      </a:lt1>
      <a:dk2>
        <a:srgbClr val="44546A"/>
      </a:dk2>
      <a:lt2>
        <a:srgbClr val="E7E6E6"/>
      </a:lt2>
      <a:accent1>
        <a:srgbClr val="548280"/>
      </a:accent1>
      <a:accent2>
        <a:srgbClr val="3F3F3F"/>
      </a:accent2>
      <a:accent3>
        <a:srgbClr val="7F7F7F"/>
      </a:accent3>
      <a:accent4>
        <a:srgbClr val="A5A5A5"/>
      </a:accent4>
      <a:accent5>
        <a:srgbClr val="D8D8D8"/>
      </a:accent5>
      <a:accent6>
        <a:srgbClr val="F2F2F2"/>
      </a:accent6>
      <a:hlink>
        <a:srgbClr val="FF0000"/>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dpi="0" rotWithShape="1">
          <a:blip xmlns:r="http://schemas.openxmlformats.org/officeDocument/2006/relationships" r:embed="rId1">
            <a:alphaModFix amt="45000"/>
          </a:blip>
          <a:srcRect/>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348</TotalTime>
  <Words>1566</Words>
  <Application>Microsoft Office PowerPoint</Application>
  <PresentationFormat>自定义</PresentationFormat>
  <Paragraphs>187</Paragraphs>
  <Slides>26</Slides>
  <Notes>26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宋体</vt:lpstr>
      <vt:lpstr>幼圆</vt:lpstr>
      <vt:lpstr>Calibri</vt:lpstr>
      <vt:lpstr>思源黑体 CN Normal</vt:lpstr>
      <vt:lpstr>字魂36号-正文宋楷</vt:lpstr>
      <vt:lpstr>Open Sans</vt:lpstr>
      <vt:lpstr>微软雅黑</vt:lpstr>
      <vt:lpstr>字魂73号-江南手书</vt:lpstr>
      <vt:lpstr>华文细黑</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简约清新绿叶总结汇报通用PPT模板</dc:title>
  <dc:creator/>
  <cp:lastModifiedBy>Windows 用户</cp:lastModifiedBy>
  <cp:revision>96</cp:revision>
  <dcterms:created xsi:type="dcterms:W3CDTF">2017-08-18T03:02:00Z</dcterms:created>
  <dcterms:modified xsi:type="dcterms:W3CDTF">2020-11-23T09:51:44Z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