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63" r:id="rId5"/>
    <p:sldId id="271" r:id="rId6"/>
    <p:sldId id="272" r:id="rId7"/>
    <p:sldId id="307" r:id="rId8"/>
    <p:sldId id="260" r:id="rId9"/>
    <p:sldId id="264" r:id="rId10"/>
    <p:sldId id="259" r:id="rId11"/>
    <p:sldId id="265" r:id="rId12"/>
    <p:sldId id="261" r:id="rId13"/>
    <p:sldId id="266" r:id="rId14"/>
    <p:sldId id="267" r:id="rId15"/>
    <p:sldId id="268" r:id="rId16"/>
    <p:sldId id="306" r:id="rId17"/>
    <p:sldId id="262" r:id="rId18"/>
    <p:sldId id="269" r:id="rId19"/>
    <p:sldId id="270" r:id="rId20"/>
    <p:sldId id="273" r:id="rId21"/>
    <p:sldId id="274" r:id="rId22"/>
    <p:sldId id="305" r:id="rId23"/>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6339"/>
    <a:srgbClr val="D0A793"/>
    <a:srgbClr val="D4B5B2"/>
    <a:srgbClr val="2E3F55"/>
    <a:srgbClr val="EFE6DD"/>
    <a:srgbClr val="7F7D7E"/>
    <a:srgbClr val="CECCCF"/>
    <a:srgbClr val="ECE1DB"/>
    <a:srgbClr val="E6E8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07" autoAdjust="0"/>
    <p:restoredTop sz="94660"/>
  </p:normalViewPr>
  <p:slideViewPr>
    <p:cSldViewPr snapToGrid="0">
      <p:cViewPr varScale="1">
        <p:scale>
          <a:sx n="71" d="100"/>
          <a:sy n="71" d="100"/>
        </p:scale>
        <p:origin x="4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1ADD44-F234-45CD-A068-3D40607DEF61}" type="datetimeFigureOut">
              <a:rPr lang="zh-CN" altLang="en-US" smtClean="0"/>
              <a:t>2019/5/12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AB849B-8AA4-462E-90D4-30B99F7942ED}" type="slidenum">
              <a:rPr lang="zh-CN" altLang="en-US" smtClean="0"/>
              <a:t>‹#›</a:t>
            </a:fld>
            <a:endParaRPr lang="zh-CN" altLang="en-US"/>
          </a:p>
        </p:txBody>
      </p:sp>
    </p:spTree>
    <p:extLst>
      <p:ext uri="{BB962C8B-B14F-4D97-AF65-F5344CB8AC3E}">
        <p14:creationId xmlns:p14="http://schemas.microsoft.com/office/powerpoint/2010/main" val="295356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AB849B-8AA4-462E-90D4-30B99F7942ED}" type="slidenum">
              <a:rPr lang="zh-CN" altLang="en-US" smtClean="0"/>
              <a:t>1</a:t>
            </a:fld>
            <a:endParaRPr lang="zh-CN" altLang="en-US"/>
          </a:p>
        </p:txBody>
      </p:sp>
    </p:spTree>
    <p:extLst>
      <p:ext uri="{BB962C8B-B14F-4D97-AF65-F5344CB8AC3E}">
        <p14:creationId xmlns:p14="http://schemas.microsoft.com/office/powerpoint/2010/main" val="1874747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AB849B-8AA4-462E-90D4-30B99F7942ED}" type="slidenum">
              <a:rPr lang="zh-CN" altLang="en-US" smtClean="0"/>
              <a:t>10</a:t>
            </a:fld>
            <a:endParaRPr lang="zh-CN" altLang="en-US"/>
          </a:p>
        </p:txBody>
      </p:sp>
    </p:spTree>
    <p:extLst>
      <p:ext uri="{BB962C8B-B14F-4D97-AF65-F5344CB8AC3E}">
        <p14:creationId xmlns:p14="http://schemas.microsoft.com/office/powerpoint/2010/main" val="1443575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AB849B-8AA4-462E-90D4-30B99F7942ED}" type="slidenum">
              <a:rPr lang="zh-CN" altLang="en-US" smtClean="0"/>
              <a:t>11</a:t>
            </a:fld>
            <a:endParaRPr lang="zh-CN" altLang="en-US"/>
          </a:p>
        </p:txBody>
      </p:sp>
    </p:spTree>
    <p:extLst>
      <p:ext uri="{BB962C8B-B14F-4D97-AF65-F5344CB8AC3E}">
        <p14:creationId xmlns:p14="http://schemas.microsoft.com/office/powerpoint/2010/main" val="49687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AB849B-8AA4-462E-90D4-30B99F7942ED}" type="slidenum">
              <a:rPr lang="zh-CN" altLang="en-US" smtClean="0"/>
              <a:t>12</a:t>
            </a:fld>
            <a:endParaRPr lang="zh-CN" altLang="en-US"/>
          </a:p>
        </p:txBody>
      </p:sp>
    </p:spTree>
    <p:extLst>
      <p:ext uri="{BB962C8B-B14F-4D97-AF65-F5344CB8AC3E}">
        <p14:creationId xmlns:p14="http://schemas.microsoft.com/office/powerpoint/2010/main" val="2765091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AB849B-8AA4-462E-90D4-30B99F7942ED}" type="slidenum">
              <a:rPr lang="zh-CN" altLang="en-US" smtClean="0"/>
              <a:t>13</a:t>
            </a:fld>
            <a:endParaRPr lang="zh-CN" altLang="en-US"/>
          </a:p>
        </p:txBody>
      </p:sp>
    </p:spTree>
    <p:extLst>
      <p:ext uri="{BB962C8B-B14F-4D97-AF65-F5344CB8AC3E}">
        <p14:creationId xmlns:p14="http://schemas.microsoft.com/office/powerpoint/2010/main" val="897785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AB849B-8AA4-462E-90D4-30B99F7942ED}" type="slidenum">
              <a:rPr lang="zh-CN" altLang="en-US" smtClean="0"/>
              <a:t>14</a:t>
            </a:fld>
            <a:endParaRPr lang="zh-CN" altLang="en-US"/>
          </a:p>
        </p:txBody>
      </p:sp>
    </p:spTree>
    <p:extLst>
      <p:ext uri="{BB962C8B-B14F-4D97-AF65-F5344CB8AC3E}">
        <p14:creationId xmlns:p14="http://schemas.microsoft.com/office/powerpoint/2010/main" val="2362559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AB849B-8AA4-462E-90D4-30B99F7942ED}" type="slidenum">
              <a:rPr lang="zh-CN" altLang="en-US" smtClean="0"/>
              <a:t>15</a:t>
            </a:fld>
            <a:endParaRPr lang="zh-CN" altLang="en-US"/>
          </a:p>
        </p:txBody>
      </p:sp>
    </p:spTree>
    <p:extLst>
      <p:ext uri="{BB962C8B-B14F-4D97-AF65-F5344CB8AC3E}">
        <p14:creationId xmlns:p14="http://schemas.microsoft.com/office/powerpoint/2010/main" val="28618158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AB849B-8AA4-462E-90D4-30B99F7942ED}" type="slidenum">
              <a:rPr lang="zh-CN" altLang="en-US" smtClean="0"/>
              <a:t>16</a:t>
            </a:fld>
            <a:endParaRPr lang="zh-CN" altLang="en-US"/>
          </a:p>
        </p:txBody>
      </p:sp>
    </p:spTree>
    <p:extLst>
      <p:ext uri="{BB962C8B-B14F-4D97-AF65-F5344CB8AC3E}">
        <p14:creationId xmlns:p14="http://schemas.microsoft.com/office/powerpoint/2010/main" val="17769811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AB849B-8AA4-462E-90D4-30B99F7942ED}" type="slidenum">
              <a:rPr lang="zh-CN" altLang="en-US" smtClean="0"/>
              <a:t>17</a:t>
            </a:fld>
            <a:endParaRPr lang="zh-CN" altLang="en-US"/>
          </a:p>
        </p:txBody>
      </p:sp>
    </p:spTree>
    <p:extLst>
      <p:ext uri="{BB962C8B-B14F-4D97-AF65-F5344CB8AC3E}">
        <p14:creationId xmlns:p14="http://schemas.microsoft.com/office/powerpoint/2010/main" val="6091905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AB849B-8AA4-462E-90D4-30B99F7942ED}" type="slidenum">
              <a:rPr lang="zh-CN" altLang="en-US" smtClean="0"/>
              <a:t>18</a:t>
            </a:fld>
            <a:endParaRPr lang="zh-CN" altLang="en-US"/>
          </a:p>
        </p:txBody>
      </p:sp>
    </p:spTree>
    <p:extLst>
      <p:ext uri="{BB962C8B-B14F-4D97-AF65-F5344CB8AC3E}">
        <p14:creationId xmlns:p14="http://schemas.microsoft.com/office/powerpoint/2010/main" val="27161306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AB849B-8AA4-462E-90D4-30B99F7942ED}" type="slidenum">
              <a:rPr lang="zh-CN" altLang="en-US" smtClean="0"/>
              <a:t>19</a:t>
            </a:fld>
            <a:endParaRPr lang="zh-CN" altLang="en-US"/>
          </a:p>
        </p:txBody>
      </p:sp>
    </p:spTree>
    <p:extLst>
      <p:ext uri="{BB962C8B-B14F-4D97-AF65-F5344CB8AC3E}">
        <p14:creationId xmlns:p14="http://schemas.microsoft.com/office/powerpoint/2010/main" val="1847695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AB849B-8AA4-462E-90D4-30B99F7942ED}" type="slidenum">
              <a:rPr lang="zh-CN" altLang="en-US" smtClean="0"/>
              <a:t>2</a:t>
            </a:fld>
            <a:endParaRPr lang="zh-CN" altLang="en-US"/>
          </a:p>
        </p:txBody>
      </p:sp>
    </p:spTree>
    <p:extLst>
      <p:ext uri="{BB962C8B-B14F-4D97-AF65-F5344CB8AC3E}">
        <p14:creationId xmlns:p14="http://schemas.microsoft.com/office/powerpoint/2010/main" val="27121526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AB849B-8AA4-462E-90D4-30B99F7942ED}" type="slidenum">
              <a:rPr lang="zh-CN" altLang="en-US" smtClean="0"/>
              <a:t>20</a:t>
            </a:fld>
            <a:endParaRPr lang="zh-CN" altLang="en-US"/>
          </a:p>
        </p:txBody>
      </p:sp>
    </p:spTree>
    <p:extLst>
      <p:ext uri="{BB962C8B-B14F-4D97-AF65-F5344CB8AC3E}">
        <p14:creationId xmlns:p14="http://schemas.microsoft.com/office/powerpoint/2010/main" val="13182062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AB849B-8AA4-462E-90D4-30B99F7942ED}" type="slidenum">
              <a:rPr lang="zh-CN" altLang="en-US" smtClean="0"/>
              <a:t>21</a:t>
            </a:fld>
            <a:endParaRPr lang="zh-CN" altLang="en-US"/>
          </a:p>
        </p:txBody>
      </p:sp>
    </p:spTree>
    <p:extLst>
      <p:ext uri="{BB962C8B-B14F-4D97-AF65-F5344CB8AC3E}">
        <p14:creationId xmlns:p14="http://schemas.microsoft.com/office/powerpoint/2010/main" val="2023898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22</a:t>
            </a:fld>
            <a:endParaRPr lang="zh-CN" altLang="en-US"/>
          </a:p>
        </p:txBody>
      </p:sp>
    </p:spTree>
    <p:extLst>
      <p:ext uri="{BB962C8B-B14F-4D97-AF65-F5344CB8AC3E}">
        <p14:creationId xmlns:p14="http://schemas.microsoft.com/office/powerpoint/2010/main" val="784388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AB849B-8AA4-462E-90D4-30B99F7942ED}" type="slidenum">
              <a:rPr lang="zh-CN" altLang="en-US" smtClean="0"/>
              <a:t>3</a:t>
            </a:fld>
            <a:endParaRPr lang="zh-CN" altLang="en-US"/>
          </a:p>
        </p:txBody>
      </p:sp>
    </p:spTree>
    <p:extLst>
      <p:ext uri="{BB962C8B-B14F-4D97-AF65-F5344CB8AC3E}">
        <p14:creationId xmlns:p14="http://schemas.microsoft.com/office/powerpoint/2010/main" val="839046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AB849B-8AA4-462E-90D4-30B99F7942ED}" type="slidenum">
              <a:rPr lang="zh-CN" altLang="en-US" smtClean="0"/>
              <a:t>4</a:t>
            </a:fld>
            <a:endParaRPr lang="zh-CN" altLang="en-US"/>
          </a:p>
        </p:txBody>
      </p:sp>
    </p:spTree>
    <p:extLst>
      <p:ext uri="{BB962C8B-B14F-4D97-AF65-F5344CB8AC3E}">
        <p14:creationId xmlns:p14="http://schemas.microsoft.com/office/powerpoint/2010/main" val="3980389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AB849B-8AA4-462E-90D4-30B99F7942ED}" type="slidenum">
              <a:rPr lang="zh-CN" altLang="en-US" smtClean="0"/>
              <a:t>5</a:t>
            </a:fld>
            <a:endParaRPr lang="zh-CN" altLang="en-US"/>
          </a:p>
        </p:txBody>
      </p:sp>
    </p:spTree>
    <p:extLst>
      <p:ext uri="{BB962C8B-B14F-4D97-AF65-F5344CB8AC3E}">
        <p14:creationId xmlns:p14="http://schemas.microsoft.com/office/powerpoint/2010/main" val="2648757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AB849B-8AA4-462E-90D4-30B99F7942ED}" type="slidenum">
              <a:rPr lang="zh-CN" altLang="en-US" smtClean="0"/>
              <a:t>6</a:t>
            </a:fld>
            <a:endParaRPr lang="zh-CN" altLang="en-US"/>
          </a:p>
        </p:txBody>
      </p:sp>
    </p:spTree>
    <p:extLst>
      <p:ext uri="{BB962C8B-B14F-4D97-AF65-F5344CB8AC3E}">
        <p14:creationId xmlns:p14="http://schemas.microsoft.com/office/powerpoint/2010/main" val="3538153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AB849B-8AA4-462E-90D4-30B99F7942ED}" type="slidenum">
              <a:rPr lang="zh-CN" altLang="en-US" smtClean="0"/>
              <a:t>7</a:t>
            </a:fld>
            <a:endParaRPr lang="zh-CN" altLang="en-US"/>
          </a:p>
        </p:txBody>
      </p:sp>
    </p:spTree>
    <p:extLst>
      <p:ext uri="{BB962C8B-B14F-4D97-AF65-F5344CB8AC3E}">
        <p14:creationId xmlns:p14="http://schemas.microsoft.com/office/powerpoint/2010/main" val="3471622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AB849B-8AA4-462E-90D4-30B99F7942ED}" type="slidenum">
              <a:rPr lang="zh-CN" altLang="en-US" smtClean="0"/>
              <a:t>8</a:t>
            </a:fld>
            <a:endParaRPr lang="zh-CN" altLang="en-US"/>
          </a:p>
        </p:txBody>
      </p:sp>
    </p:spTree>
    <p:extLst>
      <p:ext uri="{BB962C8B-B14F-4D97-AF65-F5344CB8AC3E}">
        <p14:creationId xmlns:p14="http://schemas.microsoft.com/office/powerpoint/2010/main" val="1871484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AB849B-8AA4-462E-90D4-30B99F7942ED}" type="slidenum">
              <a:rPr lang="zh-CN" altLang="en-US" smtClean="0"/>
              <a:t>9</a:t>
            </a:fld>
            <a:endParaRPr lang="zh-CN" altLang="en-US"/>
          </a:p>
        </p:txBody>
      </p:sp>
    </p:spTree>
    <p:extLst>
      <p:ext uri="{BB962C8B-B14F-4D97-AF65-F5344CB8AC3E}">
        <p14:creationId xmlns:p14="http://schemas.microsoft.com/office/powerpoint/2010/main" val="2212820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BD8EA88-6E8E-4051-BFDF-FE6C3904AA7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465BABD6-28B4-4B17-9232-DC9BEC9DDD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F67CD92A-4365-46FD-98A4-045FBD61CAA1}"/>
              </a:ext>
            </a:extLst>
          </p:cNvPr>
          <p:cNvSpPr>
            <a:spLocks noGrp="1"/>
          </p:cNvSpPr>
          <p:nvPr>
            <p:ph type="dt" sz="half" idx="10"/>
          </p:nvPr>
        </p:nvSpPr>
        <p:spPr/>
        <p:txBody>
          <a:bodyPr/>
          <a:lstStyle/>
          <a:p>
            <a:fld id="{1926DA1B-1716-48F7-B377-487684ACE437}" type="datetimeFigureOut">
              <a:rPr lang="zh-CN" altLang="en-US" smtClean="0"/>
              <a:t>2019/5/12</a:t>
            </a:fld>
            <a:endParaRPr lang="zh-CN" altLang="en-US"/>
          </a:p>
        </p:txBody>
      </p:sp>
      <p:sp>
        <p:nvSpPr>
          <p:cNvPr id="5" name="页脚占位符 4">
            <a:extLst>
              <a:ext uri="{FF2B5EF4-FFF2-40B4-BE49-F238E27FC236}">
                <a16:creationId xmlns:a16="http://schemas.microsoft.com/office/drawing/2014/main" xmlns="" id="{E4882396-F3F8-494E-8D9E-D1A8A12B61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87050897-0603-4719-B672-D29CDDBD0171}"/>
              </a:ext>
            </a:extLst>
          </p:cNvPr>
          <p:cNvSpPr>
            <a:spLocks noGrp="1"/>
          </p:cNvSpPr>
          <p:nvPr>
            <p:ph type="sldNum" sz="quarter" idx="12"/>
          </p:nvPr>
        </p:nvSpPr>
        <p:spPr/>
        <p:txBody>
          <a:bodyPr/>
          <a:lstStyle/>
          <a:p>
            <a:fld id="{14A1AEB9-FE7E-41DF-9470-02B669FE5ED2}" type="slidenum">
              <a:rPr lang="zh-CN" altLang="en-US" smtClean="0"/>
              <a:t>‹#›</a:t>
            </a:fld>
            <a:endParaRPr lang="zh-CN" altLang="en-US"/>
          </a:p>
        </p:txBody>
      </p:sp>
    </p:spTree>
    <p:extLst>
      <p:ext uri="{BB962C8B-B14F-4D97-AF65-F5344CB8AC3E}">
        <p14:creationId xmlns:p14="http://schemas.microsoft.com/office/powerpoint/2010/main" val="151952349"/>
      </p:ext>
    </p:extLst>
  </p:cSld>
  <p:clrMapOvr>
    <a:masterClrMapping/>
  </p:clrMapOvr>
  <mc:AlternateContent xmlns:mc="http://schemas.openxmlformats.org/markup-compatibility/2006" xmlns:p15="http://schemas.microsoft.com/office/powerpoint/2012/main">
    <mc:Choice Requires="p15">
      <p:transition spd="slow" advTm="3000">
        <p15:prstTrans prst="drape"/>
      </p:transition>
    </mc:Choice>
    <mc:Fallback xmlns="">
      <p:transition spd="slow"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9711FD2-FEEF-4CF7-A899-C22AE8C8714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40DACFA4-E568-4639-9279-FCB1D7717CB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C76D6C4F-9533-452C-A47F-DF372111C23A}"/>
              </a:ext>
            </a:extLst>
          </p:cNvPr>
          <p:cNvSpPr>
            <a:spLocks noGrp="1"/>
          </p:cNvSpPr>
          <p:nvPr>
            <p:ph type="dt" sz="half" idx="10"/>
          </p:nvPr>
        </p:nvSpPr>
        <p:spPr/>
        <p:txBody>
          <a:bodyPr/>
          <a:lstStyle/>
          <a:p>
            <a:fld id="{1926DA1B-1716-48F7-B377-487684ACE437}" type="datetimeFigureOut">
              <a:rPr lang="zh-CN" altLang="en-US" smtClean="0"/>
              <a:t>2019/5/12</a:t>
            </a:fld>
            <a:endParaRPr lang="zh-CN" altLang="en-US"/>
          </a:p>
        </p:txBody>
      </p:sp>
      <p:sp>
        <p:nvSpPr>
          <p:cNvPr id="5" name="页脚占位符 4">
            <a:extLst>
              <a:ext uri="{FF2B5EF4-FFF2-40B4-BE49-F238E27FC236}">
                <a16:creationId xmlns:a16="http://schemas.microsoft.com/office/drawing/2014/main" xmlns="" id="{907A3ECC-47A0-46A4-9DAB-54699C9F12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FBEB142D-AC64-40F3-99DB-2935830E4370}"/>
              </a:ext>
            </a:extLst>
          </p:cNvPr>
          <p:cNvSpPr>
            <a:spLocks noGrp="1"/>
          </p:cNvSpPr>
          <p:nvPr>
            <p:ph type="sldNum" sz="quarter" idx="12"/>
          </p:nvPr>
        </p:nvSpPr>
        <p:spPr/>
        <p:txBody>
          <a:bodyPr/>
          <a:lstStyle/>
          <a:p>
            <a:fld id="{14A1AEB9-FE7E-41DF-9470-02B669FE5ED2}" type="slidenum">
              <a:rPr lang="zh-CN" altLang="en-US" smtClean="0"/>
              <a:t>‹#›</a:t>
            </a:fld>
            <a:endParaRPr lang="zh-CN" altLang="en-US"/>
          </a:p>
        </p:txBody>
      </p:sp>
    </p:spTree>
    <p:extLst>
      <p:ext uri="{BB962C8B-B14F-4D97-AF65-F5344CB8AC3E}">
        <p14:creationId xmlns:p14="http://schemas.microsoft.com/office/powerpoint/2010/main" val="485926896"/>
      </p:ext>
    </p:extLst>
  </p:cSld>
  <p:clrMapOvr>
    <a:masterClrMapping/>
  </p:clrMapOvr>
  <mc:AlternateContent xmlns:mc="http://schemas.openxmlformats.org/markup-compatibility/2006" xmlns:p15="http://schemas.microsoft.com/office/powerpoint/2012/main">
    <mc:Choice Requires="p15">
      <p:transition spd="slow" advTm="3000">
        <p15:prstTrans prst="drape"/>
      </p:transition>
    </mc:Choice>
    <mc:Fallback xmlns="">
      <p:transition spd="slow"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57048302-2108-4D32-BF50-17036914ECF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41458D28-A403-4BBE-96F7-90C7C49F0E3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DD6F085A-1A25-447C-A0C6-552EB73711C9}"/>
              </a:ext>
            </a:extLst>
          </p:cNvPr>
          <p:cNvSpPr>
            <a:spLocks noGrp="1"/>
          </p:cNvSpPr>
          <p:nvPr>
            <p:ph type="dt" sz="half" idx="10"/>
          </p:nvPr>
        </p:nvSpPr>
        <p:spPr/>
        <p:txBody>
          <a:bodyPr/>
          <a:lstStyle/>
          <a:p>
            <a:fld id="{1926DA1B-1716-48F7-B377-487684ACE437}" type="datetimeFigureOut">
              <a:rPr lang="zh-CN" altLang="en-US" smtClean="0"/>
              <a:t>2019/5/12</a:t>
            </a:fld>
            <a:endParaRPr lang="zh-CN" altLang="en-US"/>
          </a:p>
        </p:txBody>
      </p:sp>
      <p:sp>
        <p:nvSpPr>
          <p:cNvPr id="5" name="页脚占位符 4">
            <a:extLst>
              <a:ext uri="{FF2B5EF4-FFF2-40B4-BE49-F238E27FC236}">
                <a16:creationId xmlns:a16="http://schemas.microsoft.com/office/drawing/2014/main" xmlns="" id="{19DCE788-F1B6-4E1A-BD00-EABAC9C4B7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8D0EA234-123A-4327-8CB8-D47C4530A59D}"/>
              </a:ext>
            </a:extLst>
          </p:cNvPr>
          <p:cNvSpPr>
            <a:spLocks noGrp="1"/>
          </p:cNvSpPr>
          <p:nvPr>
            <p:ph type="sldNum" sz="quarter" idx="12"/>
          </p:nvPr>
        </p:nvSpPr>
        <p:spPr/>
        <p:txBody>
          <a:bodyPr/>
          <a:lstStyle/>
          <a:p>
            <a:fld id="{14A1AEB9-FE7E-41DF-9470-02B669FE5ED2}" type="slidenum">
              <a:rPr lang="zh-CN" altLang="en-US" smtClean="0"/>
              <a:t>‹#›</a:t>
            </a:fld>
            <a:endParaRPr lang="zh-CN" altLang="en-US"/>
          </a:p>
        </p:txBody>
      </p:sp>
    </p:spTree>
    <p:extLst>
      <p:ext uri="{BB962C8B-B14F-4D97-AF65-F5344CB8AC3E}">
        <p14:creationId xmlns:p14="http://schemas.microsoft.com/office/powerpoint/2010/main" val="443708455"/>
      </p:ext>
    </p:extLst>
  </p:cSld>
  <p:clrMapOvr>
    <a:masterClrMapping/>
  </p:clrMapOvr>
  <mc:AlternateContent xmlns:mc="http://schemas.openxmlformats.org/markup-compatibility/2006" xmlns:p15="http://schemas.microsoft.com/office/powerpoint/2012/main">
    <mc:Choice Requires="p15">
      <p:transition spd="slow" advTm="3000">
        <p15:prstTrans prst="drape"/>
      </p:transition>
    </mc:Choice>
    <mc:Fallback xmlns="">
      <p:transition spd="slow"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760317731"/>
      </p:ext>
    </p:extLst>
  </p:cSld>
  <p:clrMapOvr>
    <a:masterClrMapping/>
  </p:clrMapOvr>
  <mc:AlternateContent xmlns:mc="http://schemas.openxmlformats.org/markup-compatibility/2006" xmlns:p15="http://schemas.microsoft.com/office/powerpoint/2012/main">
    <mc:Choice Requires="p15">
      <p:transition spd="slow" advTm="3000">
        <p15:prstTrans prst="drape"/>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BA3B3F7-CD8B-4831-A180-0EBD307328B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9756374F-FCB0-462C-9B3F-B3FA908B87F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A163291C-E3B8-4FBC-B545-C5ECCF8684C8}"/>
              </a:ext>
            </a:extLst>
          </p:cNvPr>
          <p:cNvSpPr>
            <a:spLocks noGrp="1"/>
          </p:cNvSpPr>
          <p:nvPr>
            <p:ph type="dt" sz="half" idx="10"/>
          </p:nvPr>
        </p:nvSpPr>
        <p:spPr/>
        <p:txBody>
          <a:bodyPr/>
          <a:lstStyle/>
          <a:p>
            <a:fld id="{1926DA1B-1716-48F7-B377-487684ACE437}" type="datetimeFigureOut">
              <a:rPr lang="zh-CN" altLang="en-US" smtClean="0"/>
              <a:t>2019/5/12</a:t>
            </a:fld>
            <a:endParaRPr lang="zh-CN" altLang="en-US"/>
          </a:p>
        </p:txBody>
      </p:sp>
      <p:sp>
        <p:nvSpPr>
          <p:cNvPr id="5" name="页脚占位符 4">
            <a:extLst>
              <a:ext uri="{FF2B5EF4-FFF2-40B4-BE49-F238E27FC236}">
                <a16:creationId xmlns:a16="http://schemas.microsoft.com/office/drawing/2014/main" xmlns="" id="{9569C9EB-044D-4080-A583-185C5BE89A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A47DDB88-AD90-40D1-B26C-64D74A9EFEA3}"/>
              </a:ext>
            </a:extLst>
          </p:cNvPr>
          <p:cNvSpPr>
            <a:spLocks noGrp="1"/>
          </p:cNvSpPr>
          <p:nvPr>
            <p:ph type="sldNum" sz="quarter" idx="12"/>
          </p:nvPr>
        </p:nvSpPr>
        <p:spPr/>
        <p:txBody>
          <a:bodyPr/>
          <a:lstStyle/>
          <a:p>
            <a:fld id="{14A1AEB9-FE7E-41DF-9470-02B669FE5ED2}" type="slidenum">
              <a:rPr lang="zh-CN" altLang="en-US" smtClean="0"/>
              <a:t>‹#›</a:t>
            </a:fld>
            <a:endParaRPr lang="zh-CN" altLang="en-US"/>
          </a:p>
        </p:txBody>
      </p:sp>
    </p:spTree>
    <p:extLst>
      <p:ext uri="{BB962C8B-B14F-4D97-AF65-F5344CB8AC3E}">
        <p14:creationId xmlns:p14="http://schemas.microsoft.com/office/powerpoint/2010/main" val="1362672395"/>
      </p:ext>
    </p:extLst>
  </p:cSld>
  <p:clrMapOvr>
    <a:masterClrMapping/>
  </p:clrMapOvr>
  <mc:AlternateContent xmlns:mc="http://schemas.openxmlformats.org/markup-compatibility/2006" xmlns:p15="http://schemas.microsoft.com/office/powerpoint/2012/main">
    <mc:Choice Requires="p15">
      <p:transition spd="slow" advTm="3000">
        <p15:prstTrans prst="drape"/>
      </p:transition>
    </mc:Choice>
    <mc:Fallback xmlns="">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7B75041-BD20-47C7-9C5A-16BED1A2705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A5EEE486-B5D5-4B40-B3F0-E5D47A4E6A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5BD32F5A-FBCD-4244-A2B3-4B6FD7F48D7E}"/>
              </a:ext>
            </a:extLst>
          </p:cNvPr>
          <p:cNvSpPr>
            <a:spLocks noGrp="1"/>
          </p:cNvSpPr>
          <p:nvPr>
            <p:ph type="dt" sz="half" idx="10"/>
          </p:nvPr>
        </p:nvSpPr>
        <p:spPr/>
        <p:txBody>
          <a:bodyPr/>
          <a:lstStyle/>
          <a:p>
            <a:fld id="{1926DA1B-1716-48F7-B377-487684ACE437}" type="datetimeFigureOut">
              <a:rPr lang="zh-CN" altLang="en-US" smtClean="0"/>
              <a:t>2019/5/12</a:t>
            </a:fld>
            <a:endParaRPr lang="zh-CN" altLang="en-US"/>
          </a:p>
        </p:txBody>
      </p:sp>
      <p:sp>
        <p:nvSpPr>
          <p:cNvPr id="5" name="页脚占位符 4">
            <a:extLst>
              <a:ext uri="{FF2B5EF4-FFF2-40B4-BE49-F238E27FC236}">
                <a16:creationId xmlns:a16="http://schemas.microsoft.com/office/drawing/2014/main" xmlns="" id="{CC7C7BA5-393A-49C1-9EBB-908F942B84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5EBD4AC0-7FDC-46B5-A3E2-719D95F7CF9B}"/>
              </a:ext>
            </a:extLst>
          </p:cNvPr>
          <p:cNvSpPr>
            <a:spLocks noGrp="1"/>
          </p:cNvSpPr>
          <p:nvPr>
            <p:ph type="sldNum" sz="quarter" idx="12"/>
          </p:nvPr>
        </p:nvSpPr>
        <p:spPr/>
        <p:txBody>
          <a:bodyPr/>
          <a:lstStyle/>
          <a:p>
            <a:fld id="{14A1AEB9-FE7E-41DF-9470-02B669FE5ED2}" type="slidenum">
              <a:rPr lang="zh-CN" altLang="en-US" smtClean="0"/>
              <a:t>‹#›</a:t>
            </a:fld>
            <a:endParaRPr lang="zh-CN" altLang="en-US"/>
          </a:p>
        </p:txBody>
      </p:sp>
    </p:spTree>
    <p:extLst>
      <p:ext uri="{BB962C8B-B14F-4D97-AF65-F5344CB8AC3E}">
        <p14:creationId xmlns:p14="http://schemas.microsoft.com/office/powerpoint/2010/main" val="2209621503"/>
      </p:ext>
    </p:extLst>
  </p:cSld>
  <p:clrMapOvr>
    <a:masterClrMapping/>
  </p:clrMapOvr>
  <mc:AlternateContent xmlns:mc="http://schemas.openxmlformats.org/markup-compatibility/2006" xmlns:p15="http://schemas.microsoft.com/office/powerpoint/2012/main">
    <mc:Choice Requires="p15">
      <p:transition spd="slow" advTm="3000">
        <p15:prstTrans prst="drape"/>
      </p:transition>
    </mc:Choice>
    <mc:Fallback xmlns="">
      <p:transition spd="slow"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87937F3-C964-4869-B5CB-D51CDCB18DE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B8F8294B-D6EA-4BD3-9B9F-3E7B9604D5F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DC45613C-1E8C-44C8-8DB0-5FA88FD7D79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3512CA41-4D8C-4DF1-AC7B-7C9A11066DC7}"/>
              </a:ext>
            </a:extLst>
          </p:cNvPr>
          <p:cNvSpPr>
            <a:spLocks noGrp="1"/>
          </p:cNvSpPr>
          <p:nvPr>
            <p:ph type="dt" sz="half" idx="10"/>
          </p:nvPr>
        </p:nvSpPr>
        <p:spPr/>
        <p:txBody>
          <a:bodyPr/>
          <a:lstStyle/>
          <a:p>
            <a:fld id="{1926DA1B-1716-48F7-B377-487684ACE437}" type="datetimeFigureOut">
              <a:rPr lang="zh-CN" altLang="en-US" smtClean="0"/>
              <a:t>2019/5/12</a:t>
            </a:fld>
            <a:endParaRPr lang="zh-CN" altLang="en-US"/>
          </a:p>
        </p:txBody>
      </p:sp>
      <p:sp>
        <p:nvSpPr>
          <p:cNvPr id="6" name="页脚占位符 5">
            <a:extLst>
              <a:ext uri="{FF2B5EF4-FFF2-40B4-BE49-F238E27FC236}">
                <a16:creationId xmlns:a16="http://schemas.microsoft.com/office/drawing/2014/main" xmlns="" id="{510A85B5-3E90-4BF6-AAF0-959D7741663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5135E6A9-CC63-4D70-AF8F-5CEC920B633F}"/>
              </a:ext>
            </a:extLst>
          </p:cNvPr>
          <p:cNvSpPr>
            <a:spLocks noGrp="1"/>
          </p:cNvSpPr>
          <p:nvPr>
            <p:ph type="sldNum" sz="quarter" idx="12"/>
          </p:nvPr>
        </p:nvSpPr>
        <p:spPr/>
        <p:txBody>
          <a:bodyPr/>
          <a:lstStyle/>
          <a:p>
            <a:fld id="{14A1AEB9-FE7E-41DF-9470-02B669FE5ED2}" type="slidenum">
              <a:rPr lang="zh-CN" altLang="en-US" smtClean="0"/>
              <a:t>‹#›</a:t>
            </a:fld>
            <a:endParaRPr lang="zh-CN" altLang="en-US"/>
          </a:p>
        </p:txBody>
      </p:sp>
    </p:spTree>
    <p:extLst>
      <p:ext uri="{BB962C8B-B14F-4D97-AF65-F5344CB8AC3E}">
        <p14:creationId xmlns:p14="http://schemas.microsoft.com/office/powerpoint/2010/main" val="427974896"/>
      </p:ext>
    </p:extLst>
  </p:cSld>
  <p:clrMapOvr>
    <a:masterClrMapping/>
  </p:clrMapOvr>
  <mc:AlternateContent xmlns:mc="http://schemas.openxmlformats.org/markup-compatibility/2006" xmlns:p15="http://schemas.microsoft.com/office/powerpoint/2012/main">
    <mc:Choice Requires="p15">
      <p:transition spd="slow" advTm="3000">
        <p15:prstTrans prst="drape"/>
      </p:transition>
    </mc:Choice>
    <mc:Fallback xmlns="">
      <p:transition spd="slow"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ADB2AA4-2E32-40BB-911E-669CE8CCAAD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E4B7A0E5-2623-4A28-8520-12C78859FB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55C42368-D770-4D4A-BCAB-A96D25CA067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F060E337-C1D3-41FF-B275-7C93A79DD0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32A268A7-C583-444B-B6A9-6D995AF69CD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6E35D818-4EB5-4F7F-9B97-F1B5B24117A4}"/>
              </a:ext>
            </a:extLst>
          </p:cNvPr>
          <p:cNvSpPr>
            <a:spLocks noGrp="1"/>
          </p:cNvSpPr>
          <p:nvPr>
            <p:ph type="dt" sz="half" idx="10"/>
          </p:nvPr>
        </p:nvSpPr>
        <p:spPr/>
        <p:txBody>
          <a:bodyPr/>
          <a:lstStyle/>
          <a:p>
            <a:fld id="{1926DA1B-1716-48F7-B377-487684ACE437}" type="datetimeFigureOut">
              <a:rPr lang="zh-CN" altLang="en-US" smtClean="0"/>
              <a:t>2019/5/12</a:t>
            </a:fld>
            <a:endParaRPr lang="zh-CN" altLang="en-US"/>
          </a:p>
        </p:txBody>
      </p:sp>
      <p:sp>
        <p:nvSpPr>
          <p:cNvPr id="8" name="页脚占位符 7">
            <a:extLst>
              <a:ext uri="{FF2B5EF4-FFF2-40B4-BE49-F238E27FC236}">
                <a16:creationId xmlns:a16="http://schemas.microsoft.com/office/drawing/2014/main" xmlns="" id="{B0F9D557-E588-4B7B-986C-EB494C47FA4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D22250D1-3A96-415A-B63F-1243A7D617E5}"/>
              </a:ext>
            </a:extLst>
          </p:cNvPr>
          <p:cNvSpPr>
            <a:spLocks noGrp="1"/>
          </p:cNvSpPr>
          <p:nvPr>
            <p:ph type="sldNum" sz="quarter" idx="12"/>
          </p:nvPr>
        </p:nvSpPr>
        <p:spPr/>
        <p:txBody>
          <a:bodyPr/>
          <a:lstStyle/>
          <a:p>
            <a:fld id="{14A1AEB9-FE7E-41DF-9470-02B669FE5ED2}" type="slidenum">
              <a:rPr lang="zh-CN" altLang="en-US" smtClean="0"/>
              <a:t>‹#›</a:t>
            </a:fld>
            <a:endParaRPr lang="zh-CN" altLang="en-US"/>
          </a:p>
        </p:txBody>
      </p:sp>
    </p:spTree>
    <p:extLst>
      <p:ext uri="{BB962C8B-B14F-4D97-AF65-F5344CB8AC3E}">
        <p14:creationId xmlns:p14="http://schemas.microsoft.com/office/powerpoint/2010/main" val="3285220656"/>
      </p:ext>
    </p:extLst>
  </p:cSld>
  <p:clrMapOvr>
    <a:masterClrMapping/>
  </p:clrMapOvr>
  <mc:AlternateContent xmlns:mc="http://schemas.openxmlformats.org/markup-compatibility/2006" xmlns:p15="http://schemas.microsoft.com/office/powerpoint/2012/main">
    <mc:Choice Requires="p15">
      <p:transition spd="slow" advTm="3000">
        <p15:prstTrans prst="drape"/>
      </p:transition>
    </mc:Choice>
    <mc:Fallback xmlns="">
      <p:transition spd="slow"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0345D1B-E110-447C-BCC9-2F1337E17E6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4DB055A0-B3E9-4E36-9B8B-72799F95F5A2}"/>
              </a:ext>
            </a:extLst>
          </p:cNvPr>
          <p:cNvSpPr>
            <a:spLocks noGrp="1"/>
          </p:cNvSpPr>
          <p:nvPr>
            <p:ph type="dt" sz="half" idx="10"/>
          </p:nvPr>
        </p:nvSpPr>
        <p:spPr/>
        <p:txBody>
          <a:bodyPr/>
          <a:lstStyle/>
          <a:p>
            <a:fld id="{1926DA1B-1716-48F7-B377-487684ACE437}" type="datetimeFigureOut">
              <a:rPr lang="zh-CN" altLang="en-US" smtClean="0"/>
              <a:t>2019/5/12</a:t>
            </a:fld>
            <a:endParaRPr lang="zh-CN" altLang="en-US"/>
          </a:p>
        </p:txBody>
      </p:sp>
      <p:sp>
        <p:nvSpPr>
          <p:cNvPr id="4" name="页脚占位符 3">
            <a:extLst>
              <a:ext uri="{FF2B5EF4-FFF2-40B4-BE49-F238E27FC236}">
                <a16:creationId xmlns:a16="http://schemas.microsoft.com/office/drawing/2014/main" xmlns="" id="{F7779AFF-0AAA-44DB-9461-8294E3F5011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CA72471D-4AA3-4FB4-AB81-E34FFABB14F3}"/>
              </a:ext>
            </a:extLst>
          </p:cNvPr>
          <p:cNvSpPr>
            <a:spLocks noGrp="1"/>
          </p:cNvSpPr>
          <p:nvPr>
            <p:ph type="sldNum" sz="quarter" idx="12"/>
          </p:nvPr>
        </p:nvSpPr>
        <p:spPr/>
        <p:txBody>
          <a:bodyPr/>
          <a:lstStyle/>
          <a:p>
            <a:fld id="{14A1AEB9-FE7E-41DF-9470-02B669FE5ED2}" type="slidenum">
              <a:rPr lang="zh-CN" altLang="en-US" smtClean="0"/>
              <a:t>‹#›</a:t>
            </a:fld>
            <a:endParaRPr lang="zh-CN" altLang="en-US"/>
          </a:p>
        </p:txBody>
      </p:sp>
    </p:spTree>
    <p:extLst>
      <p:ext uri="{BB962C8B-B14F-4D97-AF65-F5344CB8AC3E}">
        <p14:creationId xmlns:p14="http://schemas.microsoft.com/office/powerpoint/2010/main" val="3563355521"/>
      </p:ext>
    </p:extLst>
  </p:cSld>
  <p:clrMapOvr>
    <a:masterClrMapping/>
  </p:clrMapOvr>
  <mc:AlternateContent xmlns:mc="http://schemas.openxmlformats.org/markup-compatibility/2006" xmlns:p15="http://schemas.microsoft.com/office/powerpoint/2012/main">
    <mc:Choice Requires="p15">
      <p:transition spd="slow" advTm="3000">
        <p15:prstTrans prst="drape"/>
      </p:transition>
    </mc:Choice>
    <mc:Fallback xmlns="">
      <p:transition spd="slow"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51539BB3-D357-4DFA-A083-2ADBA74FFFAA}"/>
              </a:ext>
            </a:extLst>
          </p:cNvPr>
          <p:cNvSpPr>
            <a:spLocks noGrp="1"/>
          </p:cNvSpPr>
          <p:nvPr>
            <p:ph type="dt" sz="half" idx="10"/>
          </p:nvPr>
        </p:nvSpPr>
        <p:spPr/>
        <p:txBody>
          <a:bodyPr/>
          <a:lstStyle/>
          <a:p>
            <a:fld id="{1926DA1B-1716-48F7-B377-487684ACE437}" type="datetimeFigureOut">
              <a:rPr lang="zh-CN" altLang="en-US" smtClean="0"/>
              <a:t>2019/5/12</a:t>
            </a:fld>
            <a:endParaRPr lang="zh-CN" altLang="en-US"/>
          </a:p>
        </p:txBody>
      </p:sp>
      <p:sp>
        <p:nvSpPr>
          <p:cNvPr id="3" name="页脚占位符 2">
            <a:extLst>
              <a:ext uri="{FF2B5EF4-FFF2-40B4-BE49-F238E27FC236}">
                <a16:creationId xmlns:a16="http://schemas.microsoft.com/office/drawing/2014/main" xmlns="" id="{2F003E0C-8EA7-42B1-9AA5-F5DF39495C3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E47FAA3E-1F7E-4B02-A4C7-DF4359FAD5EA}"/>
              </a:ext>
            </a:extLst>
          </p:cNvPr>
          <p:cNvSpPr>
            <a:spLocks noGrp="1"/>
          </p:cNvSpPr>
          <p:nvPr>
            <p:ph type="sldNum" sz="quarter" idx="12"/>
          </p:nvPr>
        </p:nvSpPr>
        <p:spPr/>
        <p:txBody>
          <a:bodyPr/>
          <a:lstStyle/>
          <a:p>
            <a:fld id="{14A1AEB9-FE7E-41DF-9470-02B669FE5ED2}" type="slidenum">
              <a:rPr lang="zh-CN" altLang="en-US" smtClean="0"/>
              <a:t>‹#›</a:t>
            </a:fld>
            <a:endParaRPr lang="zh-CN" altLang="en-US"/>
          </a:p>
        </p:txBody>
      </p:sp>
    </p:spTree>
    <p:extLst>
      <p:ext uri="{BB962C8B-B14F-4D97-AF65-F5344CB8AC3E}">
        <p14:creationId xmlns:p14="http://schemas.microsoft.com/office/powerpoint/2010/main" val="3196850389"/>
      </p:ext>
    </p:extLst>
  </p:cSld>
  <p:clrMapOvr>
    <a:masterClrMapping/>
  </p:clrMapOvr>
  <mc:AlternateContent xmlns:mc="http://schemas.openxmlformats.org/markup-compatibility/2006" xmlns:p15="http://schemas.microsoft.com/office/powerpoint/2012/main">
    <mc:Choice Requires="p15">
      <p:transition spd="slow" advTm="3000">
        <p15:prstTrans prst="drape"/>
      </p:transition>
    </mc:Choice>
    <mc:Fallback xmlns="">
      <p:transition spd="slow"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9EEDEEC-ECA4-4F6E-94D9-782D96D4316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7BC85B13-BC23-4C39-AD4C-82A9351ACC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FE9D62E6-B49A-4F7D-AF1E-0C6FEF85C8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1CAC0874-C948-447F-8A0F-37ACA36C18F6}"/>
              </a:ext>
            </a:extLst>
          </p:cNvPr>
          <p:cNvSpPr>
            <a:spLocks noGrp="1"/>
          </p:cNvSpPr>
          <p:nvPr>
            <p:ph type="dt" sz="half" idx="10"/>
          </p:nvPr>
        </p:nvSpPr>
        <p:spPr/>
        <p:txBody>
          <a:bodyPr/>
          <a:lstStyle/>
          <a:p>
            <a:fld id="{1926DA1B-1716-48F7-B377-487684ACE437}" type="datetimeFigureOut">
              <a:rPr lang="zh-CN" altLang="en-US" smtClean="0"/>
              <a:t>2019/5/12</a:t>
            </a:fld>
            <a:endParaRPr lang="zh-CN" altLang="en-US"/>
          </a:p>
        </p:txBody>
      </p:sp>
      <p:sp>
        <p:nvSpPr>
          <p:cNvPr id="6" name="页脚占位符 5">
            <a:extLst>
              <a:ext uri="{FF2B5EF4-FFF2-40B4-BE49-F238E27FC236}">
                <a16:creationId xmlns:a16="http://schemas.microsoft.com/office/drawing/2014/main" xmlns="" id="{D41354DC-94A1-4AB5-81D9-F0087CDD868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55F647D6-AEA0-476C-A5CE-2582977F68A2}"/>
              </a:ext>
            </a:extLst>
          </p:cNvPr>
          <p:cNvSpPr>
            <a:spLocks noGrp="1"/>
          </p:cNvSpPr>
          <p:nvPr>
            <p:ph type="sldNum" sz="quarter" idx="12"/>
          </p:nvPr>
        </p:nvSpPr>
        <p:spPr/>
        <p:txBody>
          <a:bodyPr/>
          <a:lstStyle/>
          <a:p>
            <a:fld id="{14A1AEB9-FE7E-41DF-9470-02B669FE5ED2}" type="slidenum">
              <a:rPr lang="zh-CN" altLang="en-US" smtClean="0"/>
              <a:t>‹#›</a:t>
            </a:fld>
            <a:endParaRPr lang="zh-CN" altLang="en-US"/>
          </a:p>
        </p:txBody>
      </p:sp>
    </p:spTree>
    <p:extLst>
      <p:ext uri="{BB962C8B-B14F-4D97-AF65-F5344CB8AC3E}">
        <p14:creationId xmlns:p14="http://schemas.microsoft.com/office/powerpoint/2010/main" val="1244319555"/>
      </p:ext>
    </p:extLst>
  </p:cSld>
  <p:clrMapOvr>
    <a:masterClrMapping/>
  </p:clrMapOvr>
  <mc:AlternateContent xmlns:mc="http://schemas.openxmlformats.org/markup-compatibility/2006" xmlns:p15="http://schemas.microsoft.com/office/powerpoint/2012/main">
    <mc:Choice Requires="p15">
      <p:transition spd="slow" advTm="3000">
        <p15:prstTrans prst="drape"/>
      </p:transition>
    </mc:Choice>
    <mc:Fallback xmlns="">
      <p:transition spd="slow"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F977E3F-3205-4315-8B8A-49F90480375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2001F34D-3DB3-4EA1-9B69-835DEC7B4A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E5D5170D-F649-4319-96AF-B64D8C635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FF798238-8671-41C0-8C6D-7A40AFA8E629}"/>
              </a:ext>
            </a:extLst>
          </p:cNvPr>
          <p:cNvSpPr>
            <a:spLocks noGrp="1"/>
          </p:cNvSpPr>
          <p:nvPr>
            <p:ph type="dt" sz="half" idx="10"/>
          </p:nvPr>
        </p:nvSpPr>
        <p:spPr/>
        <p:txBody>
          <a:bodyPr/>
          <a:lstStyle/>
          <a:p>
            <a:fld id="{1926DA1B-1716-48F7-B377-487684ACE437}" type="datetimeFigureOut">
              <a:rPr lang="zh-CN" altLang="en-US" smtClean="0"/>
              <a:t>2019/5/12</a:t>
            </a:fld>
            <a:endParaRPr lang="zh-CN" altLang="en-US"/>
          </a:p>
        </p:txBody>
      </p:sp>
      <p:sp>
        <p:nvSpPr>
          <p:cNvPr id="6" name="页脚占位符 5">
            <a:extLst>
              <a:ext uri="{FF2B5EF4-FFF2-40B4-BE49-F238E27FC236}">
                <a16:creationId xmlns:a16="http://schemas.microsoft.com/office/drawing/2014/main" xmlns="" id="{BAFB7734-29EC-4D29-90AA-BFDC9ED389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5E550AD3-D9A0-4440-8B13-C38A6024DF3F}"/>
              </a:ext>
            </a:extLst>
          </p:cNvPr>
          <p:cNvSpPr>
            <a:spLocks noGrp="1"/>
          </p:cNvSpPr>
          <p:nvPr>
            <p:ph type="sldNum" sz="quarter" idx="12"/>
          </p:nvPr>
        </p:nvSpPr>
        <p:spPr/>
        <p:txBody>
          <a:bodyPr/>
          <a:lstStyle/>
          <a:p>
            <a:fld id="{14A1AEB9-FE7E-41DF-9470-02B669FE5ED2}" type="slidenum">
              <a:rPr lang="zh-CN" altLang="en-US" smtClean="0"/>
              <a:t>‹#›</a:t>
            </a:fld>
            <a:endParaRPr lang="zh-CN" altLang="en-US"/>
          </a:p>
        </p:txBody>
      </p:sp>
    </p:spTree>
    <p:extLst>
      <p:ext uri="{BB962C8B-B14F-4D97-AF65-F5344CB8AC3E}">
        <p14:creationId xmlns:p14="http://schemas.microsoft.com/office/powerpoint/2010/main" val="462425524"/>
      </p:ext>
    </p:extLst>
  </p:cSld>
  <p:clrMapOvr>
    <a:masterClrMapping/>
  </p:clrMapOvr>
  <mc:AlternateContent xmlns:mc="http://schemas.openxmlformats.org/markup-compatibility/2006" xmlns:p15="http://schemas.microsoft.com/office/powerpoint/2012/main">
    <mc:Choice Requires="p15">
      <p:transition spd="slow" advTm="3000">
        <p15:prstTrans prst="drape"/>
      </p:transition>
    </mc:Choice>
    <mc:Fallback xmlns="">
      <p:transition spd="slow"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E6DD"/>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B6862589-E8BE-4482-8AA0-ACA334515F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263177BC-95B6-4109-B6EC-7A4532C00A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9D675978-603A-4F25-8EC7-3A85DDB107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26DA1B-1716-48F7-B377-487684ACE437}" type="datetimeFigureOut">
              <a:rPr lang="zh-CN" altLang="en-US" smtClean="0"/>
              <a:t>2019/5/12</a:t>
            </a:fld>
            <a:endParaRPr lang="zh-CN" altLang="en-US"/>
          </a:p>
        </p:txBody>
      </p:sp>
      <p:sp>
        <p:nvSpPr>
          <p:cNvPr id="5" name="页脚占位符 4">
            <a:extLst>
              <a:ext uri="{FF2B5EF4-FFF2-40B4-BE49-F238E27FC236}">
                <a16:creationId xmlns:a16="http://schemas.microsoft.com/office/drawing/2014/main" xmlns="" id="{29259A3D-3FBE-429E-8F40-8C6097FD1A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44B874F3-740F-4A5D-8429-9679292AE2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A1AEB9-FE7E-41DF-9470-02B669FE5ED2}" type="slidenum">
              <a:rPr lang="zh-CN" altLang="en-US" smtClean="0"/>
              <a:t>‹#›</a:t>
            </a:fld>
            <a:endParaRPr lang="zh-CN" altLang="en-US"/>
          </a:p>
        </p:txBody>
      </p:sp>
    </p:spTree>
    <p:extLst>
      <p:ext uri="{BB962C8B-B14F-4D97-AF65-F5344CB8AC3E}">
        <p14:creationId xmlns:p14="http://schemas.microsoft.com/office/powerpoint/2010/main" val="1327923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5="http://schemas.microsoft.com/office/powerpoint/2012/main">
    <mc:Choice Requires="p15">
      <p:transition spd="slow" advTm="3000">
        <p15:prstTrans prst="drape"/>
      </p:transition>
    </mc:Choice>
    <mc:Fallback xmlns="">
      <p:transition spd="slow"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形状 21">
            <a:extLst>
              <a:ext uri="{FF2B5EF4-FFF2-40B4-BE49-F238E27FC236}">
                <a16:creationId xmlns:a16="http://schemas.microsoft.com/office/drawing/2014/main" xmlns="" id="{F3B53132-448E-4CDD-A9A5-F77B5E44828F}"/>
              </a:ext>
            </a:extLst>
          </p:cNvPr>
          <p:cNvSpPr/>
          <p:nvPr/>
        </p:nvSpPr>
        <p:spPr>
          <a:xfrm>
            <a:off x="0" y="0"/>
            <a:ext cx="4052262" cy="3016345"/>
          </a:xfrm>
          <a:custGeom>
            <a:avLst/>
            <a:gdLst>
              <a:gd name="connsiteX0" fmla="*/ 0 w 4052262"/>
              <a:gd name="connsiteY0" fmla="*/ 0 h 3016345"/>
              <a:gd name="connsiteX1" fmla="*/ 4052262 w 4052262"/>
              <a:gd name="connsiteY1" fmla="*/ 0 h 3016345"/>
              <a:gd name="connsiteX2" fmla="*/ 3939818 w 4052262"/>
              <a:gd name="connsiteY2" fmla="*/ 42030 h 3016345"/>
              <a:gd name="connsiteX3" fmla="*/ 2418080 w 4052262"/>
              <a:gd name="connsiteY3" fmla="*/ 762001 h 3016345"/>
              <a:gd name="connsiteX4" fmla="*/ 1503680 w 4052262"/>
              <a:gd name="connsiteY4" fmla="*/ 1899921 h 3016345"/>
              <a:gd name="connsiteX5" fmla="*/ 77467 w 4052262"/>
              <a:gd name="connsiteY5" fmla="*/ 3016345 h 3016345"/>
              <a:gd name="connsiteX6" fmla="*/ 0 w 4052262"/>
              <a:gd name="connsiteY6" fmla="*/ 3015938 h 3016345"/>
              <a:gd name="connsiteX7" fmla="*/ 0 w 4052262"/>
              <a:gd name="connsiteY7" fmla="*/ 0 h 3016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52262" h="3016345">
                <a:moveTo>
                  <a:pt x="0" y="0"/>
                </a:moveTo>
                <a:lnTo>
                  <a:pt x="4052262" y="0"/>
                </a:lnTo>
                <a:lnTo>
                  <a:pt x="3939818" y="42030"/>
                </a:lnTo>
                <a:cubicBezTo>
                  <a:pt x="3347561" y="268447"/>
                  <a:pt x="2797810" y="501651"/>
                  <a:pt x="2418080" y="762001"/>
                </a:cubicBezTo>
                <a:cubicBezTo>
                  <a:pt x="1911773" y="1109134"/>
                  <a:pt x="1930400" y="1539241"/>
                  <a:pt x="1503680" y="1899921"/>
                </a:cubicBezTo>
                <a:cubicBezTo>
                  <a:pt x="1156970" y="2192974"/>
                  <a:pt x="472665" y="2961119"/>
                  <a:pt x="77467" y="3016345"/>
                </a:cubicBezTo>
                <a:lnTo>
                  <a:pt x="0" y="3015938"/>
                </a:lnTo>
                <a:lnTo>
                  <a:pt x="0" y="0"/>
                </a:lnTo>
                <a:close/>
              </a:path>
            </a:pathLst>
          </a:cu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形状 39">
            <a:extLst>
              <a:ext uri="{FF2B5EF4-FFF2-40B4-BE49-F238E27FC236}">
                <a16:creationId xmlns:a16="http://schemas.microsoft.com/office/drawing/2014/main" xmlns="" id="{FE32BE5B-3AC1-46D9-95AA-40DC68FD11E2}"/>
              </a:ext>
            </a:extLst>
          </p:cNvPr>
          <p:cNvSpPr/>
          <p:nvPr/>
        </p:nvSpPr>
        <p:spPr>
          <a:xfrm>
            <a:off x="9993672" y="2964606"/>
            <a:ext cx="2198329" cy="3893394"/>
          </a:xfrm>
          <a:custGeom>
            <a:avLst/>
            <a:gdLst>
              <a:gd name="connsiteX0" fmla="*/ 2198329 w 2198329"/>
              <a:gd name="connsiteY0" fmla="*/ 0 h 3893394"/>
              <a:gd name="connsiteX1" fmla="*/ 2198329 w 2198329"/>
              <a:gd name="connsiteY1" fmla="*/ 3893394 h 3893394"/>
              <a:gd name="connsiteX2" fmla="*/ 0 w 2198329"/>
              <a:gd name="connsiteY2" fmla="*/ 3893394 h 3893394"/>
              <a:gd name="connsiteX3" fmla="*/ 35142 w 2198329"/>
              <a:gd name="connsiteY3" fmla="*/ 3797340 h 3893394"/>
              <a:gd name="connsiteX4" fmla="*/ 1060409 w 2198329"/>
              <a:gd name="connsiteY4" fmla="*/ 1830914 h 3893394"/>
              <a:gd name="connsiteX5" fmla="*/ 2183125 w 2198329"/>
              <a:gd name="connsiteY5" fmla="*/ 16110 h 3893394"/>
              <a:gd name="connsiteX6" fmla="*/ 2198329 w 2198329"/>
              <a:gd name="connsiteY6" fmla="*/ 0 h 3893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329" h="3893394">
                <a:moveTo>
                  <a:pt x="2198329" y="0"/>
                </a:moveTo>
                <a:lnTo>
                  <a:pt x="2198329" y="3893394"/>
                </a:lnTo>
                <a:lnTo>
                  <a:pt x="0" y="3893394"/>
                </a:lnTo>
                <a:lnTo>
                  <a:pt x="35142" y="3797340"/>
                </a:lnTo>
                <a:cubicBezTo>
                  <a:pt x="238825" y="3265353"/>
                  <a:pt x="678139" y="2429508"/>
                  <a:pt x="1060409" y="1830914"/>
                </a:cubicBezTo>
                <a:cubicBezTo>
                  <a:pt x="1360764" y="1360591"/>
                  <a:pt x="1823593" y="417252"/>
                  <a:pt x="2183125" y="16110"/>
                </a:cubicBezTo>
                <a:lnTo>
                  <a:pt x="2198329" y="0"/>
                </a:lnTo>
                <a:close/>
              </a:path>
            </a:pathLst>
          </a:custGeom>
          <a:solidFill>
            <a:srgbClr val="AE6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形状 38">
            <a:extLst>
              <a:ext uri="{FF2B5EF4-FFF2-40B4-BE49-F238E27FC236}">
                <a16:creationId xmlns:a16="http://schemas.microsoft.com/office/drawing/2014/main" xmlns="" id="{11981113-6580-4676-B323-4C8C1F78FDE5}"/>
              </a:ext>
            </a:extLst>
          </p:cNvPr>
          <p:cNvSpPr/>
          <p:nvPr/>
        </p:nvSpPr>
        <p:spPr>
          <a:xfrm>
            <a:off x="2227226" y="6530831"/>
            <a:ext cx="7766446" cy="327169"/>
          </a:xfrm>
          <a:custGeom>
            <a:avLst/>
            <a:gdLst>
              <a:gd name="connsiteX0" fmla="*/ 2552410 w 7766446"/>
              <a:gd name="connsiteY0" fmla="*/ 217 h 327169"/>
              <a:gd name="connsiteX1" fmla="*/ 4402755 w 7766446"/>
              <a:gd name="connsiteY1" fmla="*/ 93489 h 327169"/>
              <a:gd name="connsiteX2" fmla="*/ 5784515 w 7766446"/>
              <a:gd name="connsiteY2" fmla="*/ 144289 h 327169"/>
              <a:gd name="connsiteX3" fmla="*/ 6861475 w 7766446"/>
              <a:gd name="connsiteY3" fmla="*/ 32529 h 327169"/>
              <a:gd name="connsiteX4" fmla="*/ 7636175 w 7766446"/>
              <a:gd name="connsiteY4" fmla="*/ 271289 h 327169"/>
              <a:gd name="connsiteX5" fmla="*/ 7766446 w 7766446"/>
              <a:gd name="connsiteY5" fmla="*/ 327169 h 327169"/>
              <a:gd name="connsiteX6" fmla="*/ 0 w 7766446"/>
              <a:gd name="connsiteY6" fmla="*/ 327169 h 327169"/>
              <a:gd name="connsiteX7" fmla="*/ 32753 w 7766446"/>
              <a:gd name="connsiteY7" fmla="*/ 318531 h 327169"/>
              <a:gd name="connsiteX8" fmla="*/ 2045635 w 7766446"/>
              <a:gd name="connsiteY8" fmla="*/ 12209 h 327169"/>
              <a:gd name="connsiteX9" fmla="*/ 2552410 w 7766446"/>
              <a:gd name="connsiteY9" fmla="*/ 217 h 327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66446" h="327169">
                <a:moveTo>
                  <a:pt x="2552410" y="217"/>
                </a:moveTo>
                <a:cubicBezTo>
                  <a:pt x="3360905" y="5178"/>
                  <a:pt x="4402755" y="93489"/>
                  <a:pt x="4402755" y="93489"/>
                </a:cubicBezTo>
                <a:cubicBezTo>
                  <a:pt x="5025902" y="115502"/>
                  <a:pt x="5374728" y="154449"/>
                  <a:pt x="5784515" y="144289"/>
                </a:cubicBezTo>
                <a:cubicBezTo>
                  <a:pt x="6194302" y="134129"/>
                  <a:pt x="6456768" y="-43671"/>
                  <a:pt x="6861475" y="32529"/>
                </a:cubicBezTo>
                <a:cubicBezTo>
                  <a:pt x="7063828" y="70629"/>
                  <a:pt x="7366512" y="163339"/>
                  <a:pt x="7636175" y="271289"/>
                </a:cubicBezTo>
                <a:lnTo>
                  <a:pt x="7766446" y="327169"/>
                </a:lnTo>
                <a:lnTo>
                  <a:pt x="0" y="327169"/>
                </a:lnTo>
                <a:lnTo>
                  <a:pt x="32753" y="318531"/>
                </a:lnTo>
                <a:cubicBezTo>
                  <a:pt x="557413" y="186940"/>
                  <a:pt x="1412752" y="54860"/>
                  <a:pt x="2045635" y="12209"/>
                </a:cubicBezTo>
                <a:cubicBezTo>
                  <a:pt x="2191685" y="2367"/>
                  <a:pt x="2365834" y="-927"/>
                  <a:pt x="2552410" y="217"/>
                </a:cubicBezTo>
                <a:close/>
              </a:path>
            </a:pathLst>
          </a:custGeom>
          <a:solidFill>
            <a:srgbClr val="D4B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a:extLst>
              <a:ext uri="{FF2B5EF4-FFF2-40B4-BE49-F238E27FC236}">
                <a16:creationId xmlns:a16="http://schemas.microsoft.com/office/drawing/2014/main" xmlns="" id="{BD7C8FA8-8D84-4BEC-9DDB-E439A635C54A}"/>
              </a:ext>
            </a:extLst>
          </p:cNvPr>
          <p:cNvSpPr txBox="1"/>
          <p:nvPr/>
        </p:nvSpPr>
        <p:spPr>
          <a:xfrm>
            <a:off x="2227226" y="2004988"/>
            <a:ext cx="10060568" cy="1569660"/>
          </a:xfrm>
          <a:prstGeom prst="rect">
            <a:avLst/>
          </a:prstGeom>
          <a:noFill/>
        </p:spPr>
        <p:txBody>
          <a:bodyPr wrap="square" rtlCol="0">
            <a:spAutoFit/>
          </a:bodyPr>
          <a:lstStyle/>
          <a:p>
            <a:r>
              <a:rPr lang="en-US" altLang="zh-CN" sz="9600" b="1" dirty="0">
                <a:latin typeface="Times New Roman" panose="02020603050405020304" pitchFamily="18" charset="0"/>
                <a:cs typeface="Times New Roman" panose="02020603050405020304" pitchFamily="18" charset="0"/>
              </a:rPr>
              <a:t>Graduation </a:t>
            </a:r>
            <a:r>
              <a:rPr lang="en-US" altLang="zh-CN" sz="5400" dirty="0">
                <a:latin typeface="Segoe UI Semilight" panose="020B0402040204020203" pitchFamily="34" charset="0"/>
                <a:cs typeface="Segoe UI Semilight" panose="020B0402040204020203" pitchFamily="34" charset="0"/>
              </a:rPr>
              <a:t>defense</a:t>
            </a:r>
            <a:endParaRPr lang="zh-CN" altLang="en-US" sz="6000" dirty="0">
              <a:latin typeface="Segoe UI Semilight" panose="020B0402040204020203" pitchFamily="34" charset="0"/>
              <a:cs typeface="Segoe UI Semilight" panose="020B0402040204020203" pitchFamily="34" charset="0"/>
            </a:endParaRPr>
          </a:p>
        </p:txBody>
      </p:sp>
      <p:sp>
        <p:nvSpPr>
          <p:cNvPr id="51" name="文本框 50">
            <a:extLst>
              <a:ext uri="{FF2B5EF4-FFF2-40B4-BE49-F238E27FC236}">
                <a16:creationId xmlns:a16="http://schemas.microsoft.com/office/drawing/2014/main" xmlns="" id="{4C4F07D5-0217-4058-A2BF-C80A744676F9}"/>
              </a:ext>
            </a:extLst>
          </p:cNvPr>
          <p:cNvSpPr txBox="1"/>
          <p:nvPr/>
        </p:nvSpPr>
        <p:spPr>
          <a:xfrm>
            <a:off x="2333864" y="3429000"/>
            <a:ext cx="5747690" cy="646331"/>
          </a:xfrm>
          <a:prstGeom prst="rect">
            <a:avLst/>
          </a:prstGeom>
          <a:noFill/>
        </p:spPr>
        <p:txBody>
          <a:bodyPr wrap="square" rtlCol="0">
            <a:spAutoFit/>
          </a:bodyPr>
          <a:lstStyle/>
          <a:p>
            <a:r>
              <a:rPr lang="zh-CN" altLang="en-US" sz="3600" dirty="0">
                <a:latin typeface="Segoe UI Semilight" panose="020B0402040204020203" pitchFamily="34" charset="0"/>
                <a:cs typeface="Segoe UI Semilight" panose="020B0402040204020203" pitchFamily="34" charset="0"/>
              </a:rPr>
              <a:t>时尚简约毕业答辩模板</a:t>
            </a:r>
            <a:endParaRPr lang="en-US" altLang="zh-CN" sz="3600" dirty="0">
              <a:latin typeface="Segoe UI Semilight" panose="020B0402040204020203" pitchFamily="34" charset="0"/>
              <a:cs typeface="Segoe UI Semilight" panose="020B0402040204020203" pitchFamily="34" charset="0"/>
            </a:endParaRPr>
          </a:p>
        </p:txBody>
      </p:sp>
      <p:grpSp>
        <p:nvGrpSpPr>
          <p:cNvPr id="2" name="组合 1">
            <a:extLst>
              <a:ext uri="{FF2B5EF4-FFF2-40B4-BE49-F238E27FC236}">
                <a16:creationId xmlns:a16="http://schemas.microsoft.com/office/drawing/2014/main" xmlns="" id="{FF26A65D-6A40-4FD3-9E1C-6F20D1441430}"/>
              </a:ext>
            </a:extLst>
          </p:cNvPr>
          <p:cNvGrpSpPr/>
          <p:nvPr/>
        </p:nvGrpSpPr>
        <p:grpSpPr>
          <a:xfrm>
            <a:off x="2333864" y="4073245"/>
            <a:ext cx="6096000" cy="681822"/>
            <a:chOff x="2333864" y="4073245"/>
            <a:chExt cx="6096000" cy="681822"/>
          </a:xfrm>
        </p:grpSpPr>
        <p:sp>
          <p:nvSpPr>
            <p:cNvPr id="52" name="矩形 51">
              <a:extLst>
                <a:ext uri="{FF2B5EF4-FFF2-40B4-BE49-F238E27FC236}">
                  <a16:creationId xmlns:a16="http://schemas.microsoft.com/office/drawing/2014/main" xmlns="" id="{2F4BC04D-40B4-4AF2-B703-FF1E661E2115}"/>
                </a:ext>
              </a:extLst>
            </p:cNvPr>
            <p:cNvSpPr/>
            <p:nvPr/>
          </p:nvSpPr>
          <p:spPr>
            <a:xfrm>
              <a:off x="2333864" y="4073245"/>
              <a:ext cx="6096000" cy="646331"/>
            </a:xfrm>
            <a:prstGeom prst="rect">
              <a:avLst/>
            </a:prstGeom>
          </p:spPr>
          <p:txBody>
            <a:bodyPr>
              <a:spAutoFit/>
            </a:bodyPr>
            <a:lstStyle/>
            <a:p>
              <a:r>
                <a:rPr lang="zh-CN" altLang="en-US" dirty="0">
                  <a:latin typeface="Segoe UI Semilight" panose="020B0402040204020203" pitchFamily="34" charset="0"/>
                  <a:cs typeface="Segoe UI Semilight" panose="020B0402040204020203" pitchFamily="34" charset="0"/>
                </a:rPr>
                <a:t>答辩人：千库网</a:t>
              </a:r>
              <a:endParaRPr lang="en-US" altLang="zh-CN" dirty="0">
                <a:latin typeface="Segoe UI Semilight" panose="020B0402040204020203" pitchFamily="34" charset="0"/>
                <a:cs typeface="Segoe UI Semilight" panose="020B0402040204020203" pitchFamily="34" charset="0"/>
              </a:endParaRPr>
            </a:p>
            <a:p>
              <a:r>
                <a:rPr lang="zh-CN" altLang="en-US" dirty="0">
                  <a:latin typeface="Segoe UI Semilight" panose="020B0402040204020203" pitchFamily="34" charset="0"/>
                  <a:cs typeface="Segoe UI Semilight" panose="020B0402040204020203" pitchFamily="34" charset="0"/>
                </a:rPr>
                <a:t>指导老师：千库网</a:t>
              </a:r>
            </a:p>
          </p:txBody>
        </p:sp>
        <p:cxnSp>
          <p:nvCxnSpPr>
            <p:cNvPr id="54" name="直接连接符 53">
              <a:extLst>
                <a:ext uri="{FF2B5EF4-FFF2-40B4-BE49-F238E27FC236}">
                  <a16:creationId xmlns:a16="http://schemas.microsoft.com/office/drawing/2014/main" xmlns="" id="{01B0D253-A28D-4A2D-96B4-C4286B22A521}"/>
                </a:ext>
              </a:extLst>
            </p:cNvPr>
            <p:cNvCxnSpPr>
              <a:cxnSpLocks/>
            </p:cNvCxnSpPr>
            <p:nvPr/>
          </p:nvCxnSpPr>
          <p:spPr>
            <a:xfrm>
              <a:off x="2436948" y="4755067"/>
              <a:ext cx="22172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0" name="组合 59">
            <a:extLst>
              <a:ext uri="{FF2B5EF4-FFF2-40B4-BE49-F238E27FC236}">
                <a16:creationId xmlns:a16="http://schemas.microsoft.com/office/drawing/2014/main" xmlns="" id="{A8451926-30CF-4256-88AC-E61CFFEB9A3D}"/>
              </a:ext>
            </a:extLst>
          </p:cNvPr>
          <p:cNvGrpSpPr/>
          <p:nvPr/>
        </p:nvGrpSpPr>
        <p:grpSpPr>
          <a:xfrm>
            <a:off x="318982" y="378394"/>
            <a:ext cx="1301567" cy="1316029"/>
            <a:chOff x="318982" y="378394"/>
            <a:chExt cx="1301567" cy="1316029"/>
          </a:xfrm>
        </p:grpSpPr>
        <p:sp>
          <p:nvSpPr>
            <p:cNvPr id="49" name="椭圆 48">
              <a:extLst>
                <a:ext uri="{FF2B5EF4-FFF2-40B4-BE49-F238E27FC236}">
                  <a16:creationId xmlns:a16="http://schemas.microsoft.com/office/drawing/2014/main" xmlns="" id="{0F9BB9F1-CA4C-431F-AC60-A4FA9E987161}"/>
                </a:ext>
              </a:extLst>
            </p:cNvPr>
            <p:cNvSpPr/>
            <p:nvPr/>
          </p:nvSpPr>
          <p:spPr>
            <a:xfrm>
              <a:off x="883406" y="950049"/>
              <a:ext cx="172720" cy="172720"/>
            </a:xfrm>
            <a:prstGeom prst="ellipse">
              <a:avLst/>
            </a:prstGeom>
            <a:solidFill>
              <a:srgbClr val="EFE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9" name="图片 58">
              <a:extLst>
                <a:ext uri="{FF2B5EF4-FFF2-40B4-BE49-F238E27FC236}">
                  <a16:creationId xmlns:a16="http://schemas.microsoft.com/office/drawing/2014/main" xmlns="" id="{194CCA39-1ABB-48EE-B8E3-FA120B36B279}"/>
                </a:ext>
              </a:extLst>
            </p:cNvPr>
            <p:cNvPicPr>
              <a:picLocks noChangeAspect="1"/>
            </p:cNvPicPr>
            <p:nvPr/>
          </p:nvPicPr>
          <p:blipFill>
            <a:blip r:embed="rId3"/>
            <a:stretch>
              <a:fillRect/>
            </a:stretch>
          </p:blipFill>
          <p:spPr>
            <a:xfrm>
              <a:off x="318982" y="378394"/>
              <a:ext cx="1301567" cy="1316029"/>
            </a:xfrm>
            <a:prstGeom prst="rect">
              <a:avLst/>
            </a:prstGeom>
          </p:spPr>
        </p:pic>
      </p:grpSp>
    </p:spTree>
    <p:extLst>
      <p:ext uri="{BB962C8B-B14F-4D97-AF65-F5344CB8AC3E}">
        <p14:creationId xmlns:p14="http://schemas.microsoft.com/office/powerpoint/2010/main" val="16848917"/>
      </p:ext>
    </p:extLst>
  </p:cSld>
  <p:clrMapOvr>
    <a:masterClrMapping/>
  </p:clrMapOvr>
  <mc:AlternateContent xmlns:mc="http://schemas.openxmlformats.org/markup-compatibility/2006" xmlns:p15="http://schemas.microsoft.com/office/powerpoint/2012/main">
    <mc:Choice Requires="p15">
      <p:transition spd="slow" advTm="3000">
        <p15:prstTrans prst="drap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ppt_x"/>
                                          </p:val>
                                        </p:tav>
                                        <p:tav tm="100000">
                                          <p:val>
                                            <p:strVal val="#ppt_x"/>
                                          </p:val>
                                        </p:tav>
                                      </p:tavLst>
                                    </p:anim>
                                    <p:anim calcmode="lin" valueType="num">
                                      <p:cBhvr additive="base">
                                        <p:cTn id="8" dur="500" fill="hold"/>
                                        <p:tgtEl>
                                          <p:spTgt spid="5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xmlns="" id="{33510830-631A-4283-BF10-0DCCBF494444}"/>
              </a:ext>
            </a:extLst>
          </p:cNvPr>
          <p:cNvGrpSpPr/>
          <p:nvPr/>
        </p:nvGrpSpPr>
        <p:grpSpPr>
          <a:xfrm>
            <a:off x="182880" y="99919"/>
            <a:ext cx="3050526" cy="461665"/>
            <a:chOff x="182880" y="99919"/>
            <a:chExt cx="3050526" cy="461665"/>
          </a:xfrm>
        </p:grpSpPr>
        <p:sp>
          <p:nvSpPr>
            <p:cNvPr id="18" name="文本框 17">
              <a:extLst>
                <a:ext uri="{FF2B5EF4-FFF2-40B4-BE49-F238E27FC236}">
                  <a16:creationId xmlns:a16="http://schemas.microsoft.com/office/drawing/2014/main" xmlns="" id="{DA06902E-47B4-44F4-901C-D09B44A3729B}"/>
                </a:ext>
              </a:extLst>
            </p:cNvPr>
            <p:cNvSpPr txBox="1"/>
            <p:nvPr/>
          </p:nvSpPr>
          <p:spPr>
            <a:xfrm>
              <a:off x="357400" y="99919"/>
              <a:ext cx="2876006" cy="461665"/>
            </a:xfrm>
            <a:prstGeom prst="rect">
              <a:avLst/>
            </a:prstGeom>
            <a:noFill/>
          </p:spPr>
          <p:txBody>
            <a:bodyPr wrap="square" rtlCol="0">
              <a:spAutoFit/>
            </a:bodyPr>
            <a:lstStyle/>
            <a:p>
              <a:r>
                <a:rPr lang="en-US" altLang="zh-CN" sz="2400" b="1" i="1" dirty="0">
                  <a:solidFill>
                    <a:srgbClr val="2E3F55"/>
                  </a:solidFill>
                  <a:latin typeface="Times New Roman" panose="02020603050405020304" pitchFamily="18" charset="0"/>
                  <a:cs typeface="Times New Roman" panose="02020603050405020304" pitchFamily="18" charset="0"/>
                </a:rPr>
                <a:t>Click to add the title</a:t>
              </a:r>
              <a:endParaRPr lang="zh-CN" altLang="en-US" sz="2400" b="1" i="1" dirty="0">
                <a:solidFill>
                  <a:srgbClr val="2E3F55"/>
                </a:solidFill>
                <a:latin typeface="Times New Roman" panose="02020603050405020304" pitchFamily="18" charset="0"/>
                <a:cs typeface="Times New Roman" panose="02020603050405020304" pitchFamily="18" charset="0"/>
              </a:endParaRPr>
            </a:p>
          </p:txBody>
        </p:sp>
        <p:sp>
          <p:nvSpPr>
            <p:cNvPr id="19" name="椭圆 18">
              <a:extLst>
                <a:ext uri="{FF2B5EF4-FFF2-40B4-BE49-F238E27FC236}">
                  <a16:creationId xmlns:a16="http://schemas.microsoft.com/office/drawing/2014/main" xmlns="" id="{BC05E573-5494-43D0-96C7-1C0C2ECEB1EB}"/>
                </a:ext>
              </a:extLst>
            </p:cNvPr>
            <p:cNvSpPr/>
            <p:nvPr/>
          </p:nvSpPr>
          <p:spPr>
            <a:xfrm>
              <a:off x="182880" y="243492"/>
              <a:ext cx="174520" cy="174520"/>
            </a:xfrm>
            <a:prstGeom prst="ellipse">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a:extLst>
              <a:ext uri="{FF2B5EF4-FFF2-40B4-BE49-F238E27FC236}">
                <a16:creationId xmlns:a16="http://schemas.microsoft.com/office/drawing/2014/main" xmlns="" id="{40DB4912-CE18-44AD-8ABF-292565BEF23C}"/>
              </a:ext>
            </a:extLst>
          </p:cNvPr>
          <p:cNvGrpSpPr/>
          <p:nvPr/>
        </p:nvGrpSpPr>
        <p:grpSpPr>
          <a:xfrm>
            <a:off x="673100" y="1254018"/>
            <a:ext cx="9955668" cy="4769063"/>
            <a:chOff x="673100" y="1254018"/>
            <a:chExt cx="9955668" cy="4769063"/>
          </a:xfrm>
          <a:solidFill>
            <a:srgbClr val="D0A793"/>
          </a:solidFill>
        </p:grpSpPr>
        <p:grpSp>
          <p:nvGrpSpPr>
            <p:cNvPr id="21" name="24942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xmlns="" id="{2A443807-73EB-4B08-8421-9A18A30465B9}"/>
                </a:ext>
              </a:extLst>
            </p:cNvPr>
            <p:cNvGrpSpPr>
              <a:grpSpLocks noChangeAspect="1"/>
            </p:cNvGrpSpPr>
            <p:nvPr>
              <p:custDataLst>
                <p:tags r:id="rId1"/>
              </p:custDataLst>
            </p:nvPr>
          </p:nvGrpSpPr>
          <p:grpSpPr>
            <a:xfrm>
              <a:off x="673100" y="1254018"/>
              <a:ext cx="9955668" cy="4769063"/>
              <a:chOff x="673100" y="1254018"/>
              <a:chExt cx="9955668" cy="4769063"/>
            </a:xfrm>
            <a:grpFill/>
          </p:grpSpPr>
          <p:sp>
            <p:nvSpPr>
              <p:cNvPr id="26" name="iSḷîďè">
                <a:extLst>
                  <a:ext uri="{FF2B5EF4-FFF2-40B4-BE49-F238E27FC236}">
                    <a16:creationId xmlns:a16="http://schemas.microsoft.com/office/drawing/2014/main" xmlns="" id="{08CD3374-55F5-45DD-A807-5A58C2063079}"/>
                  </a:ext>
                </a:extLst>
              </p:cNvPr>
              <p:cNvSpPr/>
              <p:nvPr/>
            </p:nvSpPr>
            <p:spPr bwMode="auto">
              <a:xfrm>
                <a:off x="4794250" y="2355452"/>
                <a:ext cx="738981" cy="2566194"/>
              </a:xfrm>
              <a:custGeom>
                <a:avLst/>
                <a:gdLst>
                  <a:gd name="T0" fmla="*/ 738981 w 21558"/>
                  <a:gd name="T1" fmla="*/ 2573452 h 21569"/>
                  <a:gd name="T2" fmla="*/ 738981 w 21558"/>
                  <a:gd name="T3" fmla="*/ 2573452 h 21569"/>
                  <a:gd name="T4" fmla="*/ 738981 w 21558"/>
                  <a:gd name="T5" fmla="*/ 2573452 h 21569"/>
                  <a:gd name="T6" fmla="*/ 738981 w 21558"/>
                  <a:gd name="T7" fmla="*/ 2573452 h 215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58" h="21569">
                    <a:moveTo>
                      <a:pt x="21558" y="21569"/>
                    </a:moveTo>
                    <a:lnTo>
                      <a:pt x="3536" y="21569"/>
                    </a:lnTo>
                    <a:cubicBezTo>
                      <a:pt x="2589" y="21532"/>
                      <a:pt x="1717" y="21401"/>
                      <a:pt x="1072" y="21197"/>
                    </a:cubicBezTo>
                    <a:cubicBezTo>
                      <a:pt x="342" y="20967"/>
                      <a:pt x="-42" y="20663"/>
                      <a:pt x="4" y="20351"/>
                    </a:cubicBezTo>
                    <a:lnTo>
                      <a:pt x="4" y="1151"/>
                    </a:lnTo>
                    <a:cubicBezTo>
                      <a:pt x="19" y="832"/>
                      <a:pt x="488" y="528"/>
                      <a:pt x="1303" y="311"/>
                    </a:cubicBezTo>
                    <a:cubicBezTo>
                      <a:pt x="2169" y="80"/>
                      <a:pt x="3340" y="-31"/>
                      <a:pt x="4513" y="7"/>
                    </a:cubicBezTo>
                    <a:lnTo>
                      <a:pt x="21480" y="7"/>
                    </a:lnTo>
                  </a:path>
                </a:pathLst>
              </a:custGeom>
              <a:noFill/>
              <a:ln w="19050" cap="flat" cmpd="sng">
                <a:solidFill>
                  <a:srgbClr val="D0A793"/>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412750" eaLnBrk="0" fontAlgn="base" hangingPunct="0">
                  <a:spcBef>
                    <a:spcPct val="0"/>
                  </a:spcBef>
                  <a:spcAft>
                    <a:spcPct val="0"/>
                  </a:spcAft>
                </a:pPr>
                <a:endParaRPr lang="zh-CN" altLang="en-US" b="1">
                  <a:solidFill>
                    <a:schemeClr val="bg1"/>
                  </a:solidFill>
                  <a:latin typeface="Times New Roman" panose="02020603050405020304" pitchFamily="18" charset="0"/>
                  <a:cs typeface="Times New Roman" panose="02020603050405020304" pitchFamily="18" charset="0"/>
                </a:endParaRPr>
              </a:p>
            </p:txBody>
          </p:sp>
          <p:sp>
            <p:nvSpPr>
              <p:cNvPr id="27" name="ïṡľiḑè">
                <a:extLst>
                  <a:ext uri="{FF2B5EF4-FFF2-40B4-BE49-F238E27FC236}">
                    <a16:creationId xmlns:a16="http://schemas.microsoft.com/office/drawing/2014/main" xmlns="" id="{31CF79EA-9B0E-47E8-999A-6DC3C936988F}"/>
                  </a:ext>
                </a:extLst>
              </p:cNvPr>
              <p:cNvSpPr/>
              <p:nvPr/>
            </p:nvSpPr>
            <p:spPr bwMode="auto">
              <a:xfrm>
                <a:off x="4263231" y="3638549"/>
                <a:ext cx="538957" cy="0"/>
              </a:xfrm>
              <a:prstGeom prst="line">
                <a:avLst/>
              </a:prstGeom>
              <a:noFill/>
              <a:ln w="19050" cap="flat" cmpd="sng">
                <a:solidFill>
                  <a:srgbClr val="D0A793"/>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91440" tIns="45720" rIns="91440" bIns="45720" anchor="ctr">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412750" fontAlgn="base" hangingPunct="0">
                  <a:spcBef>
                    <a:spcPct val="0"/>
                  </a:spcBef>
                  <a:spcAft>
                    <a:spcPct val="0"/>
                  </a:spcAft>
                  <a:defRPr/>
                </a:pPr>
                <a:endParaRPr lang="en-US" altLang="en-US" b="1">
                  <a:solidFill>
                    <a:schemeClr val="bg1"/>
                  </a:solidFill>
                  <a:latin typeface="Times New Roman" panose="02020603050405020304" pitchFamily="18" charset="0"/>
                  <a:cs typeface="Times New Roman" panose="02020603050405020304" pitchFamily="18" charset="0"/>
                </a:endParaRPr>
              </a:p>
            </p:txBody>
          </p:sp>
          <p:sp>
            <p:nvSpPr>
              <p:cNvPr id="28" name="iṩľidê">
                <a:extLst>
                  <a:ext uri="{FF2B5EF4-FFF2-40B4-BE49-F238E27FC236}">
                    <a16:creationId xmlns:a16="http://schemas.microsoft.com/office/drawing/2014/main" xmlns="" id="{B8871B37-ABAB-4492-AB46-8D32E3BEF01A}"/>
                  </a:ext>
                </a:extLst>
              </p:cNvPr>
              <p:cNvSpPr/>
              <p:nvPr/>
            </p:nvSpPr>
            <p:spPr bwMode="auto">
              <a:xfrm>
                <a:off x="673100" y="3211908"/>
                <a:ext cx="3590131" cy="853282"/>
              </a:xfrm>
              <a:prstGeom prst="roundRect">
                <a:avLst>
                  <a:gd name="adj" fmla="val 50000"/>
                </a:avLst>
              </a:prstGeom>
              <a:grpFill/>
              <a:ln>
                <a:noFill/>
              </a:ln>
              <a:effectLs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endParaRPr lang="en-US" altLang="zh-CN" sz="2800" b="1" i="1" dirty="0">
                  <a:solidFill>
                    <a:schemeClr val="bg1"/>
                  </a:solidFill>
                  <a:latin typeface="Times New Roman" panose="02020603050405020304" pitchFamily="18" charset="0"/>
                  <a:cs typeface="Times New Roman" panose="02020603050405020304" pitchFamily="18" charset="0"/>
                </a:endParaRPr>
              </a:p>
            </p:txBody>
          </p:sp>
          <p:sp>
            <p:nvSpPr>
              <p:cNvPr id="29" name="îśļíḋè">
                <a:extLst>
                  <a:ext uri="{FF2B5EF4-FFF2-40B4-BE49-F238E27FC236}">
                    <a16:creationId xmlns:a16="http://schemas.microsoft.com/office/drawing/2014/main" xmlns="" id="{0F32E2B7-0239-431B-BDB0-5499DECDE656}"/>
                  </a:ext>
                </a:extLst>
              </p:cNvPr>
              <p:cNvSpPr/>
              <p:nvPr/>
            </p:nvSpPr>
            <p:spPr bwMode="auto">
              <a:xfrm>
                <a:off x="7023894" y="2355451"/>
                <a:ext cx="515144" cy="0"/>
              </a:xfrm>
              <a:prstGeom prst="line">
                <a:avLst/>
              </a:prstGeom>
              <a:noFill/>
              <a:ln w="19050" cap="flat" cmpd="sng">
                <a:solidFill>
                  <a:srgbClr val="D0A793"/>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91440" tIns="45720" rIns="91440" bIns="45720" anchor="ctr">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412750" fontAlgn="base" hangingPunct="0">
                  <a:spcBef>
                    <a:spcPct val="0"/>
                  </a:spcBef>
                  <a:spcAft>
                    <a:spcPct val="0"/>
                  </a:spcAft>
                  <a:defRPr/>
                </a:pPr>
                <a:endParaRPr lang="en-US" altLang="en-US" b="1">
                  <a:solidFill>
                    <a:schemeClr val="bg1"/>
                  </a:solidFill>
                  <a:latin typeface="Times New Roman" panose="02020603050405020304" pitchFamily="18" charset="0"/>
                  <a:cs typeface="Times New Roman" panose="02020603050405020304" pitchFamily="18" charset="0"/>
                </a:endParaRPr>
              </a:p>
            </p:txBody>
          </p:sp>
          <p:sp>
            <p:nvSpPr>
              <p:cNvPr id="30" name="iṥľiḍe">
                <a:extLst>
                  <a:ext uri="{FF2B5EF4-FFF2-40B4-BE49-F238E27FC236}">
                    <a16:creationId xmlns:a16="http://schemas.microsoft.com/office/drawing/2014/main" xmlns="" id="{714355E5-2C4A-46CB-94A2-5C232CD5384D}"/>
                  </a:ext>
                </a:extLst>
              </p:cNvPr>
              <p:cNvSpPr/>
              <p:nvPr/>
            </p:nvSpPr>
            <p:spPr bwMode="auto">
              <a:xfrm>
                <a:off x="7531894" y="1764504"/>
                <a:ext cx="738982" cy="1181894"/>
              </a:xfrm>
              <a:custGeom>
                <a:avLst/>
                <a:gdLst>
                  <a:gd name="T0" fmla="*/ 738981 w 21558"/>
                  <a:gd name="T1" fmla="*/ 1189139 h 21534"/>
                  <a:gd name="T2" fmla="*/ 738981 w 21558"/>
                  <a:gd name="T3" fmla="*/ 1189139 h 21534"/>
                  <a:gd name="T4" fmla="*/ 738981 w 21558"/>
                  <a:gd name="T5" fmla="*/ 1189139 h 21534"/>
                  <a:gd name="T6" fmla="*/ 738981 w 21558"/>
                  <a:gd name="T7" fmla="*/ 1189139 h 215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58" h="21534">
                    <a:moveTo>
                      <a:pt x="21558" y="21534"/>
                    </a:moveTo>
                    <a:lnTo>
                      <a:pt x="3536" y="21534"/>
                    </a:lnTo>
                    <a:cubicBezTo>
                      <a:pt x="2589" y="21454"/>
                      <a:pt x="1717" y="21169"/>
                      <a:pt x="1072" y="20728"/>
                    </a:cubicBezTo>
                    <a:cubicBezTo>
                      <a:pt x="342" y="20229"/>
                      <a:pt x="-42" y="19569"/>
                      <a:pt x="4" y="18893"/>
                    </a:cubicBezTo>
                    <a:lnTo>
                      <a:pt x="4" y="2497"/>
                    </a:lnTo>
                    <a:cubicBezTo>
                      <a:pt x="19" y="1804"/>
                      <a:pt x="488" y="1145"/>
                      <a:pt x="1303" y="675"/>
                    </a:cubicBezTo>
                    <a:cubicBezTo>
                      <a:pt x="2169" y="174"/>
                      <a:pt x="3340" y="-66"/>
                      <a:pt x="4513" y="16"/>
                    </a:cubicBezTo>
                    <a:lnTo>
                      <a:pt x="21480" y="16"/>
                    </a:lnTo>
                  </a:path>
                </a:pathLst>
              </a:custGeom>
              <a:noFill/>
              <a:ln w="19050" cap="flat" cmpd="sng">
                <a:solidFill>
                  <a:srgbClr val="D0A793"/>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412750" eaLnBrk="0" fontAlgn="base" hangingPunct="0">
                  <a:spcBef>
                    <a:spcPct val="0"/>
                  </a:spcBef>
                  <a:spcAft>
                    <a:spcPct val="0"/>
                  </a:spcAft>
                </a:pPr>
                <a:endParaRPr lang="zh-CN" altLang="en-US" b="1">
                  <a:solidFill>
                    <a:schemeClr val="bg1"/>
                  </a:solidFill>
                  <a:latin typeface="Times New Roman" panose="02020603050405020304" pitchFamily="18" charset="0"/>
                  <a:cs typeface="Times New Roman" panose="02020603050405020304" pitchFamily="18" charset="0"/>
                </a:endParaRPr>
              </a:p>
            </p:txBody>
          </p:sp>
          <p:sp>
            <p:nvSpPr>
              <p:cNvPr id="31" name="iṣ1ïḍé">
                <a:extLst>
                  <a:ext uri="{FF2B5EF4-FFF2-40B4-BE49-F238E27FC236}">
                    <a16:creationId xmlns:a16="http://schemas.microsoft.com/office/drawing/2014/main" xmlns="" id="{103DED68-9E58-4FC4-8EE4-2C74A108132A}"/>
                  </a:ext>
                </a:extLst>
              </p:cNvPr>
              <p:cNvSpPr/>
              <p:nvPr/>
            </p:nvSpPr>
            <p:spPr bwMode="auto">
              <a:xfrm>
                <a:off x="5533231" y="1609723"/>
                <a:ext cx="1490663" cy="1491456"/>
              </a:xfrm>
              <a:prstGeom prst="ellipse">
                <a:avLst/>
              </a:prstGeom>
              <a:solidFill>
                <a:srgbClr val="EFE6DD"/>
              </a:solidFill>
              <a:ln w="38100" cap="flat" cmpd="sng" algn="ctr">
                <a:solidFill>
                  <a:srgbClr val="D0A793"/>
                </a:solid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defTabSz="914377"/>
                <a:endParaRPr lang="en-US" altLang="en-US" b="1" dirty="0">
                  <a:solidFill>
                    <a:schemeClr val="bg1"/>
                  </a:solidFill>
                  <a:latin typeface="Times New Roman" panose="02020603050405020304" pitchFamily="18" charset="0"/>
                  <a:cs typeface="Times New Roman" panose="02020603050405020304" pitchFamily="18" charset="0"/>
                </a:endParaRPr>
              </a:p>
            </p:txBody>
          </p:sp>
          <p:sp>
            <p:nvSpPr>
              <p:cNvPr id="32" name="iślîḋé">
                <a:extLst>
                  <a:ext uri="{FF2B5EF4-FFF2-40B4-BE49-F238E27FC236}">
                    <a16:creationId xmlns:a16="http://schemas.microsoft.com/office/drawing/2014/main" xmlns="" id="{4AA7F264-9614-49DD-915B-FDBEE2B1A673}"/>
                  </a:ext>
                </a:extLst>
              </p:cNvPr>
              <p:cNvSpPr/>
              <p:nvPr/>
            </p:nvSpPr>
            <p:spPr bwMode="auto">
              <a:xfrm>
                <a:off x="8268494" y="1475183"/>
                <a:ext cx="234950" cy="578643"/>
              </a:xfrm>
              <a:custGeom>
                <a:avLst/>
                <a:gdLst>
                  <a:gd name="T0" fmla="*/ 234995 w 21467"/>
                  <a:gd name="T1" fmla="*/ 586065 h 21465"/>
                  <a:gd name="T2" fmla="*/ 234995 w 21467"/>
                  <a:gd name="T3" fmla="*/ 586065 h 21465"/>
                  <a:gd name="T4" fmla="*/ 234995 w 21467"/>
                  <a:gd name="T5" fmla="*/ 586065 h 21465"/>
                  <a:gd name="T6" fmla="*/ 234995 w 21467"/>
                  <a:gd name="T7" fmla="*/ 586065 h 2146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467" h="21465">
                    <a:moveTo>
                      <a:pt x="20549" y="21465"/>
                    </a:moveTo>
                    <a:lnTo>
                      <a:pt x="11083" y="21465"/>
                    </a:lnTo>
                    <a:cubicBezTo>
                      <a:pt x="8114" y="21302"/>
                      <a:pt x="5380" y="20721"/>
                      <a:pt x="3360" y="19824"/>
                    </a:cubicBezTo>
                    <a:cubicBezTo>
                      <a:pt x="1071" y="18807"/>
                      <a:pt x="-133" y="17463"/>
                      <a:pt x="11" y="16087"/>
                    </a:cubicBezTo>
                    <a:lnTo>
                      <a:pt x="11" y="5084"/>
                    </a:lnTo>
                    <a:cubicBezTo>
                      <a:pt x="58" y="3673"/>
                      <a:pt x="1530" y="2332"/>
                      <a:pt x="4083" y="1373"/>
                    </a:cubicBezTo>
                    <a:cubicBezTo>
                      <a:pt x="6797" y="354"/>
                      <a:pt x="10470" y="-135"/>
                      <a:pt x="14144" y="33"/>
                    </a:cubicBezTo>
                    <a:lnTo>
                      <a:pt x="21467" y="33"/>
                    </a:lnTo>
                  </a:path>
                </a:pathLst>
              </a:custGeom>
              <a:noFill/>
              <a:ln w="19050" cap="flat" cmpd="sng">
                <a:solidFill>
                  <a:srgbClr val="D0A793"/>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412750" eaLnBrk="0" fontAlgn="base" hangingPunct="0">
                  <a:spcBef>
                    <a:spcPct val="0"/>
                  </a:spcBef>
                  <a:spcAft>
                    <a:spcPct val="0"/>
                  </a:spcAft>
                </a:pPr>
                <a:endParaRPr lang="zh-CN" altLang="en-US" b="1">
                  <a:solidFill>
                    <a:schemeClr val="bg1"/>
                  </a:solidFill>
                  <a:latin typeface="Times New Roman" panose="02020603050405020304" pitchFamily="18" charset="0"/>
                  <a:cs typeface="Times New Roman" panose="02020603050405020304" pitchFamily="18" charset="0"/>
                </a:endParaRPr>
              </a:p>
            </p:txBody>
          </p:sp>
          <p:sp>
            <p:nvSpPr>
              <p:cNvPr id="33" name="îşľiḓè">
                <a:extLst>
                  <a:ext uri="{FF2B5EF4-FFF2-40B4-BE49-F238E27FC236}">
                    <a16:creationId xmlns:a16="http://schemas.microsoft.com/office/drawing/2014/main" xmlns="" id="{045DDEF5-E749-46F9-8EC3-BB4EA1646B7A}"/>
                  </a:ext>
                </a:extLst>
              </p:cNvPr>
              <p:cNvSpPr/>
              <p:nvPr/>
            </p:nvSpPr>
            <p:spPr bwMode="auto">
              <a:xfrm>
                <a:off x="8489951" y="1254018"/>
                <a:ext cx="2138817" cy="432011"/>
              </a:xfrm>
              <a:prstGeom prst="roundRect">
                <a:avLst>
                  <a:gd name="adj" fmla="val 11403"/>
                </a:avLst>
              </a:prstGeom>
              <a:noFill/>
              <a:ln>
                <a:solidFill>
                  <a:srgbClr val="D0A793"/>
                </a:solidFill>
              </a:ln>
              <a:effectLs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spcBef>
                    <a:spcPct val="0"/>
                  </a:spcBef>
                </a:pPr>
                <a:endParaRPr lang="en-US" altLang="zh-CN" sz="1100" b="1" dirty="0">
                  <a:solidFill>
                    <a:schemeClr val="bg1"/>
                  </a:solidFill>
                  <a:latin typeface="Times New Roman" panose="02020603050405020304" pitchFamily="18" charset="0"/>
                  <a:cs typeface="Times New Roman" panose="02020603050405020304" pitchFamily="18" charset="0"/>
                </a:endParaRPr>
              </a:p>
            </p:txBody>
          </p:sp>
          <p:sp>
            <p:nvSpPr>
              <p:cNvPr id="34" name="îS1îḑè">
                <a:extLst>
                  <a:ext uri="{FF2B5EF4-FFF2-40B4-BE49-F238E27FC236}">
                    <a16:creationId xmlns:a16="http://schemas.microsoft.com/office/drawing/2014/main" xmlns="" id="{006715B4-F46B-4E84-97FF-2118D62AA042}"/>
                  </a:ext>
                </a:extLst>
              </p:cNvPr>
              <p:cNvSpPr/>
              <p:nvPr/>
            </p:nvSpPr>
            <p:spPr bwMode="auto">
              <a:xfrm>
                <a:off x="8489951" y="1842980"/>
                <a:ext cx="2138817" cy="432011"/>
              </a:xfrm>
              <a:prstGeom prst="roundRect">
                <a:avLst>
                  <a:gd name="adj" fmla="val 11403"/>
                </a:avLst>
              </a:prstGeom>
              <a:noFill/>
              <a:ln>
                <a:solidFill>
                  <a:srgbClr val="D0A793"/>
                </a:solidFill>
              </a:ln>
              <a:effectLs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spcBef>
                    <a:spcPct val="0"/>
                  </a:spcBef>
                </a:pPr>
                <a:endParaRPr lang="en-US" altLang="zh-CN" sz="1100" b="1" dirty="0">
                  <a:solidFill>
                    <a:schemeClr val="bg1"/>
                  </a:solidFill>
                  <a:latin typeface="Times New Roman" panose="02020603050405020304" pitchFamily="18" charset="0"/>
                  <a:cs typeface="Times New Roman" panose="02020603050405020304" pitchFamily="18" charset="0"/>
                </a:endParaRPr>
              </a:p>
            </p:txBody>
          </p:sp>
          <p:sp>
            <p:nvSpPr>
              <p:cNvPr id="35" name="îšḷíḑè">
                <a:extLst>
                  <a:ext uri="{FF2B5EF4-FFF2-40B4-BE49-F238E27FC236}">
                    <a16:creationId xmlns:a16="http://schemas.microsoft.com/office/drawing/2014/main" xmlns="" id="{D07DBF82-09BB-4CF9-82BB-FA7A7F427DF2}"/>
                  </a:ext>
                </a:extLst>
              </p:cNvPr>
              <p:cNvSpPr/>
              <p:nvPr/>
            </p:nvSpPr>
            <p:spPr bwMode="auto">
              <a:xfrm>
                <a:off x="8268494" y="2657077"/>
                <a:ext cx="234950" cy="578643"/>
              </a:xfrm>
              <a:custGeom>
                <a:avLst/>
                <a:gdLst>
                  <a:gd name="T0" fmla="*/ 234995 w 21467"/>
                  <a:gd name="T1" fmla="*/ 586065 h 21465"/>
                  <a:gd name="T2" fmla="*/ 234995 w 21467"/>
                  <a:gd name="T3" fmla="*/ 586065 h 21465"/>
                  <a:gd name="T4" fmla="*/ 234995 w 21467"/>
                  <a:gd name="T5" fmla="*/ 586065 h 21465"/>
                  <a:gd name="T6" fmla="*/ 234995 w 21467"/>
                  <a:gd name="T7" fmla="*/ 586065 h 2146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467" h="21465">
                    <a:moveTo>
                      <a:pt x="20549" y="21465"/>
                    </a:moveTo>
                    <a:lnTo>
                      <a:pt x="11083" y="21465"/>
                    </a:lnTo>
                    <a:cubicBezTo>
                      <a:pt x="8114" y="21302"/>
                      <a:pt x="5380" y="20721"/>
                      <a:pt x="3360" y="19824"/>
                    </a:cubicBezTo>
                    <a:cubicBezTo>
                      <a:pt x="1071" y="18807"/>
                      <a:pt x="-133" y="17463"/>
                      <a:pt x="11" y="16087"/>
                    </a:cubicBezTo>
                    <a:lnTo>
                      <a:pt x="11" y="5084"/>
                    </a:lnTo>
                    <a:cubicBezTo>
                      <a:pt x="58" y="3673"/>
                      <a:pt x="1530" y="2332"/>
                      <a:pt x="4083" y="1373"/>
                    </a:cubicBezTo>
                    <a:cubicBezTo>
                      <a:pt x="6797" y="354"/>
                      <a:pt x="10470" y="-135"/>
                      <a:pt x="14144" y="33"/>
                    </a:cubicBezTo>
                    <a:lnTo>
                      <a:pt x="21467" y="33"/>
                    </a:lnTo>
                  </a:path>
                </a:pathLst>
              </a:custGeom>
              <a:noFill/>
              <a:ln w="19050" cap="flat" cmpd="sng">
                <a:solidFill>
                  <a:srgbClr val="D0A793"/>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412750" eaLnBrk="0" fontAlgn="base" hangingPunct="0">
                  <a:spcBef>
                    <a:spcPct val="0"/>
                  </a:spcBef>
                  <a:spcAft>
                    <a:spcPct val="0"/>
                  </a:spcAft>
                </a:pPr>
                <a:endParaRPr lang="zh-CN" altLang="en-US" b="1">
                  <a:solidFill>
                    <a:schemeClr val="bg1"/>
                  </a:solidFill>
                  <a:latin typeface="Times New Roman" panose="02020603050405020304" pitchFamily="18" charset="0"/>
                  <a:cs typeface="Times New Roman" panose="02020603050405020304" pitchFamily="18" charset="0"/>
                </a:endParaRPr>
              </a:p>
            </p:txBody>
          </p:sp>
          <p:sp>
            <p:nvSpPr>
              <p:cNvPr id="36" name="iṧḻidê">
                <a:extLst>
                  <a:ext uri="{FF2B5EF4-FFF2-40B4-BE49-F238E27FC236}">
                    <a16:creationId xmlns:a16="http://schemas.microsoft.com/office/drawing/2014/main" xmlns="" id="{F73FB62B-FB73-43A1-AAA9-CE8004F766CD}"/>
                  </a:ext>
                </a:extLst>
              </p:cNvPr>
              <p:cNvSpPr/>
              <p:nvPr/>
            </p:nvSpPr>
            <p:spPr bwMode="auto">
              <a:xfrm>
                <a:off x="8489951" y="2435912"/>
                <a:ext cx="2138817" cy="432011"/>
              </a:xfrm>
              <a:prstGeom prst="roundRect">
                <a:avLst>
                  <a:gd name="adj" fmla="val 11403"/>
                </a:avLst>
              </a:prstGeom>
              <a:noFill/>
              <a:ln>
                <a:solidFill>
                  <a:srgbClr val="D0A793"/>
                </a:solidFill>
              </a:ln>
              <a:effectLs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spcBef>
                    <a:spcPct val="0"/>
                  </a:spcBef>
                </a:pPr>
                <a:endParaRPr lang="en-US" altLang="zh-CN" sz="1100" b="1" dirty="0">
                  <a:solidFill>
                    <a:schemeClr val="bg1"/>
                  </a:solidFill>
                  <a:latin typeface="Times New Roman" panose="02020603050405020304" pitchFamily="18" charset="0"/>
                  <a:cs typeface="Times New Roman" panose="02020603050405020304" pitchFamily="18" charset="0"/>
                </a:endParaRPr>
              </a:p>
            </p:txBody>
          </p:sp>
          <p:sp>
            <p:nvSpPr>
              <p:cNvPr id="37" name="íS1ïdê">
                <a:extLst>
                  <a:ext uri="{FF2B5EF4-FFF2-40B4-BE49-F238E27FC236}">
                    <a16:creationId xmlns:a16="http://schemas.microsoft.com/office/drawing/2014/main" xmlns="" id="{43F75AA3-618F-47FE-9FCD-5D9124C73CC7}"/>
                  </a:ext>
                </a:extLst>
              </p:cNvPr>
              <p:cNvSpPr/>
              <p:nvPr/>
            </p:nvSpPr>
            <p:spPr bwMode="auto">
              <a:xfrm>
                <a:off x="8489951" y="3024874"/>
                <a:ext cx="2138817" cy="432011"/>
              </a:xfrm>
              <a:prstGeom prst="roundRect">
                <a:avLst>
                  <a:gd name="adj" fmla="val 11403"/>
                </a:avLst>
              </a:prstGeom>
              <a:noFill/>
              <a:ln>
                <a:solidFill>
                  <a:srgbClr val="D0A793"/>
                </a:solidFill>
              </a:ln>
              <a:effectLs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spcBef>
                    <a:spcPct val="0"/>
                  </a:spcBef>
                </a:pPr>
                <a:endParaRPr lang="en-US" altLang="zh-CN" sz="1100" b="1" dirty="0">
                  <a:solidFill>
                    <a:schemeClr val="bg1"/>
                  </a:solidFill>
                  <a:latin typeface="Times New Roman" panose="02020603050405020304" pitchFamily="18" charset="0"/>
                  <a:cs typeface="Times New Roman" panose="02020603050405020304" pitchFamily="18" charset="0"/>
                </a:endParaRPr>
              </a:p>
            </p:txBody>
          </p:sp>
          <p:sp>
            <p:nvSpPr>
              <p:cNvPr id="38" name="îsḻiḑè">
                <a:extLst>
                  <a:ext uri="{FF2B5EF4-FFF2-40B4-BE49-F238E27FC236}">
                    <a16:creationId xmlns:a16="http://schemas.microsoft.com/office/drawing/2014/main" xmlns="" id="{F248BFDF-DEC9-45FC-94DF-8952C1376786}"/>
                  </a:ext>
                </a:extLst>
              </p:cNvPr>
              <p:cNvSpPr/>
              <p:nvPr/>
            </p:nvSpPr>
            <p:spPr bwMode="auto">
              <a:xfrm>
                <a:off x="7023894" y="4921647"/>
                <a:ext cx="515144" cy="0"/>
              </a:xfrm>
              <a:prstGeom prst="line">
                <a:avLst/>
              </a:prstGeom>
              <a:noFill/>
              <a:ln w="19050" cap="flat" cmpd="sng">
                <a:solidFill>
                  <a:srgbClr val="D0A793"/>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91440" tIns="45720" rIns="91440" bIns="45720" anchor="ctr">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412750" fontAlgn="base" hangingPunct="0">
                  <a:spcBef>
                    <a:spcPct val="0"/>
                  </a:spcBef>
                  <a:spcAft>
                    <a:spcPct val="0"/>
                  </a:spcAft>
                  <a:defRPr/>
                </a:pPr>
                <a:endParaRPr lang="en-US" altLang="en-US" b="1">
                  <a:solidFill>
                    <a:schemeClr val="bg1"/>
                  </a:solidFill>
                  <a:latin typeface="Times New Roman" panose="02020603050405020304" pitchFamily="18" charset="0"/>
                  <a:cs typeface="Times New Roman" panose="02020603050405020304" pitchFamily="18" charset="0"/>
                </a:endParaRPr>
              </a:p>
            </p:txBody>
          </p:sp>
          <p:sp>
            <p:nvSpPr>
              <p:cNvPr id="39" name="iSḻiḑè">
                <a:extLst>
                  <a:ext uri="{FF2B5EF4-FFF2-40B4-BE49-F238E27FC236}">
                    <a16:creationId xmlns:a16="http://schemas.microsoft.com/office/drawing/2014/main" xmlns="" id="{8C00C566-8616-46CE-8D77-1759A0160076}"/>
                  </a:ext>
                </a:extLst>
              </p:cNvPr>
              <p:cNvSpPr/>
              <p:nvPr/>
            </p:nvSpPr>
            <p:spPr bwMode="auto">
              <a:xfrm>
                <a:off x="7531894" y="4330700"/>
                <a:ext cx="738982" cy="1181894"/>
              </a:xfrm>
              <a:custGeom>
                <a:avLst/>
                <a:gdLst>
                  <a:gd name="T0" fmla="*/ 738981 w 21558"/>
                  <a:gd name="T1" fmla="*/ 1189139 h 21534"/>
                  <a:gd name="T2" fmla="*/ 738981 w 21558"/>
                  <a:gd name="T3" fmla="*/ 1189139 h 21534"/>
                  <a:gd name="T4" fmla="*/ 738981 w 21558"/>
                  <a:gd name="T5" fmla="*/ 1189139 h 21534"/>
                  <a:gd name="T6" fmla="*/ 738981 w 21558"/>
                  <a:gd name="T7" fmla="*/ 1189139 h 215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58" h="21534">
                    <a:moveTo>
                      <a:pt x="21558" y="21534"/>
                    </a:moveTo>
                    <a:lnTo>
                      <a:pt x="3536" y="21534"/>
                    </a:lnTo>
                    <a:cubicBezTo>
                      <a:pt x="2589" y="21454"/>
                      <a:pt x="1717" y="21169"/>
                      <a:pt x="1072" y="20728"/>
                    </a:cubicBezTo>
                    <a:cubicBezTo>
                      <a:pt x="342" y="20229"/>
                      <a:pt x="-42" y="19569"/>
                      <a:pt x="4" y="18893"/>
                    </a:cubicBezTo>
                    <a:lnTo>
                      <a:pt x="4" y="2497"/>
                    </a:lnTo>
                    <a:cubicBezTo>
                      <a:pt x="19" y="1804"/>
                      <a:pt x="488" y="1145"/>
                      <a:pt x="1303" y="675"/>
                    </a:cubicBezTo>
                    <a:cubicBezTo>
                      <a:pt x="2169" y="174"/>
                      <a:pt x="3340" y="-66"/>
                      <a:pt x="4513" y="16"/>
                    </a:cubicBezTo>
                    <a:lnTo>
                      <a:pt x="21480" y="16"/>
                    </a:lnTo>
                  </a:path>
                </a:pathLst>
              </a:custGeom>
              <a:noFill/>
              <a:ln w="19050" cap="flat" cmpd="sng">
                <a:solidFill>
                  <a:srgbClr val="D0A793"/>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412750" eaLnBrk="0" fontAlgn="base" hangingPunct="0">
                  <a:spcBef>
                    <a:spcPct val="0"/>
                  </a:spcBef>
                  <a:spcAft>
                    <a:spcPct val="0"/>
                  </a:spcAft>
                </a:pPr>
                <a:endParaRPr lang="zh-CN" altLang="en-US" b="1">
                  <a:solidFill>
                    <a:schemeClr val="bg1"/>
                  </a:solidFill>
                  <a:latin typeface="Times New Roman" panose="02020603050405020304" pitchFamily="18" charset="0"/>
                  <a:cs typeface="Times New Roman" panose="02020603050405020304" pitchFamily="18" charset="0"/>
                </a:endParaRPr>
              </a:p>
            </p:txBody>
          </p:sp>
          <p:sp>
            <p:nvSpPr>
              <p:cNvPr id="40" name="iṩ1ïḍé">
                <a:extLst>
                  <a:ext uri="{FF2B5EF4-FFF2-40B4-BE49-F238E27FC236}">
                    <a16:creationId xmlns:a16="http://schemas.microsoft.com/office/drawing/2014/main" xmlns="" id="{DF707F01-70E7-4799-98BC-08539F4CFF3F}"/>
                  </a:ext>
                </a:extLst>
              </p:cNvPr>
              <p:cNvSpPr/>
              <p:nvPr/>
            </p:nvSpPr>
            <p:spPr bwMode="auto">
              <a:xfrm>
                <a:off x="5533231" y="4175919"/>
                <a:ext cx="1490663" cy="1491456"/>
              </a:xfrm>
              <a:prstGeom prst="ellipse">
                <a:avLst/>
              </a:prstGeom>
              <a:solidFill>
                <a:srgbClr val="EFE6DD"/>
              </a:solidFill>
              <a:ln w="38100" cap="flat" cmpd="sng" algn="ctr">
                <a:solidFill>
                  <a:srgbClr val="D0A793"/>
                </a:solid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defTabSz="914377"/>
                <a:endParaRPr lang="en-US" altLang="en-US" b="1">
                  <a:solidFill>
                    <a:schemeClr val="bg1"/>
                  </a:solidFill>
                  <a:latin typeface="Times New Roman" panose="02020603050405020304" pitchFamily="18" charset="0"/>
                  <a:cs typeface="Times New Roman" panose="02020603050405020304" pitchFamily="18" charset="0"/>
                </a:endParaRPr>
              </a:p>
            </p:txBody>
          </p:sp>
          <p:sp>
            <p:nvSpPr>
              <p:cNvPr id="41" name="ïṣḷïḑé">
                <a:extLst>
                  <a:ext uri="{FF2B5EF4-FFF2-40B4-BE49-F238E27FC236}">
                    <a16:creationId xmlns:a16="http://schemas.microsoft.com/office/drawing/2014/main" xmlns="" id="{3A37E4B2-5A30-428A-AB5C-9A85A04D052A}"/>
                  </a:ext>
                </a:extLst>
              </p:cNvPr>
              <p:cNvSpPr/>
              <p:nvPr/>
            </p:nvSpPr>
            <p:spPr bwMode="auto">
              <a:xfrm>
                <a:off x="8268494" y="4041379"/>
                <a:ext cx="234950" cy="578643"/>
              </a:xfrm>
              <a:custGeom>
                <a:avLst/>
                <a:gdLst>
                  <a:gd name="T0" fmla="*/ 234995 w 21467"/>
                  <a:gd name="T1" fmla="*/ 586065 h 21465"/>
                  <a:gd name="T2" fmla="*/ 234995 w 21467"/>
                  <a:gd name="T3" fmla="*/ 586065 h 21465"/>
                  <a:gd name="T4" fmla="*/ 234995 w 21467"/>
                  <a:gd name="T5" fmla="*/ 586065 h 21465"/>
                  <a:gd name="T6" fmla="*/ 234995 w 21467"/>
                  <a:gd name="T7" fmla="*/ 586065 h 2146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467" h="21465">
                    <a:moveTo>
                      <a:pt x="20549" y="21465"/>
                    </a:moveTo>
                    <a:lnTo>
                      <a:pt x="11083" y="21465"/>
                    </a:lnTo>
                    <a:cubicBezTo>
                      <a:pt x="8114" y="21302"/>
                      <a:pt x="5380" y="20721"/>
                      <a:pt x="3360" y="19824"/>
                    </a:cubicBezTo>
                    <a:cubicBezTo>
                      <a:pt x="1071" y="18807"/>
                      <a:pt x="-133" y="17463"/>
                      <a:pt x="11" y="16087"/>
                    </a:cubicBezTo>
                    <a:lnTo>
                      <a:pt x="11" y="5084"/>
                    </a:lnTo>
                    <a:cubicBezTo>
                      <a:pt x="58" y="3673"/>
                      <a:pt x="1530" y="2332"/>
                      <a:pt x="4083" y="1373"/>
                    </a:cubicBezTo>
                    <a:cubicBezTo>
                      <a:pt x="6797" y="354"/>
                      <a:pt x="10470" y="-135"/>
                      <a:pt x="14144" y="33"/>
                    </a:cubicBezTo>
                    <a:lnTo>
                      <a:pt x="21467" y="33"/>
                    </a:lnTo>
                  </a:path>
                </a:pathLst>
              </a:custGeom>
              <a:noFill/>
              <a:ln w="19050" cap="flat" cmpd="sng">
                <a:solidFill>
                  <a:srgbClr val="D0A793"/>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412750" eaLnBrk="0" fontAlgn="base" hangingPunct="0">
                  <a:spcBef>
                    <a:spcPct val="0"/>
                  </a:spcBef>
                  <a:spcAft>
                    <a:spcPct val="0"/>
                  </a:spcAft>
                </a:pPr>
                <a:endParaRPr lang="zh-CN" altLang="en-US" b="1">
                  <a:solidFill>
                    <a:schemeClr val="bg1"/>
                  </a:solidFill>
                  <a:latin typeface="Times New Roman" panose="02020603050405020304" pitchFamily="18" charset="0"/>
                  <a:cs typeface="Times New Roman" panose="02020603050405020304" pitchFamily="18" charset="0"/>
                </a:endParaRPr>
              </a:p>
            </p:txBody>
          </p:sp>
          <p:sp>
            <p:nvSpPr>
              <p:cNvPr id="42" name="îṥḻíḓé">
                <a:extLst>
                  <a:ext uri="{FF2B5EF4-FFF2-40B4-BE49-F238E27FC236}">
                    <a16:creationId xmlns:a16="http://schemas.microsoft.com/office/drawing/2014/main" xmlns="" id="{DE304322-E217-4B4A-97F4-F1D712414F9F}"/>
                  </a:ext>
                </a:extLst>
              </p:cNvPr>
              <p:cNvSpPr/>
              <p:nvPr/>
            </p:nvSpPr>
            <p:spPr bwMode="auto">
              <a:xfrm>
                <a:off x="8489951" y="3820214"/>
                <a:ext cx="2138817" cy="432011"/>
              </a:xfrm>
              <a:prstGeom prst="roundRect">
                <a:avLst>
                  <a:gd name="adj" fmla="val 11403"/>
                </a:avLst>
              </a:prstGeom>
              <a:noFill/>
              <a:ln>
                <a:solidFill>
                  <a:srgbClr val="D0A793"/>
                </a:solidFill>
              </a:ln>
              <a:effectLs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spcBef>
                    <a:spcPct val="0"/>
                  </a:spcBef>
                </a:pPr>
                <a:endParaRPr lang="en-US" altLang="zh-CN" sz="1100" b="1" dirty="0">
                  <a:solidFill>
                    <a:schemeClr val="bg1"/>
                  </a:solidFill>
                  <a:latin typeface="Times New Roman" panose="02020603050405020304" pitchFamily="18" charset="0"/>
                  <a:cs typeface="Times New Roman" panose="02020603050405020304" pitchFamily="18" charset="0"/>
                </a:endParaRPr>
              </a:p>
            </p:txBody>
          </p:sp>
          <p:sp>
            <p:nvSpPr>
              <p:cNvPr id="43" name="išḻíďè">
                <a:extLst>
                  <a:ext uri="{FF2B5EF4-FFF2-40B4-BE49-F238E27FC236}">
                    <a16:creationId xmlns:a16="http://schemas.microsoft.com/office/drawing/2014/main" xmlns="" id="{36B044DE-9E71-4ADD-ABC3-CD41FFA4EB90}"/>
                  </a:ext>
                </a:extLst>
              </p:cNvPr>
              <p:cNvSpPr/>
              <p:nvPr/>
            </p:nvSpPr>
            <p:spPr bwMode="auto">
              <a:xfrm>
                <a:off x="8489951" y="4409176"/>
                <a:ext cx="2138817" cy="432011"/>
              </a:xfrm>
              <a:prstGeom prst="roundRect">
                <a:avLst>
                  <a:gd name="adj" fmla="val 11403"/>
                </a:avLst>
              </a:prstGeom>
              <a:noFill/>
              <a:ln>
                <a:solidFill>
                  <a:srgbClr val="D0A793"/>
                </a:solidFill>
              </a:ln>
              <a:effectLs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spcBef>
                    <a:spcPct val="0"/>
                  </a:spcBef>
                </a:pPr>
                <a:endParaRPr lang="en-US" altLang="zh-CN" sz="1100" b="1" dirty="0">
                  <a:solidFill>
                    <a:schemeClr val="bg1"/>
                  </a:solidFill>
                  <a:latin typeface="Times New Roman" panose="02020603050405020304" pitchFamily="18" charset="0"/>
                  <a:cs typeface="Times New Roman" panose="02020603050405020304" pitchFamily="18" charset="0"/>
                </a:endParaRPr>
              </a:p>
            </p:txBody>
          </p:sp>
          <p:sp>
            <p:nvSpPr>
              <p:cNvPr id="44" name="íṩlíḍé">
                <a:extLst>
                  <a:ext uri="{FF2B5EF4-FFF2-40B4-BE49-F238E27FC236}">
                    <a16:creationId xmlns:a16="http://schemas.microsoft.com/office/drawing/2014/main" xmlns="" id="{7B095653-4EAD-4F2F-AFC7-BCA24F4E2CF8}"/>
                  </a:ext>
                </a:extLst>
              </p:cNvPr>
              <p:cNvSpPr/>
              <p:nvPr/>
            </p:nvSpPr>
            <p:spPr bwMode="auto">
              <a:xfrm>
                <a:off x="8268494" y="5223273"/>
                <a:ext cx="234950" cy="578643"/>
              </a:xfrm>
              <a:custGeom>
                <a:avLst/>
                <a:gdLst>
                  <a:gd name="T0" fmla="*/ 234995 w 21467"/>
                  <a:gd name="T1" fmla="*/ 586065 h 21465"/>
                  <a:gd name="T2" fmla="*/ 234995 w 21467"/>
                  <a:gd name="T3" fmla="*/ 586065 h 21465"/>
                  <a:gd name="T4" fmla="*/ 234995 w 21467"/>
                  <a:gd name="T5" fmla="*/ 586065 h 21465"/>
                  <a:gd name="T6" fmla="*/ 234995 w 21467"/>
                  <a:gd name="T7" fmla="*/ 586065 h 2146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467" h="21465">
                    <a:moveTo>
                      <a:pt x="20549" y="21465"/>
                    </a:moveTo>
                    <a:lnTo>
                      <a:pt x="11083" y="21465"/>
                    </a:lnTo>
                    <a:cubicBezTo>
                      <a:pt x="8114" y="21302"/>
                      <a:pt x="5380" y="20721"/>
                      <a:pt x="3360" y="19824"/>
                    </a:cubicBezTo>
                    <a:cubicBezTo>
                      <a:pt x="1071" y="18807"/>
                      <a:pt x="-133" y="17463"/>
                      <a:pt x="11" y="16087"/>
                    </a:cubicBezTo>
                    <a:lnTo>
                      <a:pt x="11" y="5084"/>
                    </a:lnTo>
                    <a:cubicBezTo>
                      <a:pt x="58" y="3673"/>
                      <a:pt x="1530" y="2332"/>
                      <a:pt x="4083" y="1373"/>
                    </a:cubicBezTo>
                    <a:cubicBezTo>
                      <a:pt x="6797" y="354"/>
                      <a:pt x="10470" y="-135"/>
                      <a:pt x="14144" y="33"/>
                    </a:cubicBezTo>
                    <a:lnTo>
                      <a:pt x="21467" y="33"/>
                    </a:lnTo>
                  </a:path>
                </a:pathLst>
              </a:custGeom>
              <a:noFill/>
              <a:ln w="19050" cap="flat" cmpd="sng">
                <a:solidFill>
                  <a:srgbClr val="D0A793"/>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412750" eaLnBrk="0" fontAlgn="base" hangingPunct="0">
                  <a:spcBef>
                    <a:spcPct val="0"/>
                  </a:spcBef>
                  <a:spcAft>
                    <a:spcPct val="0"/>
                  </a:spcAft>
                </a:pPr>
                <a:endParaRPr lang="zh-CN" altLang="en-US" b="1">
                  <a:solidFill>
                    <a:schemeClr val="bg1"/>
                  </a:solidFill>
                  <a:latin typeface="Times New Roman" panose="02020603050405020304" pitchFamily="18" charset="0"/>
                  <a:cs typeface="Times New Roman" panose="02020603050405020304" pitchFamily="18" charset="0"/>
                </a:endParaRPr>
              </a:p>
            </p:txBody>
          </p:sp>
          <p:sp>
            <p:nvSpPr>
              <p:cNvPr id="45" name="íšlîdé">
                <a:extLst>
                  <a:ext uri="{FF2B5EF4-FFF2-40B4-BE49-F238E27FC236}">
                    <a16:creationId xmlns:a16="http://schemas.microsoft.com/office/drawing/2014/main" xmlns="" id="{6D54A64D-E5CC-457A-868D-29D07D1165C1}"/>
                  </a:ext>
                </a:extLst>
              </p:cNvPr>
              <p:cNvSpPr/>
              <p:nvPr/>
            </p:nvSpPr>
            <p:spPr bwMode="auto">
              <a:xfrm>
                <a:off x="8489951" y="5002108"/>
                <a:ext cx="2138817" cy="432011"/>
              </a:xfrm>
              <a:prstGeom prst="roundRect">
                <a:avLst>
                  <a:gd name="adj" fmla="val 11403"/>
                </a:avLst>
              </a:prstGeom>
              <a:noFill/>
              <a:ln>
                <a:solidFill>
                  <a:srgbClr val="D0A793"/>
                </a:solidFill>
              </a:ln>
              <a:effectLs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spcBef>
                    <a:spcPct val="0"/>
                  </a:spcBef>
                </a:pPr>
                <a:endParaRPr lang="en-US" altLang="zh-CN" sz="1100" b="1" dirty="0">
                  <a:solidFill>
                    <a:schemeClr val="bg1"/>
                  </a:solidFill>
                  <a:latin typeface="Times New Roman" panose="02020603050405020304" pitchFamily="18" charset="0"/>
                  <a:cs typeface="Times New Roman" panose="02020603050405020304" pitchFamily="18" charset="0"/>
                </a:endParaRPr>
              </a:p>
            </p:txBody>
          </p:sp>
          <p:sp>
            <p:nvSpPr>
              <p:cNvPr id="46" name="ïṥļíďè">
                <a:extLst>
                  <a:ext uri="{FF2B5EF4-FFF2-40B4-BE49-F238E27FC236}">
                    <a16:creationId xmlns:a16="http://schemas.microsoft.com/office/drawing/2014/main" xmlns="" id="{0AD54FAD-C044-4C8C-A02F-139C216C1D72}"/>
                  </a:ext>
                </a:extLst>
              </p:cNvPr>
              <p:cNvSpPr/>
              <p:nvPr/>
            </p:nvSpPr>
            <p:spPr bwMode="auto">
              <a:xfrm>
                <a:off x="8489951" y="5591070"/>
                <a:ext cx="2138817" cy="432011"/>
              </a:xfrm>
              <a:prstGeom prst="roundRect">
                <a:avLst>
                  <a:gd name="adj" fmla="val 11403"/>
                </a:avLst>
              </a:prstGeom>
              <a:noFill/>
              <a:ln>
                <a:solidFill>
                  <a:srgbClr val="D0A793"/>
                </a:solidFill>
              </a:ln>
              <a:effectLs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spcBef>
                    <a:spcPct val="0"/>
                  </a:spcBef>
                </a:pPr>
                <a:endParaRPr lang="en-US" altLang="zh-CN" sz="1100" b="1" dirty="0">
                  <a:solidFill>
                    <a:schemeClr val="bg1"/>
                  </a:solidFill>
                  <a:latin typeface="Times New Roman" panose="02020603050405020304" pitchFamily="18" charset="0"/>
                  <a:cs typeface="Times New Roman" panose="02020603050405020304" pitchFamily="18" charset="0"/>
                </a:endParaRPr>
              </a:p>
            </p:txBody>
          </p:sp>
          <p:sp>
            <p:nvSpPr>
              <p:cNvPr id="47" name="iṧļíḍe">
                <a:extLst>
                  <a:ext uri="{FF2B5EF4-FFF2-40B4-BE49-F238E27FC236}">
                    <a16:creationId xmlns:a16="http://schemas.microsoft.com/office/drawing/2014/main" xmlns="" id="{A821A033-99C2-421B-93CA-6F5A25F2D5CA}"/>
                  </a:ext>
                </a:extLst>
              </p:cNvPr>
              <p:cNvSpPr/>
              <p:nvPr/>
            </p:nvSpPr>
            <p:spPr>
              <a:xfrm>
                <a:off x="8686046" y="1352210"/>
                <a:ext cx="240670" cy="235626"/>
              </a:xfrm>
              <a:custGeom>
                <a:avLst/>
                <a:gdLst>
                  <a:gd name="connsiteX0" fmla="*/ 163903 w 607933"/>
                  <a:gd name="connsiteY0" fmla="*/ 369028 h 595191"/>
                  <a:gd name="connsiteX1" fmla="*/ 195691 w 607933"/>
                  <a:gd name="connsiteY1" fmla="*/ 416642 h 595191"/>
                  <a:gd name="connsiteX2" fmla="*/ 52648 w 607933"/>
                  <a:gd name="connsiteY2" fmla="*/ 476158 h 595191"/>
                  <a:gd name="connsiteX3" fmla="*/ 303967 w 607933"/>
                  <a:gd name="connsiteY3" fmla="*/ 542618 h 595191"/>
                  <a:gd name="connsiteX4" fmla="*/ 555285 w 607933"/>
                  <a:gd name="connsiteY4" fmla="*/ 476158 h 595191"/>
                  <a:gd name="connsiteX5" fmla="*/ 413235 w 607933"/>
                  <a:gd name="connsiteY5" fmla="*/ 416642 h 595191"/>
                  <a:gd name="connsiteX6" fmla="*/ 444029 w 607933"/>
                  <a:gd name="connsiteY6" fmla="*/ 369028 h 595191"/>
                  <a:gd name="connsiteX7" fmla="*/ 607933 w 607933"/>
                  <a:gd name="connsiteY7" fmla="*/ 476158 h 595191"/>
                  <a:gd name="connsiteX8" fmla="*/ 303967 w 607933"/>
                  <a:gd name="connsiteY8" fmla="*/ 595191 h 595191"/>
                  <a:gd name="connsiteX9" fmla="*/ 0 w 607933"/>
                  <a:gd name="connsiteY9" fmla="*/ 476158 h 595191"/>
                  <a:gd name="connsiteX10" fmla="*/ 163903 w 607933"/>
                  <a:gd name="connsiteY10" fmla="*/ 369028 h 595191"/>
                  <a:gd name="connsiteX11" fmla="*/ 303967 w 607933"/>
                  <a:gd name="connsiteY11" fmla="*/ 100209 h 595191"/>
                  <a:gd name="connsiteX12" fmla="*/ 230453 w 607933"/>
                  <a:gd name="connsiteY12" fmla="*/ 174622 h 595191"/>
                  <a:gd name="connsiteX13" fmla="*/ 303967 w 607933"/>
                  <a:gd name="connsiteY13" fmla="*/ 248042 h 595191"/>
                  <a:gd name="connsiteX14" fmla="*/ 378475 w 607933"/>
                  <a:gd name="connsiteY14" fmla="*/ 174622 h 595191"/>
                  <a:gd name="connsiteX15" fmla="*/ 303967 w 607933"/>
                  <a:gd name="connsiteY15" fmla="*/ 100209 h 595191"/>
                  <a:gd name="connsiteX16" fmla="*/ 303967 w 607933"/>
                  <a:gd name="connsiteY16" fmla="*/ 0 h 595191"/>
                  <a:gd name="connsiteX17" fmla="*/ 481792 w 607933"/>
                  <a:gd name="connsiteY17" fmla="*/ 177598 h 595191"/>
                  <a:gd name="connsiteX18" fmla="*/ 338737 w 607933"/>
                  <a:gd name="connsiteY18" fmla="*/ 453420 h 595191"/>
                  <a:gd name="connsiteX19" fmla="*/ 303967 w 607933"/>
                  <a:gd name="connsiteY19" fmla="*/ 471279 h 595191"/>
                  <a:gd name="connsiteX20" fmla="*/ 269197 w 607933"/>
                  <a:gd name="connsiteY20" fmla="*/ 453420 h 595191"/>
                  <a:gd name="connsiteX21" fmla="*/ 126142 w 607933"/>
                  <a:gd name="connsiteY21" fmla="*/ 177598 h 595191"/>
                  <a:gd name="connsiteX22" fmla="*/ 303967 w 607933"/>
                  <a:gd name="connsiteY22" fmla="*/ 0 h 59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07933" h="595191">
                    <a:moveTo>
                      <a:pt x="163903" y="369028"/>
                    </a:moveTo>
                    <a:cubicBezTo>
                      <a:pt x="173837" y="383907"/>
                      <a:pt x="183771" y="399778"/>
                      <a:pt x="195691" y="416642"/>
                    </a:cubicBezTo>
                    <a:cubicBezTo>
                      <a:pt x="101322" y="430529"/>
                      <a:pt x="52648" y="461279"/>
                      <a:pt x="52648" y="476158"/>
                    </a:cubicBezTo>
                    <a:cubicBezTo>
                      <a:pt x="52648" y="495997"/>
                      <a:pt x="138076" y="542618"/>
                      <a:pt x="303967" y="542618"/>
                    </a:cubicBezTo>
                    <a:cubicBezTo>
                      <a:pt x="469857" y="542618"/>
                      <a:pt x="555285" y="495997"/>
                      <a:pt x="555285" y="476158"/>
                    </a:cubicBezTo>
                    <a:cubicBezTo>
                      <a:pt x="555285" y="461279"/>
                      <a:pt x="507604" y="430529"/>
                      <a:pt x="413235" y="416642"/>
                    </a:cubicBezTo>
                    <a:cubicBezTo>
                      <a:pt x="424162" y="399778"/>
                      <a:pt x="434096" y="383907"/>
                      <a:pt x="444029" y="369028"/>
                    </a:cubicBezTo>
                    <a:cubicBezTo>
                      <a:pt x="537405" y="385891"/>
                      <a:pt x="607933" y="422593"/>
                      <a:pt x="607933" y="476158"/>
                    </a:cubicBezTo>
                    <a:cubicBezTo>
                      <a:pt x="607933" y="554522"/>
                      <a:pt x="454956" y="595191"/>
                      <a:pt x="303967" y="595191"/>
                    </a:cubicBezTo>
                    <a:cubicBezTo>
                      <a:pt x="152977" y="595191"/>
                      <a:pt x="0" y="554522"/>
                      <a:pt x="0" y="476158"/>
                    </a:cubicBezTo>
                    <a:cubicBezTo>
                      <a:pt x="0" y="422593"/>
                      <a:pt x="71522" y="385891"/>
                      <a:pt x="163903" y="369028"/>
                    </a:cubicBezTo>
                    <a:close/>
                    <a:moveTo>
                      <a:pt x="303967" y="100209"/>
                    </a:moveTo>
                    <a:cubicBezTo>
                      <a:pt x="263236" y="100209"/>
                      <a:pt x="230453" y="133943"/>
                      <a:pt x="230453" y="174622"/>
                    </a:cubicBezTo>
                    <a:cubicBezTo>
                      <a:pt x="230453" y="215300"/>
                      <a:pt x="263236" y="248042"/>
                      <a:pt x="303967" y="248042"/>
                    </a:cubicBezTo>
                    <a:cubicBezTo>
                      <a:pt x="344698" y="248042"/>
                      <a:pt x="378475" y="215300"/>
                      <a:pt x="378475" y="174622"/>
                    </a:cubicBezTo>
                    <a:cubicBezTo>
                      <a:pt x="378475" y="133943"/>
                      <a:pt x="344698" y="100209"/>
                      <a:pt x="303967" y="100209"/>
                    </a:cubicBezTo>
                    <a:close/>
                    <a:moveTo>
                      <a:pt x="303967" y="0"/>
                    </a:moveTo>
                    <a:cubicBezTo>
                      <a:pt x="402317" y="0"/>
                      <a:pt x="481792" y="79374"/>
                      <a:pt x="481792" y="177598"/>
                    </a:cubicBezTo>
                    <a:cubicBezTo>
                      <a:pt x="481792" y="248042"/>
                      <a:pt x="390396" y="382976"/>
                      <a:pt x="338737" y="453420"/>
                    </a:cubicBezTo>
                    <a:cubicBezTo>
                      <a:pt x="330790" y="464334"/>
                      <a:pt x="317875" y="471279"/>
                      <a:pt x="303967" y="471279"/>
                    </a:cubicBezTo>
                    <a:cubicBezTo>
                      <a:pt x="290059" y="471279"/>
                      <a:pt x="277144" y="464334"/>
                      <a:pt x="269197" y="453420"/>
                    </a:cubicBezTo>
                    <a:cubicBezTo>
                      <a:pt x="217538" y="382976"/>
                      <a:pt x="126142" y="248042"/>
                      <a:pt x="126142" y="177598"/>
                    </a:cubicBezTo>
                    <a:cubicBezTo>
                      <a:pt x="126142" y="79374"/>
                      <a:pt x="205617" y="0"/>
                      <a:pt x="303967" y="0"/>
                    </a:cubicBezTo>
                    <a:close/>
                  </a:path>
                </a:pathLst>
              </a:custGeom>
              <a:grp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1200" b="1" i="1">
                  <a:solidFill>
                    <a:schemeClr val="bg1"/>
                  </a:solidFill>
                  <a:latin typeface="Times New Roman" panose="02020603050405020304" pitchFamily="18" charset="0"/>
                  <a:cs typeface="Times New Roman" panose="02020603050405020304" pitchFamily="18" charset="0"/>
                </a:endParaRPr>
              </a:p>
            </p:txBody>
          </p:sp>
          <p:sp>
            <p:nvSpPr>
              <p:cNvPr id="48" name="íṥľíďé">
                <a:extLst>
                  <a:ext uri="{FF2B5EF4-FFF2-40B4-BE49-F238E27FC236}">
                    <a16:creationId xmlns:a16="http://schemas.microsoft.com/office/drawing/2014/main" xmlns="" id="{26D99133-57BB-426E-965D-8C27865AFF5C}"/>
                  </a:ext>
                </a:extLst>
              </p:cNvPr>
              <p:cNvSpPr/>
              <p:nvPr/>
            </p:nvSpPr>
            <p:spPr>
              <a:xfrm>
                <a:off x="8686046" y="1941172"/>
                <a:ext cx="240670" cy="235626"/>
              </a:xfrm>
              <a:custGeom>
                <a:avLst/>
                <a:gdLst>
                  <a:gd name="connsiteX0" fmla="*/ 163903 w 607933"/>
                  <a:gd name="connsiteY0" fmla="*/ 369028 h 595191"/>
                  <a:gd name="connsiteX1" fmla="*/ 195691 w 607933"/>
                  <a:gd name="connsiteY1" fmla="*/ 416642 h 595191"/>
                  <a:gd name="connsiteX2" fmla="*/ 52648 w 607933"/>
                  <a:gd name="connsiteY2" fmla="*/ 476158 h 595191"/>
                  <a:gd name="connsiteX3" fmla="*/ 303967 w 607933"/>
                  <a:gd name="connsiteY3" fmla="*/ 542618 h 595191"/>
                  <a:gd name="connsiteX4" fmla="*/ 555285 w 607933"/>
                  <a:gd name="connsiteY4" fmla="*/ 476158 h 595191"/>
                  <a:gd name="connsiteX5" fmla="*/ 413235 w 607933"/>
                  <a:gd name="connsiteY5" fmla="*/ 416642 h 595191"/>
                  <a:gd name="connsiteX6" fmla="*/ 444029 w 607933"/>
                  <a:gd name="connsiteY6" fmla="*/ 369028 h 595191"/>
                  <a:gd name="connsiteX7" fmla="*/ 607933 w 607933"/>
                  <a:gd name="connsiteY7" fmla="*/ 476158 h 595191"/>
                  <a:gd name="connsiteX8" fmla="*/ 303967 w 607933"/>
                  <a:gd name="connsiteY8" fmla="*/ 595191 h 595191"/>
                  <a:gd name="connsiteX9" fmla="*/ 0 w 607933"/>
                  <a:gd name="connsiteY9" fmla="*/ 476158 h 595191"/>
                  <a:gd name="connsiteX10" fmla="*/ 163903 w 607933"/>
                  <a:gd name="connsiteY10" fmla="*/ 369028 h 595191"/>
                  <a:gd name="connsiteX11" fmla="*/ 303967 w 607933"/>
                  <a:gd name="connsiteY11" fmla="*/ 100209 h 595191"/>
                  <a:gd name="connsiteX12" fmla="*/ 230453 w 607933"/>
                  <a:gd name="connsiteY12" fmla="*/ 174622 h 595191"/>
                  <a:gd name="connsiteX13" fmla="*/ 303967 w 607933"/>
                  <a:gd name="connsiteY13" fmla="*/ 248042 h 595191"/>
                  <a:gd name="connsiteX14" fmla="*/ 378475 w 607933"/>
                  <a:gd name="connsiteY14" fmla="*/ 174622 h 595191"/>
                  <a:gd name="connsiteX15" fmla="*/ 303967 w 607933"/>
                  <a:gd name="connsiteY15" fmla="*/ 100209 h 595191"/>
                  <a:gd name="connsiteX16" fmla="*/ 303967 w 607933"/>
                  <a:gd name="connsiteY16" fmla="*/ 0 h 595191"/>
                  <a:gd name="connsiteX17" fmla="*/ 481792 w 607933"/>
                  <a:gd name="connsiteY17" fmla="*/ 177598 h 595191"/>
                  <a:gd name="connsiteX18" fmla="*/ 338737 w 607933"/>
                  <a:gd name="connsiteY18" fmla="*/ 453420 h 595191"/>
                  <a:gd name="connsiteX19" fmla="*/ 303967 w 607933"/>
                  <a:gd name="connsiteY19" fmla="*/ 471279 h 595191"/>
                  <a:gd name="connsiteX20" fmla="*/ 269197 w 607933"/>
                  <a:gd name="connsiteY20" fmla="*/ 453420 h 595191"/>
                  <a:gd name="connsiteX21" fmla="*/ 126142 w 607933"/>
                  <a:gd name="connsiteY21" fmla="*/ 177598 h 595191"/>
                  <a:gd name="connsiteX22" fmla="*/ 303967 w 607933"/>
                  <a:gd name="connsiteY22" fmla="*/ 0 h 59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07933" h="595191">
                    <a:moveTo>
                      <a:pt x="163903" y="369028"/>
                    </a:moveTo>
                    <a:cubicBezTo>
                      <a:pt x="173837" y="383907"/>
                      <a:pt x="183771" y="399778"/>
                      <a:pt x="195691" y="416642"/>
                    </a:cubicBezTo>
                    <a:cubicBezTo>
                      <a:pt x="101322" y="430529"/>
                      <a:pt x="52648" y="461279"/>
                      <a:pt x="52648" y="476158"/>
                    </a:cubicBezTo>
                    <a:cubicBezTo>
                      <a:pt x="52648" y="495997"/>
                      <a:pt x="138076" y="542618"/>
                      <a:pt x="303967" y="542618"/>
                    </a:cubicBezTo>
                    <a:cubicBezTo>
                      <a:pt x="469857" y="542618"/>
                      <a:pt x="555285" y="495997"/>
                      <a:pt x="555285" y="476158"/>
                    </a:cubicBezTo>
                    <a:cubicBezTo>
                      <a:pt x="555285" y="461279"/>
                      <a:pt x="507604" y="430529"/>
                      <a:pt x="413235" y="416642"/>
                    </a:cubicBezTo>
                    <a:cubicBezTo>
                      <a:pt x="424162" y="399778"/>
                      <a:pt x="434096" y="383907"/>
                      <a:pt x="444029" y="369028"/>
                    </a:cubicBezTo>
                    <a:cubicBezTo>
                      <a:pt x="537405" y="385891"/>
                      <a:pt x="607933" y="422593"/>
                      <a:pt x="607933" y="476158"/>
                    </a:cubicBezTo>
                    <a:cubicBezTo>
                      <a:pt x="607933" y="554522"/>
                      <a:pt x="454956" y="595191"/>
                      <a:pt x="303967" y="595191"/>
                    </a:cubicBezTo>
                    <a:cubicBezTo>
                      <a:pt x="152977" y="595191"/>
                      <a:pt x="0" y="554522"/>
                      <a:pt x="0" y="476158"/>
                    </a:cubicBezTo>
                    <a:cubicBezTo>
                      <a:pt x="0" y="422593"/>
                      <a:pt x="71522" y="385891"/>
                      <a:pt x="163903" y="369028"/>
                    </a:cubicBezTo>
                    <a:close/>
                    <a:moveTo>
                      <a:pt x="303967" y="100209"/>
                    </a:moveTo>
                    <a:cubicBezTo>
                      <a:pt x="263236" y="100209"/>
                      <a:pt x="230453" y="133943"/>
                      <a:pt x="230453" y="174622"/>
                    </a:cubicBezTo>
                    <a:cubicBezTo>
                      <a:pt x="230453" y="215300"/>
                      <a:pt x="263236" y="248042"/>
                      <a:pt x="303967" y="248042"/>
                    </a:cubicBezTo>
                    <a:cubicBezTo>
                      <a:pt x="344698" y="248042"/>
                      <a:pt x="378475" y="215300"/>
                      <a:pt x="378475" y="174622"/>
                    </a:cubicBezTo>
                    <a:cubicBezTo>
                      <a:pt x="378475" y="133943"/>
                      <a:pt x="344698" y="100209"/>
                      <a:pt x="303967" y="100209"/>
                    </a:cubicBezTo>
                    <a:close/>
                    <a:moveTo>
                      <a:pt x="303967" y="0"/>
                    </a:moveTo>
                    <a:cubicBezTo>
                      <a:pt x="402317" y="0"/>
                      <a:pt x="481792" y="79374"/>
                      <a:pt x="481792" y="177598"/>
                    </a:cubicBezTo>
                    <a:cubicBezTo>
                      <a:pt x="481792" y="248042"/>
                      <a:pt x="390396" y="382976"/>
                      <a:pt x="338737" y="453420"/>
                    </a:cubicBezTo>
                    <a:cubicBezTo>
                      <a:pt x="330790" y="464334"/>
                      <a:pt x="317875" y="471279"/>
                      <a:pt x="303967" y="471279"/>
                    </a:cubicBezTo>
                    <a:cubicBezTo>
                      <a:pt x="290059" y="471279"/>
                      <a:pt x="277144" y="464334"/>
                      <a:pt x="269197" y="453420"/>
                    </a:cubicBezTo>
                    <a:cubicBezTo>
                      <a:pt x="217538" y="382976"/>
                      <a:pt x="126142" y="248042"/>
                      <a:pt x="126142" y="177598"/>
                    </a:cubicBezTo>
                    <a:cubicBezTo>
                      <a:pt x="126142" y="79374"/>
                      <a:pt x="205617" y="0"/>
                      <a:pt x="303967" y="0"/>
                    </a:cubicBezTo>
                    <a:close/>
                  </a:path>
                </a:pathLst>
              </a:custGeom>
              <a:grp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1200" b="1" i="1">
                  <a:solidFill>
                    <a:schemeClr val="bg1"/>
                  </a:solidFill>
                  <a:latin typeface="Times New Roman" panose="02020603050405020304" pitchFamily="18" charset="0"/>
                  <a:cs typeface="Times New Roman" panose="02020603050405020304" pitchFamily="18" charset="0"/>
                </a:endParaRPr>
              </a:p>
            </p:txBody>
          </p:sp>
          <p:sp>
            <p:nvSpPr>
              <p:cNvPr id="49" name="íṧľîḍê">
                <a:extLst>
                  <a:ext uri="{FF2B5EF4-FFF2-40B4-BE49-F238E27FC236}">
                    <a16:creationId xmlns:a16="http://schemas.microsoft.com/office/drawing/2014/main" xmlns="" id="{0D7F6352-6326-4B22-B8D8-F9E661E9764D}"/>
                  </a:ext>
                </a:extLst>
              </p:cNvPr>
              <p:cNvSpPr/>
              <p:nvPr/>
            </p:nvSpPr>
            <p:spPr>
              <a:xfrm>
                <a:off x="8686046" y="2534104"/>
                <a:ext cx="240670" cy="235626"/>
              </a:xfrm>
              <a:custGeom>
                <a:avLst/>
                <a:gdLst>
                  <a:gd name="connsiteX0" fmla="*/ 163903 w 607933"/>
                  <a:gd name="connsiteY0" fmla="*/ 369028 h 595191"/>
                  <a:gd name="connsiteX1" fmla="*/ 195691 w 607933"/>
                  <a:gd name="connsiteY1" fmla="*/ 416642 h 595191"/>
                  <a:gd name="connsiteX2" fmla="*/ 52648 w 607933"/>
                  <a:gd name="connsiteY2" fmla="*/ 476158 h 595191"/>
                  <a:gd name="connsiteX3" fmla="*/ 303967 w 607933"/>
                  <a:gd name="connsiteY3" fmla="*/ 542618 h 595191"/>
                  <a:gd name="connsiteX4" fmla="*/ 555285 w 607933"/>
                  <a:gd name="connsiteY4" fmla="*/ 476158 h 595191"/>
                  <a:gd name="connsiteX5" fmla="*/ 413235 w 607933"/>
                  <a:gd name="connsiteY5" fmla="*/ 416642 h 595191"/>
                  <a:gd name="connsiteX6" fmla="*/ 444029 w 607933"/>
                  <a:gd name="connsiteY6" fmla="*/ 369028 h 595191"/>
                  <a:gd name="connsiteX7" fmla="*/ 607933 w 607933"/>
                  <a:gd name="connsiteY7" fmla="*/ 476158 h 595191"/>
                  <a:gd name="connsiteX8" fmla="*/ 303967 w 607933"/>
                  <a:gd name="connsiteY8" fmla="*/ 595191 h 595191"/>
                  <a:gd name="connsiteX9" fmla="*/ 0 w 607933"/>
                  <a:gd name="connsiteY9" fmla="*/ 476158 h 595191"/>
                  <a:gd name="connsiteX10" fmla="*/ 163903 w 607933"/>
                  <a:gd name="connsiteY10" fmla="*/ 369028 h 595191"/>
                  <a:gd name="connsiteX11" fmla="*/ 303967 w 607933"/>
                  <a:gd name="connsiteY11" fmla="*/ 100209 h 595191"/>
                  <a:gd name="connsiteX12" fmla="*/ 230453 w 607933"/>
                  <a:gd name="connsiteY12" fmla="*/ 174622 h 595191"/>
                  <a:gd name="connsiteX13" fmla="*/ 303967 w 607933"/>
                  <a:gd name="connsiteY13" fmla="*/ 248042 h 595191"/>
                  <a:gd name="connsiteX14" fmla="*/ 378475 w 607933"/>
                  <a:gd name="connsiteY14" fmla="*/ 174622 h 595191"/>
                  <a:gd name="connsiteX15" fmla="*/ 303967 w 607933"/>
                  <a:gd name="connsiteY15" fmla="*/ 100209 h 595191"/>
                  <a:gd name="connsiteX16" fmla="*/ 303967 w 607933"/>
                  <a:gd name="connsiteY16" fmla="*/ 0 h 595191"/>
                  <a:gd name="connsiteX17" fmla="*/ 481792 w 607933"/>
                  <a:gd name="connsiteY17" fmla="*/ 177598 h 595191"/>
                  <a:gd name="connsiteX18" fmla="*/ 338737 w 607933"/>
                  <a:gd name="connsiteY18" fmla="*/ 453420 h 595191"/>
                  <a:gd name="connsiteX19" fmla="*/ 303967 w 607933"/>
                  <a:gd name="connsiteY19" fmla="*/ 471279 h 595191"/>
                  <a:gd name="connsiteX20" fmla="*/ 269197 w 607933"/>
                  <a:gd name="connsiteY20" fmla="*/ 453420 h 595191"/>
                  <a:gd name="connsiteX21" fmla="*/ 126142 w 607933"/>
                  <a:gd name="connsiteY21" fmla="*/ 177598 h 595191"/>
                  <a:gd name="connsiteX22" fmla="*/ 303967 w 607933"/>
                  <a:gd name="connsiteY22" fmla="*/ 0 h 59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07933" h="595191">
                    <a:moveTo>
                      <a:pt x="163903" y="369028"/>
                    </a:moveTo>
                    <a:cubicBezTo>
                      <a:pt x="173837" y="383907"/>
                      <a:pt x="183771" y="399778"/>
                      <a:pt x="195691" y="416642"/>
                    </a:cubicBezTo>
                    <a:cubicBezTo>
                      <a:pt x="101322" y="430529"/>
                      <a:pt x="52648" y="461279"/>
                      <a:pt x="52648" y="476158"/>
                    </a:cubicBezTo>
                    <a:cubicBezTo>
                      <a:pt x="52648" y="495997"/>
                      <a:pt x="138076" y="542618"/>
                      <a:pt x="303967" y="542618"/>
                    </a:cubicBezTo>
                    <a:cubicBezTo>
                      <a:pt x="469857" y="542618"/>
                      <a:pt x="555285" y="495997"/>
                      <a:pt x="555285" y="476158"/>
                    </a:cubicBezTo>
                    <a:cubicBezTo>
                      <a:pt x="555285" y="461279"/>
                      <a:pt x="507604" y="430529"/>
                      <a:pt x="413235" y="416642"/>
                    </a:cubicBezTo>
                    <a:cubicBezTo>
                      <a:pt x="424162" y="399778"/>
                      <a:pt x="434096" y="383907"/>
                      <a:pt x="444029" y="369028"/>
                    </a:cubicBezTo>
                    <a:cubicBezTo>
                      <a:pt x="537405" y="385891"/>
                      <a:pt x="607933" y="422593"/>
                      <a:pt x="607933" y="476158"/>
                    </a:cubicBezTo>
                    <a:cubicBezTo>
                      <a:pt x="607933" y="554522"/>
                      <a:pt x="454956" y="595191"/>
                      <a:pt x="303967" y="595191"/>
                    </a:cubicBezTo>
                    <a:cubicBezTo>
                      <a:pt x="152977" y="595191"/>
                      <a:pt x="0" y="554522"/>
                      <a:pt x="0" y="476158"/>
                    </a:cubicBezTo>
                    <a:cubicBezTo>
                      <a:pt x="0" y="422593"/>
                      <a:pt x="71522" y="385891"/>
                      <a:pt x="163903" y="369028"/>
                    </a:cubicBezTo>
                    <a:close/>
                    <a:moveTo>
                      <a:pt x="303967" y="100209"/>
                    </a:moveTo>
                    <a:cubicBezTo>
                      <a:pt x="263236" y="100209"/>
                      <a:pt x="230453" y="133943"/>
                      <a:pt x="230453" y="174622"/>
                    </a:cubicBezTo>
                    <a:cubicBezTo>
                      <a:pt x="230453" y="215300"/>
                      <a:pt x="263236" y="248042"/>
                      <a:pt x="303967" y="248042"/>
                    </a:cubicBezTo>
                    <a:cubicBezTo>
                      <a:pt x="344698" y="248042"/>
                      <a:pt x="378475" y="215300"/>
                      <a:pt x="378475" y="174622"/>
                    </a:cubicBezTo>
                    <a:cubicBezTo>
                      <a:pt x="378475" y="133943"/>
                      <a:pt x="344698" y="100209"/>
                      <a:pt x="303967" y="100209"/>
                    </a:cubicBezTo>
                    <a:close/>
                    <a:moveTo>
                      <a:pt x="303967" y="0"/>
                    </a:moveTo>
                    <a:cubicBezTo>
                      <a:pt x="402317" y="0"/>
                      <a:pt x="481792" y="79374"/>
                      <a:pt x="481792" y="177598"/>
                    </a:cubicBezTo>
                    <a:cubicBezTo>
                      <a:pt x="481792" y="248042"/>
                      <a:pt x="390396" y="382976"/>
                      <a:pt x="338737" y="453420"/>
                    </a:cubicBezTo>
                    <a:cubicBezTo>
                      <a:pt x="330790" y="464334"/>
                      <a:pt x="317875" y="471279"/>
                      <a:pt x="303967" y="471279"/>
                    </a:cubicBezTo>
                    <a:cubicBezTo>
                      <a:pt x="290059" y="471279"/>
                      <a:pt x="277144" y="464334"/>
                      <a:pt x="269197" y="453420"/>
                    </a:cubicBezTo>
                    <a:cubicBezTo>
                      <a:pt x="217538" y="382976"/>
                      <a:pt x="126142" y="248042"/>
                      <a:pt x="126142" y="177598"/>
                    </a:cubicBezTo>
                    <a:cubicBezTo>
                      <a:pt x="126142" y="79374"/>
                      <a:pt x="205617" y="0"/>
                      <a:pt x="303967" y="0"/>
                    </a:cubicBezTo>
                    <a:close/>
                  </a:path>
                </a:pathLst>
              </a:custGeom>
              <a:grp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1200" b="1" i="1">
                  <a:solidFill>
                    <a:schemeClr val="bg1"/>
                  </a:solidFill>
                  <a:latin typeface="Times New Roman" panose="02020603050405020304" pitchFamily="18" charset="0"/>
                  <a:cs typeface="Times New Roman" panose="02020603050405020304" pitchFamily="18" charset="0"/>
                </a:endParaRPr>
              </a:p>
            </p:txBody>
          </p:sp>
          <p:sp>
            <p:nvSpPr>
              <p:cNvPr id="50" name="íṥliḑé">
                <a:extLst>
                  <a:ext uri="{FF2B5EF4-FFF2-40B4-BE49-F238E27FC236}">
                    <a16:creationId xmlns:a16="http://schemas.microsoft.com/office/drawing/2014/main" xmlns="" id="{1F3D863C-98DA-4A06-8767-CF6389EE7D92}"/>
                  </a:ext>
                </a:extLst>
              </p:cNvPr>
              <p:cNvSpPr/>
              <p:nvPr/>
            </p:nvSpPr>
            <p:spPr>
              <a:xfrm>
                <a:off x="8686046" y="3123066"/>
                <a:ext cx="240670" cy="235626"/>
              </a:xfrm>
              <a:custGeom>
                <a:avLst/>
                <a:gdLst>
                  <a:gd name="connsiteX0" fmla="*/ 163903 w 607933"/>
                  <a:gd name="connsiteY0" fmla="*/ 369028 h 595191"/>
                  <a:gd name="connsiteX1" fmla="*/ 195691 w 607933"/>
                  <a:gd name="connsiteY1" fmla="*/ 416642 h 595191"/>
                  <a:gd name="connsiteX2" fmla="*/ 52648 w 607933"/>
                  <a:gd name="connsiteY2" fmla="*/ 476158 h 595191"/>
                  <a:gd name="connsiteX3" fmla="*/ 303967 w 607933"/>
                  <a:gd name="connsiteY3" fmla="*/ 542618 h 595191"/>
                  <a:gd name="connsiteX4" fmla="*/ 555285 w 607933"/>
                  <a:gd name="connsiteY4" fmla="*/ 476158 h 595191"/>
                  <a:gd name="connsiteX5" fmla="*/ 413235 w 607933"/>
                  <a:gd name="connsiteY5" fmla="*/ 416642 h 595191"/>
                  <a:gd name="connsiteX6" fmla="*/ 444029 w 607933"/>
                  <a:gd name="connsiteY6" fmla="*/ 369028 h 595191"/>
                  <a:gd name="connsiteX7" fmla="*/ 607933 w 607933"/>
                  <a:gd name="connsiteY7" fmla="*/ 476158 h 595191"/>
                  <a:gd name="connsiteX8" fmla="*/ 303967 w 607933"/>
                  <a:gd name="connsiteY8" fmla="*/ 595191 h 595191"/>
                  <a:gd name="connsiteX9" fmla="*/ 0 w 607933"/>
                  <a:gd name="connsiteY9" fmla="*/ 476158 h 595191"/>
                  <a:gd name="connsiteX10" fmla="*/ 163903 w 607933"/>
                  <a:gd name="connsiteY10" fmla="*/ 369028 h 595191"/>
                  <a:gd name="connsiteX11" fmla="*/ 303967 w 607933"/>
                  <a:gd name="connsiteY11" fmla="*/ 100209 h 595191"/>
                  <a:gd name="connsiteX12" fmla="*/ 230453 w 607933"/>
                  <a:gd name="connsiteY12" fmla="*/ 174622 h 595191"/>
                  <a:gd name="connsiteX13" fmla="*/ 303967 w 607933"/>
                  <a:gd name="connsiteY13" fmla="*/ 248042 h 595191"/>
                  <a:gd name="connsiteX14" fmla="*/ 378475 w 607933"/>
                  <a:gd name="connsiteY14" fmla="*/ 174622 h 595191"/>
                  <a:gd name="connsiteX15" fmla="*/ 303967 w 607933"/>
                  <a:gd name="connsiteY15" fmla="*/ 100209 h 595191"/>
                  <a:gd name="connsiteX16" fmla="*/ 303967 w 607933"/>
                  <a:gd name="connsiteY16" fmla="*/ 0 h 595191"/>
                  <a:gd name="connsiteX17" fmla="*/ 481792 w 607933"/>
                  <a:gd name="connsiteY17" fmla="*/ 177598 h 595191"/>
                  <a:gd name="connsiteX18" fmla="*/ 338737 w 607933"/>
                  <a:gd name="connsiteY18" fmla="*/ 453420 h 595191"/>
                  <a:gd name="connsiteX19" fmla="*/ 303967 w 607933"/>
                  <a:gd name="connsiteY19" fmla="*/ 471279 h 595191"/>
                  <a:gd name="connsiteX20" fmla="*/ 269197 w 607933"/>
                  <a:gd name="connsiteY20" fmla="*/ 453420 h 595191"/>
                  <a:gd name="connsiteX21" fmla="*/ 126142 w 607933"/>
                  <a:gd name="connsiteY21" fmla="*/ 177598 h 595191"/>
                  <a:gd name="connsiteX22" fmla="*/ 303967 w 607933"/>
                  <a:gd name="connsiteY22" fmla="*/ 0 h 59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07933" h="595191">
                    <a:moveTo>
                      <a:pt x="163903" y="369028"/>
                    </a:moveTo>
                    <a:cubicBezTo>
                      <a:pt x="173837" y="383907"/>
                      <a:pt x="183771" y="399778"/>
                      <a:pt x="195691" y="416642"/>
                    </a:cubicBezTo>
                    <a:cubicBezTo>
                      <a:pt x="101322" y="430529"/>
                      <a:pt x="52648" y="461279"/>
                      <a:pt x="52648" y="476158"/>
                    </a:cubicBezTo>
                    <a:cubicBezTo>
                      <a:pt x="52648" y="495997"/>
                      <a:pt x="138076" y="542618"/>
                      <a:pt x="303967" y="542618"/>
                    </a:cubicBezTo>
                    <a:cubicBezTo>
                      <a:pt x="469857" y="542618"/>
                      <a:pt x="555285" y="495997"/>
                      <a:pt x="555285" y="476158"/>
                    </a:cubicBezTo>
                    <a:cubicBezTo>
                      <a:pt x="555285" y="461279"/>
                      <a:pt x="507604" y="430529"/>
                      <a:pt x="413235" y="416642"/>
                    </a:cubicBezTo>
                    <a:cubicBezTo>
                      <a:pt x="424162" y="399778"/>
                      <a:pt x="434096" y="383907"/>
                      <a:pt x="444029" y="369028"/>
                    </a:cubicBezTo>
                    <a:cubicBezTo>
                      <a:pt x="537405" y="385891"/>
                      <a:pt x="607933" y="422593"/>
                      <a:pt x="607933" y="476158"/>
                    </a:cubicBezTo>
                    <a:cubicBezTo>
                      <a:pt x="607933" y="554522"/>
                      <a:pt x="454956" y="595191"/>
                      <a:pt x="303967" y="595191"/>
                    </a:cubicBezTo>
                    <a:cubicBezTo>
                      <a:pt x="152977" y="595191"/>
                      <a:pt x="0" y="554522"/>
                      <a:pt x="0" y="476158"/>
                    </a:cubicBezTo>
                    <a:cubicBezTo>
                      <a:pt x="0" y="422593"/>
                      <a:pt x="71522" y="385891"/>
                      <a:pt x="163903" y="369028"/>
                    </a:cubicBezTo>
                    <a:close/>
                    <a:moveTo>
                      <a:pt x="303967" y="100209"/>
                    </a:moveTo>
                    <a:cubicBezTo>
                      <a:pt x="263236" y="100209"/>
                      <a:pt x="230453" y="133943"/>
                      <a:pt x="230453" y="174622"/>
                    </a:cubicBezTo>
                    <a:cubicBezTo>
                      <a:pt x="230453" y="215300"/>
                      <a:pt x="263236" y="248042"/>
                      <a:pt x="303967" y="248042"/>
                    </a:cubicBezTo>
                    <a:cubicBezTo>
                      <a:pt x="344698" y="248042"/>
                      <a:pt x="378475" y="215300"/>
                      <a:pt x="378475" y="174622"/>
                    </a:cubicBezTo>
                    <a:cubicBezTo>
                      <a:pt x="378475" y="133943"/>
                      <a:pt x="344698" y="100209"/>
                      <a:pt x="303967" y="100209"/>
                    </a:cubicBezTo>
                    <a:close/>
                    <a:moveTo>
                      <a:pt x="303967" y="0"/>
                    </a:moveTo>
                    <a:cubicBezTo>
                      <a:pt x="402317" y="0"/>
                      <a:pt x="481792" y="79374"/>
                      <a:pt x="481792" y="177598"/>
                    </a:cubicBezTo>
                    <a:cubicBezTo>
                      <a:pt x="481792" y="248042"/>
                      <a:pt x="390396" y="382976"/>
                      <a:pt x="338737" y="453420"/>
                    </a:cubicBezTo>
                    <a:cubicBezTo>
                      <a:pt x="330790" y="464334"/>
                      <a:pt x="317875" y="471279"/>
                      <a:pt x="303967" y="471279"/>
                    </a:cubicBezTo>
                    <a:cubicBezTo>
                      <a:pt x="290059" y="471279"/>
                      <a:pt x="277144" y="464334"/>
                      <a:pt x="269197" y="453420"/>
                    </a:cubicBezTo>
                    <a:cubicBezTo>
                      <a:pt x="217538" y="382976"/>
                      <a:pt x="126142" y="248042"/>
                      <a:pt x="126142" y="177598"/>
                    </a:cubicBezTo>
                    <a:cubicBezTo>
                      <a:pt x="126142" y="79374"/>
                      <a:pt x="205617" y="0"/>
                      <a:pt x="303967" y="0"/>
                    </a:cubicBezTo>
                    <a:close/>
                  </a:path>
                </a:pathLst>
              </a:custGeom>
              <a:grp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1200" b="1" i="1">
                  <a:solidFill>
                    <a:schemeClr val="bg1"/>
                  </a:solidFill>
                  <a:latin typeface="Times New Roman" panose="02020603050405020304" pitchFamily="18" charset="0"/>
                  <a:cs typeface="Times New Roman" panose="02020603050405020304" pitchFamily="18" charset="0"/>
                </a:endParaRPr>
              </a:p>
            </p:txBody>
          </p:sp>
          <p:sp>
            <p:nvSpPr>
              <p:cNvPr id="51" name="ísľíḑe">
                <a:extLst>
                  <a:ext uri="{FF2B5EF4-FFF2-40B4-BE49-F238E27FC236}">
                    <a16:creationId xmlns:a16="http://schemas.microsoft.com/office/drawing/2014/main" xmlns="" id="{8965DB2D-575D-4488-B2BB-785ACE08B004}"/>
                  </a:ext>
                </a:extLst>
              </p:cNvPr>
              <p:cNvSpPr/>
              <p:nvPr/>
            </p:nvSpPr>
            <p:spPr>
              <a:xfrm>
                <a:off x="8686046" y="3918406"/>
                <a:ext cx="240670" cy="235626"/>
              </a:xfrm>
              <a:custGeom>
                <a:avLst/>
                <a:gdLst>
                  <a:gd name="connsiteX0" fmla="*/ 163903 w 607933"/>
                  <a:gd name="connsiteY0" fmla="*/ 369028 h 595191"/>
                  <a:gd name="connsiteX1" fmla="*/ 195691 w 607933"/>
                  <a:gd name="connsiteY1" fmla="*/ 416642 h 595191"/>
                  <a:gd name="connsiteX2" fmla="*/ 52648 w 607933"/>
                  <a:gd name="connsiteY2" fmla="*/ 476158 h 595191"/>
                  <a:gd name="connsiteX3" fmla="*/ 303967 w 607933"/>
                  <a:gd name="connsiteY3" fmla="*/ 542618 h 595191"/>
                  <a:gd name="connsiteX4" fmla="*/ 555285 w 607933"/>
                  <a:gd name="connsiteY4" fmla="*/ 476158 h 595191"/>
                  <a:gd name="connsiteX5" fmla="*/ 413235 w 607933"/>
                  <a:gd name="connsiteY5" fmla="*/ 416642 h 595191"/>
                  <a:gd name="connsiteX6" fmla="*/ 444029 w 607933"/>
                  <a:gd name="connsiteY6" fmla="*/ 369028 h 595191"/>
                  <a:gd name="connsiteX7" fmla="*/ 607933 w 607933"/>
                  <a:gd name="connsiteY7" fmla="*/ 476158 h 595191"/>
                  <a:gd name="connsiteX8" fmla="*/ 303967 w 607933"/>
                  <a:gd name="connsiteY8" fmla="*/ 595191 h 595191"/>
                  <a:gd name="connsiteX9" fmla="*/ 0 w 607933"/>
                  <a:gd name="connsiteY9" fmla="*/ 476158 h 595191"/>
                  <a:gd name="connsiteX10" fmla="*/ 163903 w 607933"/>
                  <a:gd name="connsiteY10" fmla="*/ 369028 h 595191"/>
                  <a:gd name="connsiteX11" fmla="*/ 303967 w 607933"/>
                  <a:gd name="connsiteY11" fmla="*/ 100209 h 595191"/>
                  <a:gd name="connsiteX12" fmla="*/ 230453 w 607933"/>
                  <a:gd name="connsiteY12" fmla="*/ 174622 h 595191"/>
                  <a:gd name="connsiteX13" fmla="*/ 303967 w 607933"/>
                  <a:gd name="connsiteY13" fmla="*/ 248042 h 595191"/>
                  <a:gd name="connsiteX14" fmla="*/ 378475 w 607933"/>
                  <a:gd name="connsiteY14" fmla="*/ 174622 h 595191"/>
                  <a:gd name="connsiteX15" fmla="*/ 303967 w 607933"/>
                  <a:gd name="connsiteY15" fmla="*/ 100209 h 595191"/>
                  <a:gd name="connsiteX16" fmla="*/ 303967 w 607933"/>
                  <a:gd name="connsiteY16" fmla="*/ 0 h 595191"/>
                  <a:gd name="connsiteX17" fmla="*/ 481792 w 607933"/>
                  <a:gd name="connsiteY17" fmla="*/ 177598 h 595191"/>
                  <a:gd name="connsiteX18" fmla="*/ 338737 w 607933"/>
                  <a:gd name="connsiteY18" fmla="*/ 453420 h 595191"/>
                  <a:gd name="connsiteX19" fmla="*/ 303967 w 607933"/>
                  <a:gd name="connsiteY19" fmla="*/ 471279 h 595191"/>
                  <a:gd name="connsiteX20" fmla="*/ 269197 w 607933"/>
                  <a:gd name="connsiteY20" fmla="*/ 453420 h 595191"/>
                  <a:gd name="connsiteX21" fmla="*/ 126142 w 607933"/>
                  <a:gd name="connsiteY21" fmla="*/ 177598 h 595191"/>
                  <a:gd name="connsiteX22" fmla="*/ 303967 w 607933"/>
                  <a:gd name="connsiteY22" fmla="*/ 0 h 59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07933" h="595191">
                    <a:moveTo>
                      <a:pt x="163903" y="369028"/>
                    </a:moveTo>
                    <a:cubicBezTo>
                      <a:pt x="173837" y="383907"/>
                      <a:pt x="183771" y="399778"/>
                      <a:pt x="195691" y="416642"/>
                    </a:cubicBezTo>
                    <a:cubicBezTo>
                      <a:pt x="101322" y="430529"/>
                      <a:pt x="52648" y="461279"/>
                      <a:pt x="52648" y="476158"/>
                    </a:cubicBezTo>
                    <a:cubicBezTo>
                      <a:pt x="52648" y="495997"/>
                      <a:pt x="138076" y="542618"/>
                      <a:pt x="303967" y="542618"/>
                    </a:cubicBezTo>
                    <a:cubicBezTo>
                      <a:pt x="469857" y="542618"/>
                      <a:pt x="555285" y="495997"/>
                      <a:pt x="555285" y="476158"/>
                    </a:cubicBezTo>
                    <a:cubicBezTo>
                      <a:pt x="555285" y="461279"/>
                      <a:pt x="507604" y="430529"/>
                      <a:pt x="413235" y="416642"/>
                    </a:cubicBezTo>
                    <a:cubicBezTo>
                      <a:pt x="424162" y="399778"/>
                      <a:pt x="434096" y="383907"/>
                      <a:pt x="444029" y="369028"/>
                    </a:cubicBezTo>
                    <a:cubicBezTo>
                      <a:pt x="537405" y="385891"/>
                      <a:pt x="607933" y="422593"/>
                      <a:pt x="607933" y="476158"/>
                    </a:cubicBezTo>
                    <a:cubicBezTo>
                      <a:pt x="607933" y="554522"/>
                      <a:pt x="454956" y="595191"/>
                      <a:pt x="303967" y="595191"/>
                    </a:cubicBezTo>
                    <a:cubicBezTo>
                      <a:pt x="152977" y="595191"/>
                      <a:pt x="0" y="554522"/>
                      <a:pt x="0" y="476158"/>
                    </a:cubicBezTo>
                    <a:cubicBezTo>
                      <a:pt x="0" y="422593"/>
                      <a:pt x="71522" y="385891"/>
                      <a:pt x="163903" y="369028"/>
                    </a:cubicBezTo>
                    <a:close/>
                    <a:moveTo>
                      <a:pt x="303967" y="100209"/>
                    </a:moveTo>
                    <a:cubicBezTo>
                      <a:pt x="263236" y="100209"/>
                      <a:pt x="230453" y="133943"/>
                      <a:pt x="230453" y="174622"/>
                    </a:cubicBezTo>
                    <a:cubicBezTo>
                      <a:pt x="230453" y="215300"/>
                      <a:pt x="263236" y="248042"/>
                      <a:pt x="303967" y="248042"/>
                    </a:cubicBezTo>
                    <a:cubicBezTo>
                      <a:pt x="344698" y="248042"/>
                      <a:pt x="378475" y="215300"/>
                      <a:pt x="378475" y="174622"/>
                    </a:cubicBezTo>
                    <a:cubicBezTo>
                      <a:pt x="378475" y="133943"/>
                      <a:pt x="344698" y="100209"/>
                      <a:pt x="303967" y="100209"/>
                    </a:cubicBezTo>
                    <a:close/>
                    <a:moveTo>
                      <a:pt x="303967" y="0"/>
                    </a:moveTo>
                    <a:cubicBezTo>
                      <a:pt x="402317" y="0"/>
                      <a:pt x="481792" y="79374"/>
                      <a:pt x="481792" y="177598"/>
                    </a:cubicBezTo>
                    <a:cubicBezTo>
                      <a:pt x="481792" y="248042"/>
                      <a:pt x="390396" y="382976"/>
                      <a:pt x="338737" y="453420"/>
                    </a:cubicBezTo>
                    <a:cubicBezTo>
                      <a:pt x="330790" y="464334"/>
                      <a:pt x="317875" y="471279"/>
                      <a:pt x="303967" y="471279"/>
                    </a:cubicBezTo>
                    <a:cubicBezTo>
                      <a:pt x="290059" y="471279"/>
                      <a:pt x="277144" y="464334"/>
                      <a:pt x="269197" y="453420"/>
                    </a:cubicBezTo>
                    <a:cubicBezTo>
                      <a:pt x="217538" y="382976"/>
                      <a:pt x="126142" y="248042"/>
                      <a:pt x="126142" y="177598"/>
                    </a:cubicBezTo>
                    <a:cubicBezTo>
                      <a:pt x="126142" y="79374"/>
                      <a:pt x="205617" y="0"/>
                      <a:pt x="303967" y="0"/>
                    </a:cubicBezTo>
                    <a:close/>
                  </a:path>
                </a:pathLst>
              </a:custGeom>
              <a:grp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1200" b="1" i="1">
                  <a:solidFill>
                    <a:schemeClr val="bg1"/>
                  </a:solidFill>
                  <a:latin typeface="Times New Roman" panose="02020603050405020304" pitchFamily="18" charset="0"/>
                  <a:cs typeface="Times New Roman" panose="02020603050405020304" pitchFamily="18" charset="0"/>
                </a:endParaRPr>
              </a:p>
            </p:txBody>
          </p:sp>
          <p:sp>
            <p:nvSpPr>
              <p:cNvPr id="52" name="iṧḻíḋe">
                <a:extLst>
                  <a:ext uri="{FF2B5EF4-FFF2-40B4-BE49-F238E27FC236}">
                    <a16:creationId xmlns:a16="http://schemas.microsoft.com/office/drawing/2014/main" xmlns="" id="{59CF272B-9D83-4A5B-B8D0-8D1AA83960F7}"/>
                  </a:ext>
                </a:extLst>
              </p:cNvPr>
              <p:cNvSpPr/>
              <p:nvPr/>
            </p:nvSpPr>
            <p:spPr>
              <a:xfrm>
                <a:off x="8686046" y="4507368"/>
                <a:ext cx="240670" cy="235626"/>
              </a:xfrm>
              <a:custGeom>
                <a:avLst/>
                <a:gdLst>
                  <a:gd name="connsiteX0" fmla="*/ 163903 w 607933"/>
                  <a:gd name="connsiteY0" fmla="*/ 369028 h 595191"/>
                  <a:gd name="connsiteX1" fmla="*/ 195691 w 607933"/>
                  <a:gd name="connsiteY1" fmla="*/ 416642 h 595191"/>
                  <a:gd name="connsiteX2" fmla="*/ 52648 w 607933"/>
                  <a:gd name="connsiteY2" fmla="*/ 476158 h 595191"/>
                  <a:gd name="connsiteX3" fmla="*/ 303967 w 607933"/>
                  <a:gd name="connsiteY3" fmla="*/ 542618 h 595191"/>
                  <a:gd name="connsiteX4" fmla="*/ 555285 w 607933"/>
                  <a:gd name="connsiteY4" fmla="*/ 476158 h 595191"/>
                  <a:gd name="connsiteX5" fmla="*/ 413235 w 607933"/>
                  <a:gd name="connsiteY5" fmla="*/ 416642 h 595191"/>
                  <a:gd name="connsiteX6" fmla="*/ 444029 w 607933"/>
                  <a:gd name="connsiteY6" fmla="*/ 369028 h 595191"/>
                  <a:gd name="connsiteX7" fmla="*/ 607933 w 607933"/>
                  <a:gd name="connsiteY7" fmla="*/ 476158 h 595191"/>
                  <a:gd name="connsiteX8" fmla="*/ 303967 w 607933"/>
                  <a:gd name="connsiteY8" fmla="*/ 595191 h 595191"/>
                  <a:gd name="connsiteX9" fmla="*/ 0 w 607933"/>
                  <a:gd name="connsiteY9" fmla="*/ 476158 h 595191"/>
                  <a:gd name="connsiteX10" fmla="*/ 163903 w 607933"/>
                  <a:gd name="connsiteY10" fmla="*/ 369028 h 595191"/>
                  <a:gd name="connsiteX11" fmla="*/ 303967 w 607933"/>
                  <a:gd name="connsiteY11" fmla="*/ 100209 h 595191"/>
                  <a:gd name="connsiteX12" fmla="*/ 230453 w 607933"/>
                  <a:gd name="connsiteY12" fmla="*/ 174622 h 595191"/>
                  <a:gd name="connsiteX13" fmla="*/ 303967 w 607933"/>
                  <a:gd name="connsiteY13" fmla="*/ 248042 h 595191"/>
                  <a:gd name="connsiteX14" fmla="*/ 378475 w 607933"/>
                  <a:gd name="connsiteY14" fmla="*/ 174622 h 595191"/>
                  <a:gd name="connsiteX15" fmla="*/ 303967 w 607933"/>
                  <a:gd name="connsiteY15" fmla="*/ 100209 h 595191"/>
                  <a:gd name="connsiteX16" fmla="*/ 303967 w 607933"/>
                  <a:gd name="connsiteY16" fmla="*/ 0 h 595191"/>
                  <a:gd name="connsiteX17" fmla="*/ 481792 w 607933"/>
                  <a:gd name="connsiteY17" fmla="*/ 177598 h 595191"/>
                  <a:gd name="connsiteX18" fmla="*/ 338737 w 607933"/>
                  <a:gd name="connsiteY18" fmla="*/ 453420 h 595191"/>
                  <a:gd name="connsiteX19" fmla="*/ 303967 w 607933"/>
                  <a:gd name="connsiteY19" fmla="*/ 471279 h 595191"/>
                  <a:gd name="connsiteX20" fmla="*/ 269197 w 607933"/>
                  <a:gd name="connsiteY20" fmla="*/ 453420 h 595191"/>
                  <a:gd name="connsiteX21" fmla="*/ 126142 w 607933"/>
                  <a:gd name="connsiteY21" fmla="*/ 177598 h 595191"/>
                  <a:gd name="connsiteX22" fmla="*/ 303967 w 607933"/>
                  <a:gd name="connsiteY22" fmla="*/ 0 h 59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07933" h="595191">
                    <a:moveTo>
                      <a:pt x="163903" y="369028"/>
                    </a:moveTo>
                    <a:cubicBezTo>
                      <a:pt x="173837" y="383907"/>
                      <a:pt x="183771" y="399778"/>
                      <a:pt x="195691" y="416642"/>
                    </a:cubicBezTo>
                    <a:cubicBezTo>
                      <a:pt x="101322" y="430529"/>
                      <a:pt x="52648" y="461279"/>
                      <a:pt x="52648" y="476158"/>
                    </a:cubicBezTo>
                    <a:cubicBezTo>
                      <a:pt x="52648" y="495997"/>
                      <a:pt x="138076" y="542618"/>
                      <a:pt x="303967" y="542618"/>
                    </a:cubicBezTo>
                    <a:cubicBezTo>
                      <a:pt x="469857" y="542618"/>
                      <a:pt x="555285" y="495997"/>
                      <a:pt x="555285" y="476158"/>
                    </a:cubicBezTo>
                    <a:cubicBezTo>
                      <a:pt x="555285" y="461279"/>
                      <a:pt x="507604" y="430529"/>
                      <a:pt x="413235" y="416642"/>
                    </a:cubicBezTo>
                    <a:cubicBezTo>
                      <a:pt x="424162" y="399778"/>
                      <a:pt x="434096" y="383907"/>
                      <a:pt x="444029" y="369028"/>
                    </a:cubicBezTo>
                    <a:cubicBezTo>
                      <a:pt x="537405" y="385891"/>
                      <a:pt x="607933" y="422593"/>
                      <a:pt x="607933" y="476158"/>
                    </a:cubicBezTo>
                    <a:cubicBezTo>
                      <a:pt x="607933" y="554522"/>
                      <a:pt x="454956" y="595191"/>
                      <a:pt x="303967" y="595191"/>
                    </a:cubicBezTo>
                    <a:cubicBezTo>
                      <a:pt x="152977" y="595191"/>
                      <a:pt x="0" y="554522"/>
                      <a:pt x="0" y="476158"/>
                    </a:cubicBezTo>
                    <a:cubicBezTo>
                      <a:pt x="0" y="422593"/>
                      <a:pt x="71522" y="385891"/>
                      <a:pt x="163903" y="369028"/>
                    </a:cubicBezTo>
                    <a:close/>
                    <a:moveTo>
                      <a:pt x="303967" y="100209"/>
                    </a:moveTo>
                    <a:cubicBezTo>
                      <a:pt x="263236" y="100209"/>
                      <a:pt x="230453" y="133943"/>
                      <a:pt x="230453" y="174622"/>
                    </a:cubicBezTo>
                    <a:cubicBezTo>
                      <a:pt x="230453" y="215300"/>
                      <a:pt x="263236" y="248042"/>
                      <a:pt x="303967" y="248042"/>
                    </a:cubicBezTo>
                    <a:cubicBezTo>
                      <a:pt x="344698" y="248042"/>
                      <a:pt x="378475" y="215300"/>
                      <a:pt x="378475" y="174622"/>
                    </a:cubicBezTo>
                    <a:cubicBezTo>
                      <a:pt x="378475" y="133943"/>
                      <a:pt x="344698" y="100209"/>
                      <a:pt x="303967" y="100209"/>
                    </a:cubicBezTo>
                    <a:close/>
                    <a:moveTo>
                      <a:pt x="303967" y="0"/>
                    </a:moveTo>
                    <a:cubicBezTo>
                      <a:pt x="402317" y="0"/>
                      <a:pt x="481792" y="79374"/>
                      <a:pt x="481792" y="177598"/>
                    </a:cubicBezTo>
                    <a:cubicBezTo>
                      <a:pt x="481792" y="248042"/>
                      <a:pt x="390396" y="382976"/>
                      <a:pt x="338737" y="453420"/>
                    </a:cubicBezTo>
                    <a:cubicBezTo>
                      <a:pt x="330790" y="464334"/>
                      <a:pt x="317875" y="471279"/>
                      <a:pt x="303967" y="471279"/>
                    </a:cubicBezTo>
                    <a:cubicBezTo>
                      <a:pt x="290059" y="471279"/>
                      <a:pt x="277144" y="464334"/>
                      <a:pt x="269197" y="453420"/>
                    </a:cubicBezTo>
                    <a:cubicBezTo>
                      <a:pt x="217538" y="382976"/>
                      <a:pt x="126142" y="248042"/>
                      <a:pt x="126142" y="177598"/>
                    </a:cubicBezTo>
                    <a:cubicBezTo>
                      <a:pt x="126142" y="79374"/>
                      <a:pt x="205617" y="0"/>
                      <a:pt x="303967" y="0"/>
                    </a:cubicBezTo>
                    <a:close/>
                  </a:path>
                </a:pathLst>
              </a:custGeom>
              <a:grp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1200" b="1" i="1">
                  <a:solidFill>
                    <a:schemeClr val="bg1"/>
                  </a:solidFill>
                  <a:latin typeface="Times New Roman" panose="02020603050405020304" pitchFamily="18" charset="0"/>
                  <a:cs typeface="Times New Roman" panose="02020603050405020304" pitchFamily="18" charset="0"/>
                </a:endParaRPr>
              </a:p>
            </p:txBody>
          </p:sp>
          <p:sp>
            <p:nvSpPr>
              <p:cNvPr id="53" name="ïš1iďê">
                <a:extLst>
                  <a:ext uri="{FF2B5EF4-FFF2-40B4-BE49-F238E27FC236}">
                    <a16:creationId xmlns:a16="http://schemas.microsoft.com/office/drawing/2014/main" xmlns="" id="{33D0DBDD-CAA2-4AA8-B571-A0FB71C68DCD}"/>
                  </a:ext>
                </a:extLst>
              </p:cNvPr>
              <p:cNvSpPr/>
              <p:nvPr/>
            </p:nvSpPr>
            <p:spPr>
              <a:xfrm>
                <a:off x="8686046" y="5100300"/>
                <a:ext cx="240670" cy="235626"/>
              </a:xfrm>
              <a:custGeom>
                <a:avLst/>
                <a:gdLst>
                  <a:gd name="connsiteX0" fmla="*/ 163903 w 607933"/>
                  <a:gd name="connsiteY0" fmla="*/ 369028 h 595191"/>
                  <a:gd name="connsiteX1" fmla="*/ 195691 w 607933"/>
                  <a:gd name="connsiteY1" fmla="*/ 416642 h 595191"/>
                  <a:gd name="connsiteX2" fmla="*/ 52648 w 607933"/>
                  <a:gd name="connsiteY2" fmla="*/ 476158 h 595191"/>
                  <a:gd name="connsiteX3" fmla="*/ 303967 w 607933"/>
                  <a:gd name="connsiteY3" fmla="*/ 542618 h 595191"/>
                  <a:gd name="connsiteX4" fmla="*/ 555285 w 607933"/>
                  <a:gd name="connsiteY4" fmla="*/ 476158 h 595191"/>
                  <a:gd name="connsiteX5" fmla="*/ 413235 w 607933"/>
                  <a:gd name="connsiteY5" fmla="*/ 416642 h 595191"/>
                  <a:gd name="connsiteX6" fmla="*/ 444029 w 607933"/>
                  <a:gd name="connsiteY6" fmla="*/ 369028 h 595191"/>
                  <a:gd name="connsiteX7" fmla="*/ 607933 w 607933"/>
                  <a:gd name="connsiteY7" fmla="*/ 476158 h 595191"/>
                  <a:gd name="connsiteX8" fmla="*/ 303967 w 607933"/>
                  <a:gd name="connsiteY8" fmla="*/ 595191 h 595191"/>
                  <a:gd name="connsiteX9" fmla="*/ 0 w 607933"/>
                  <a:gd name="connsiteY9" fmla="*/ 476158 h 595191"/>
                  <a:gd name="connsiteX10" fmla="*/ 163903 w 607933"/>
                  <a:gd name="connsiteY10" fmla="*/ 369028 h 595191"/>
                  <a:gd name="connsiteX11" fmla="*/ 303967 w 607933"/>
                  <a:gd name="connsiteY11" fmla="*/ 100209 h 595191"/>
                  <a:gd name="connsiteX12" fmla="*/ 230453 w 607933"/>
                  <a:gd name="connsiteY12" fmla="*/ 174622 h 595191"/>
                  <a:gd name="connsiteX13" fmla="*/ 303967 w 607933"/>
                  <a:gd name="connsiteY13" fmla="*/ 248042 h 595191"/>
                  <a:gd name="connsiteX14" fmla="*/ 378475 w 607933"/>
                  <a:gd name="connsiteY14" fmla="*/ 174622 h 595191"/>
                  <a:gd name="connsiteX15" fmla="*/ 303967 w 607933"/>
                  <a:gd name="connsiteY15" fmla="*/ 100209 h 595191"/>
                  <a:gd name="connsiteX16" fmla="*/ 303967 w 607933"/>
                  <a:gd name="connsiteY16" fmla="*/ 0 h 595191"/>
                  <a:gd name="connsiteX17" fmla="*/ 481792 w 607933"/>
                  <a:gd name="connsiteY17" fmla="*/ 177598 h 595191"/>
                  <a:gd name="connsiteX18" fmla="*/ 338737 w 607933"/>
                  <a:gd name="connsiteY18" fmla="*/ 453420 h 595191"/>
                  <a:gd name="connsiteX19" fmla="*/ 303967 w 607933"/>
                  <a:gd name="connsiteY19" fmla="*/ 471279 h 595191"/>
                  <a:gd name="connsiteX20" fmla="*/ 269197 w 607933"/>
                  <a:gd name="connsiteY20" fmla="*/ 453420 h 595191"/>
                  <a:gd name="connsiteX21" fmla="*/ 126142 w 607933"/>
                  <a:gd name="connsiteY21" fmla="*/ 177598 h 595191"/>
                  <a:gd name="connsiteX22" fmla="*/ 303967 w 607933"/>
                  <a:gd name="connsiteY22" fmla="*/ 0 h 59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07933" h="595191">
                    <a:moveTo>
                      <a:pt x="163903" y="369028"/>
                    </a:moveTo>
                    <a:cubicBezTo>
                      <a:pt x="173837" y="383907"/>
                      <a:pt x="183771" y="399778"/>
                      <a:pt x="195691" y="416642"/>
                    </a:cubicBezTo>
                    <a:cubicBezTo>
                      <a:pt x="101322" y="430529"/>
                      <a:pt x="52648" y="461279"/>
                      <a:pt x="52648" y="476158"/>
                    </a:cubicBezTo>
                    <a:cubicBezTo>
                      <a:pt x="52648" y="495997"/>
                      <a:pt x="138076" y="542618"/>
                      <a:pt x="303967" y="542618"/>
                    </a:cubicBezTo>
                    <a:cubicBezTo>
                      <a:pt x="469857" y="542618"/>
                      <a:pt x="555285" y="495997"/>
                      <a:pt x="555285" y="476158"/>
                    </a:cubicBezTo>
                    <a:cubicBezTo>
                      <a:pt x="555285" y="461279"/>
                      <a:pt x="507604" y="430529"/>
                      <a:pt x="413235" y="416642"/>
                    </a:cubicBezTo>
                    <a:cubicBezTo>
                      <a:pt x="424162" y="399778"/>
                      <a:pt x="434096" y="383907"/>
                      <a:pt x="444029" y="369028"/>
                    </a:cubicBezTo>
                    <a:cubicBezTo>
                      <a:pt x="537405" y="385891"/>
                      <a:pt x="607933" y="422593"/>
                      <a:pt x="607933" y="476158"/>
                    </a:cubicBezTo>
                    <a:cubicBezTo>
                      <a:pt x="607933" y="554522"/>
                      <a:pt x="454956" y="595191"/>
                      <a:pt x="303967" y="595191"/>
                    </a:cubicBezTo>
                    <a:cubicBezTo>
                      <a:pt x="152977" y="595191"/>
                      <a:pt x="0" y="554522"/>
                      <a:pt x="0" y="476158"/>
                    </a:cubicBezTo>
                    <a:cubicBezTo>
                      <a:pt x="0" y="422593"/>
                      <a:pt x="71522" y="385891"/>
                      <a:pt x="163903" y="369028"/>
                    </a:cubicBezTo>
                    <a:close/>
                    <a:moveTo>
                      <a:pt x="303967" y="100209"/>
                    </a:moveTo>
                    <a:cubicBezTo>
                      <a:pt x="263236" y="100209"/>
                      <a:pt x="230453" y="133943"/>
                      <a:pt x="230453" y="174622"/>
                    </a:cubicBezTo>
                    <a:cubicBezTo>
                      <a:pt x="230453" y="215300"/>
                      <a:pt x="263236" y="248042"/>
                      <a:pt x="303967" y="248042"/>
                    </a:cubicBezTo>
                    <a:cubicBezTo>
                      <a:pt x="344698" y="248042"/>
                      <a:pt x="378475" y="215300"/>
                      <a:pt x="378475" y="174622"/>
                    </a:cubicBezTo>
                    <a:cubicBezTo>
                      <a:pt x="378475" y="133943"/>
                      <a:pt x="344698" y="100209"/>
                      <a:pt x="303967" y="100209"/>
                    </a:cubicBezTo>
                    <a:close/>
                    <a:moveTo>
                      <a:pt x="303967" y="0"/>
                    </a:moveTo>
                    <a:cubicBezTo>
                      <a:pt x="402317" y="0"/>
                      <a:pt x="481792" y="79374"/>
                      <a:pt x="481792" y="177598"/>
                    </a:cubicBezTo>
                    <a:cubicBezTo>
                      <a:pt x="481792" y="248042"/>
                      <a:pt x="390396" y="382976"/>
                      <a:pt x="338737" y="453420"/>
                    </a:cubicBezTo>
                    <a:cubicBezTo>
                      <a:pt x="330790" y="464334"/>
                      <a:pt x="317875" y="471279"/>
                      <a:pt x="303967" y="471279"/>
                    </a:cubicBezTo>
                    <a:cubicBezTo>
                      <a:pt x="290059" y="471279"/>
                      <a:pt x="277144" y="464334"/>
                      <a:pt x="269197" y="453420"/>
                    </a:cubicBezTo>
                    <a:cubicBezTo>
                      <a:pt x="217538" y="382976"/>
                      <a:pt x="126142" y="248042"/>
                      <a:pt x="126142" y="177598"/>
                    </a:cubicBezTo>
                    <a:cubicBezTo>
                      <a:pt x="126142" y="79374"/>
                      <a:pt x="205617" y="0"/>
                      <a:pt x="303967" y="0"/>
                    </a:cubicBezTo>
                    <a:close/>
                  </a:path>
                </a:pathLst>
              </a:custGeom>
              <a:grp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1200" b="1" i="1">
                  <a:solidFill>
                    <a:schemeClr val="bg1"/>
                  </a:solidFill>
                  <a:latin typeface="Times New Roman" panose="02020603050405020304" pitchFamily="18" charset="0"/>
                  <a:cs typeface="Times New Roman" panose="02020603050405020304" pitchFamily="18" charset="0"/>
                </a:endParaRPr>
              </a:p>
            </p:txBody>
          </p:sp>
          <p:sp>
            <p:nvSpPr>
              <p:cNvPr id="54" name="isḻîde">
                <a:extLst>
                  <a:ext uri="{FF2B5EF4-FFF2-40B4-BE49-F238E27FC236}">
                    <a16:creationId xmlns:a16="http://schemas.microsoft.com/office/drawing/2014/main" xmlns="" id="{A4FE3F08-693F-47AA-A8C7-79F063C62477}"/>
                  </a:ext>
                </a:extLst>
              </p:cNvPr>
              <p:cNvSpPr/>
              <p:nvPr/>
            </p:nvSpPr>
            <p:spPr>
              <a:xfrm>
                <a:off x="8686046" y="5689262"/>
                <a:ext cx="240670" cy="235626"/>
              </a:xfrm>
              <a:custGeom>
                <a:avLst/>
                <a:gdLst>
                  <a:gd name="connsiteX0" fmla="*/ 163903 w 607933"/>
                  <a:gd name="connsiteY0" fmla="*/ 369028 h 595191"/>
                  <a:gd name="connsiteX1" fmla="*/ 195691 w 607933"/>
                  <a:gd name="connsiteY1" fmla="*/ 416642 h 595191"/>
                  <a:gd name="connsiteX2" fmla="*/ 52648 w 607933"/>
                  <a:gd name="connsiteY2" fmla="*/ 476158 h 595191"/>
                  <a:gd name="connsiteX3" fmla="*/ 303967 w 607933"/>
                  <a:gd name="connsiteY3" fmla="*/ 542618 h 595191"/>
                  <a:gd name="connsiteX4" fmla="*/ 555285 w 607933"/>
                  <a:gd name="connsiteY4" fmla="*/ 476158 h 595191"/>
                  <a:gd name="connsiteX5" fmla="*/ 413235 w 607933"/>
                  <a:gd name="connsiteY5" fmla="*/ 416642 h 595191"/>
                  <a:gd name="connsiteX6" fmla="*/ 444029 w 607933"/>
                  <a:gd name="connsiteY6" fmla="*/ 369028 h 595191"/>
                  <a:gd name="connsiteX7" fmla="*/ 607933 w 607933"/>
                  <a:gd name="connsiteY7" fmla="*/ 476158 h 595191"/>
                  <a:gd name="connsiteX8" fmla="*/ 303967 w 607933"/>
                  <a:gd name="connsiteY8" fmla="*/ 595191 h 595191"/>
                  <a:gd name="connsiteX9" fmla="*/ 0 w 607933"/>
                  <a:gd name="connsiteY9" fmla="*/ 476158 h 595191"/>
                  <a:gd name="connsiteX10" fmla="*/ 163903 w 607933"/>
                  <a:gd name="connsiteY10" fmla="*/ 369028 h 595191"/>
                  <a:gd name="connsiteX11" fmla="*/ 303967 w 607933"/>
                  <a:gd name="connsiteY11" fmla="*/ 100209 h 595191"/>
                  <a:gd name="connsiteX12" fmla="*/ 230453 w 607933"/>
                  <a:gd name="connsiteY12" fmla="*/ 174622 h 595191"/>
                  <a:gd name="connsiteX13" fmla="*/ 303967 w 607933"/>
                  <a:gd name="connsiteY13" fmla="*/ 248042 h 595191"/>
                  <a:gd name="connsiteX14" fmla="*/ 378475 w 607933"/>
                  <a:gd name="connsiteY14" fmla="*/ 174622 h 595191"/>
                  <a:gd name="connsiteX15" fmla="*/ 303967 w 607933"/>
                  <a:gd name="connsiteY15" fmla="*/ 100209 h 595191"/>
                  <a:gd name="connsiteX16" fmla="*/ 303967 w 607933"/>
                  <a:gd name="connsiteY16" fmla="*/ 0 h 595191"/>
                  <a:gd name="connsiteX17" fmla="*/ 481792 w 607933"/>
                  <a:gd name="connsiteY17" fmla="*/ 177598 h 595191"/>
                  <a:gd name="connsiteX18" fmla="*/ 338737 w 607933"/>
                  <a:gd name="connsiteY18" fmla="*/ 453420 h 595191"/>
                  <a:gd name="connsiteX19" fmla="*/ 303967 w 607933"/>
                  <a:gd name="connsiteY19" fmla="*/ 471279 h 595191"/>
                  <a:gd name="connsiteX20" fmla="*/ 269197 w 607933"/>
                  <a:gd name="connsiteY20" fmla="*/ 453420 h 595191"/>
                  <a:gd name="connsiteX21" fmla="*/ 126142 w 607933"/>
                  <a:gd name="connsiteY21" fmla="*/ 177598 h 595191"/>
                  <a:gd name="connsiteX22" fmla="*/ 303967 w 607933"/>
                  <a:gd name="connsiteY22" fmla="*/ 0 h 59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07933" h="595191">
                    <a:moveTo>
                      <a:pt x="163903" y="369028"/>
                    </a:moveTo>
                    <a:cubicBezTo>
                      <a:pt x="173837" y="383907"/>
                      <a:pt x="183771" y="399778"/>
                      <a:pt x="195691" y="416642"/>
                    </a:cubicBezTo>
                    <a:cubicBezTo>
                      <a:pt x="101322" y="430529"/>
                      <a:pt x="52648" y="461279"/>
                      <a:pt x="52648" y="476158"/>
                    </a:cubicBezTo>
                    <a:cubicBezTo>
                      <a:pt x="52648" y="495997"/>
                      <a:pt x="138076" y="542618"/>
                      <a:pt x="303967" y="542618"/>
                    </a:cubicBezTo>
                    <a:cubicBezTo>
                      <a:pt x="469857" y="542618"/>
                      <a:pt x="555285" y="495997"/>
                      <a:pt x="555285" y="476158"/>
                    </a:cubicBezTo>
                    <a:cubicBezTo>
                      <a:pt x="555285" y="461279"/>
                      <a:pt x="507604" y="430529"/>
                      <a:pt x="413235" y="416642"/>
                    </a:cubicBezTo>
                    <a:cubicBezTo>
                      <a:pt x="424162" y="399778"/>
                      <a:pt x="434096" y="383907"/>
                      <a:pt x="444029" y="369028"/>
                    </a:cubicBezTo>
                    <a:cubicBezTo>
                      <a:pt x="537405" y="385891"/>
                      <a:pt x="607933" y="422593"/>
                      <a:pt x="607933" y="476158"/>
                    </a:cubicBezTo>
                    <a:cubicBezTo>
                      <a:pt x="607933" y="554522"/>
                      <a:pt x="454956" y="595191"/>
                      <a:pt x="303967" y="595191"/>
                    </a:cubicBezTo>
                    <a:cubicBezTo>
                      <a:pt x="152977" y="595191"/>
                      <a:pt x="0" y="554522"/>
                      <a:pt x="0" y="476158"/>
                    </a:cubicBezTo>
                    <a:cubicBezTo>
                      <a:pt x="0" y="422593"/>
                      <a:pt x="71522" y="385891"/>
                      <a:pt x="163903" y="369028"/>
                    </a:cubicBezTo>
                    <a:close/>
                    <a:moveTo>
                      <a:pt x="303967" y="100209"/>
                    </a:moveTo>
                    <a:cubicBezTo>
                      <a:pt x="263236" y="100209"/>
                      <a:pt x="230453" y="133943"/>
                      <a:pt x="230453" y="174622"/>
                    </a:cubicBezTo>
                    <a:cubicBezTo>
                      <a:pt x="230453" y="215300"/>
                      <a:pt x="263236" y="248042"/>
                      <a:pt x="303967" y="248042"/>
                    </a:cubicBezTo>
                    <a:cubicBezTo>
                      <a:pt x="344698" y="248042"/>
                      <a:pt x="378475" y="215300"/>
                      <a:pt x="378475" y="174622"/>
                    </a:cubicBezTo>
                    <a:cubicBezTo>
                      <a:pt x="378475" y="133943"/>
                      <a:pt x="344698" y="100209"/>
                      <a:pt x="303967" y="100209"/>
                    </a:cubicBezTo>
                    <a:close/>
                    <a:moveTo>
                      <a:pt x="303967" y="0"/>
                    </a:moveTo>
                    <a:cubicBezTo>
                      <a:pt x="402317" y="0"/>
                      <a:pt x="481792" y="79374"/>
                      <a:pt x="481792" y="177598"/>
                    </a:cubicBezTo>
                    <a:cubicBezTo>
                      <a:pt x="481792" y="248042"/>
                      <a:pt x="390396" y="382976"/>
                      <a:pt x="338737" y="453420"/>
                    </a:cubicBezTo>
                    <a:cubicBezTo>
                      <a:pt x="330790" y="464334"/>
                      <a:pt x="317875" y="471279"/>
                      <a:pt x="303967" y="471279"/>
                    </a:cubicBezTo>
                    <a:cubicBezTo>
                      <a:pt x="290059" y="471279"/>
                      <a:pt x="277144" y="464334"/>
                      <a:pt x="269197" y="453420"/>
                    </a:cubicBezTo>
                    <a:cubicBezTo>
                      <a:pt x="217538" y="382976"/>
                      <a:pt x="126142" y="248042"/>
                      <a:pt x="126142" y="177598"/>
                    </a:cubicBezTo>
                    <a:cubicBezTo>
                      <a:pt x="126142" y="79374"/>
                      <a:pt x="205617" y="0"/>
                      <a:pt x="303967" y="0"/>
                    </a:cubicBezTo>
                    <a:close/>
                  </a:path>
                </a:pathLst>
              </a:custGeom>
              <a:grp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1200" b="1" i="1">
                  <a:solidFill>
                    <a:schemeClr val="bg1"/>
                  </a:solidFill>
                  <a:latin typeface="Times New Roman" panose="02020603050405020304" pitchFamily="18" charset="0"/>
                  <a:cs typeface="Times New Roman" panose="02020603050405020304" pitchFamily="18" charset="0"/>
                </a:endParaRPr>
              </a:p>
            </p:txBody>
          </p:sp>
          <p:sp>
            <p:nvSpPr>
              <p:cNvPr id="55" name="i$1îdè">
                <a:extLst>
                  <a:ext uri="{FF2B5EF4-FFF2-40B4-BE49-F238E27FC236}">
                    <a16:creationId xmlns:a16="http://schemas.microsoft.com/office/drawing/2014/main" xmlns="" id="{611BEB57-86E9-4849-BC7B-309A71E0D6B4}"/>
                  </a:ext>
                </a:extLst>
              </p:cNvPr>
              <p:cNvSpPr/>
              <p:nvPr/>
            </p:nvSpPr>
            <p:spPr>
              <a:xfrm>
                <a:off x="745252" y="3276555"/>
                <a:ext cx="722154" cy="723988"/>
              </a:xfrm>
              <a:prstGeom prst="ellipse">
                <a:avLst/>
              </a:prstGeom>
              <a:grpFill/>
              <a:ln w="28575">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defTabSz="914354"/>
                <a:endParaRPr lang="zh-CN" altLang="en-US" sz="2000" b="1" i="1">
                  <a:solidFill>
                    <a:schemeClr val="bg1"/>
                  </a:solidFill>
                  <a:latin typeface="Times New Roman" panose="02020603050405020304" pitchFamily="18" charset="0"/>
                  <a:cs typeface="Times New Roman" panose="02020603050405020304" pitchFamily="18" charset="0"/>
                </a:endParaRPr>
              </a:p>
            </p:txBody>
          </p:sp>
          <p:sp>
            <p:nvSpPr>
              <p:cNvPr id="56" name="íşlïḋè">
                <a:extLst>
                  <a:ext uri="{FF2B5EF4-FFF2-40B4-BE49-F238E27FC236}">
                    <a16:creationId xmlns:a16="http://schemas.microsoft.com/office/drawing/2014/main" xmlns="" id="{884CF517-E978-49AA-9B7B-43C4665F52EB}"/>
                  </a:ext>
                </a:extLst>
              </p:cNvPr>
              <p:cNvSpPr/>
              <p:nvPr/>
            </p:nvSpPr>
            <p:spPr>
              <a:xfrm>
                <a:off x="882993" y="3404195"/>
                <a:ext cx="446672" cy="468708"/>
              </a:xfrm>
              <a:custGeom>
                <a:avLst/>
                <a:gdLst>
                  <a:gd name="connsiteX0" fmla="*/ 187361 w 577119"/>
                  <a:gd name="connsiteY0" fmla="*/ 338996 h 605592"/>
                  <a:gd name="connsiteX1" fmla="*/ 241860 w 577119"/>
                  <a:gd name="connsiteY1" fmla="*/ 510949 h 605592"/>
                  <a:gd name="connsiteX2" fmla="*/ 249288 w 577119"/>
                  <a:gd name="connsiteY2" fmla="*/ 534308 h 605592"/>
                  <a:gd name="connsiteX3" fmla="*/ 273706 w 577119"/>
                  <a:gd name="connsiteY3" fmla="*/ 465342 h 605592"/>
                  <a:gd name="connsiteX4" fmla="*/ 288375 w 577119"/>
                  <a:gd name="connsiteY4" fmla="*/ 383490 h 605592"/>
                  <a:gd name="connsiteX5" fmla="*/ 288561 w 577119"/>
                  <a:gd name="connsiteY5" fmla="*/ 383490 h 605592"/>
                  <a:gd name="connsiteX6" fmla="*/ 288653 w 577119"/>
                  <a:gd name="connsiteY6" fmla="*/ 383490 h 605592"/>
                  <a:gd name="connsiteX7" fmla="*/ 288746 w 577119"/>
                  <a:gd name="connsiteY7" fmla="*/ 383490 h 605592"/>
                  <a:gd name="connsiteX8" fmla="*/ 288932 w 577119"/>
                  <a:gd name="connsiteY8" fmla="*/ 383490 h 605592"/>
                  <a:gd name="connsiteX9" fmla="*/ 303601 w 577119"/>
                  <a:gd name="connsiteY9" fmla="*/ 465342 h 605592"/>
                  <a:gd name="connsiteX10" fmla="*/ 328019 w 577119"/>
                  <a:gd name="connsiteY10" fmla="*/ 534308 h 605592"/>
                  <a:gd name="connsiteX11" fmla="*/ 335447 w 577119"/>
                  <a:gd name="connsiteY11" fmla="*/ 510949 h 605592"/>
                  <a:gd name="connsiteX12" fmla="*/ 389946 w 577119"/>
                  <a:gd name="connsiteY12" fmla="*/ 338996 h 605592"/>
                  <a:gd name="connsiteX13" fmla="*/ 502936 w 577119"/>
                  <a:gd name="connsiteY13" fmla="*/ 393502 h 605592"/>
                  <a:gd name="connsiteX14" fmla="*/ 577118 w 577119"/>
                  <a:gd name="connsiteY14" fmla="*/ 569162 h 605592"/>
                  <a:gd name="connsiteX15" fmla="*/ 540909 w 577119"/>
                  <a:gd name="connsiteY15" fmla="*/ 605592 h 605592"/>
                  <a:gd name="connsiteX16" fmla="*/ 288932 w 577119"/>
                  <a:gd name="connsiteY16" fmla="*/ 605592 h 605592"/>
                  <a:gd name="connsiteX17" fmla="*/ 288189 w 577119"/>
                  <a:gd name="connsiteY17" fmla="*/ 605592 h 605592"/>
                  <a:gd name="connsiteX18" fmla="*/ 36120 w 577119"/>
                  <a:gd name="connsiteY18" fmla="*/ 605592 h 605592"/>
                  <a:gd name="connsiteX19" fmla="*/ 4 w 577119"/>
                  <a:gd name="connsiteY19" fmla="*/ 569162 h 605592"/>
                  <a:gd name="connsiteX20" fmla="*/ 74371 w 577119"/>
                  <a:gd name="connsiteY20" fmla="*/ 393502 h 605592"/>
                  <a:gd name="connsiteX21" fmla="*/ 187361 w 577119"/>
                  <a:gd name="connsiteY21" fmla="*/ 338996 h 605592"/>
                  <a:gd name="connsiteX22" fmla="*/ 363241 w 577119"/>
                  <a:gd name="connsiteY22" fmla="*/ 222951 h 605592"/>
                  <a:gd name="connsiteX23" fmla="*/ 336963 w 577119"/>
                  <a:gd name="connsiteY23" fmla="*/ 275978 h 605592"/>
                  <a:gd name="connsiteX24" fmla="*/ 395556 w 577119"/>
                  <a:gd name="connsiteY24" fmla="*/ 222951 h 605592"/>
                  <a:gd name="connsiteX25" fmla="*/ 300842 w 577119"/>
                  <a:gd name="connsiteY25" fmla="*/ 222951 h 605592"/>
                  <a:gd name="connsiteX26" fmla="*/ 300842 w 577119"/>
                  <a:gd name="connsiteY26" fmla="*/ 280798 h 605592"/>
                  <a:gd name="connsiteX27" fmla="*/ 337334 w 577119"/>
                  <a:gd name="connsiteY27" fmla="*/ 222951 h 605592"/>
                  <a:gd name="connsiteX28" fmla="*/ 239928 w 577119"/>
                  <a:gd name="connsiteY28" fmla="*/ 222951 h 605592"/>
                  <a:gd name="connsiteX29" fmla="*/ 276328 w 577119"/>
                  <a:gd name="connsiteY29" fmla="*/ 280613 h 605592"/>
                  <a:gd name="connsiteX30" fmla="*/ 276328 w 577119"/>
                  <a:gd name="connsiteY30" fmla="*/ 222951 h 605592"/>
                  <a:gd name="connsiteX31" fmla="*/ 181614 w 577119"/>
                  <a:gd name="connsiteY31" fmla="*/ 222951 h 605592"/>
                  <a:gd name="connsiteX32" fmla="*/ 240114 w 577119"/>
                  <a:gd name="connsiteY32" fmla="*/ 275885 h 605592"/>
                  <a:gd name="connsiteX33" fmla="*/ 213928 w 577119"/>
                  <a:gd name="connsiteY33" fmla="*/ 222951 h 605592"/>
                  <a:gd name="connsiteX34" fmla="*/ 233056 w 577119"/>
                  <a:gd name="connsiteY34" fmla="*/ 129321 h 605592"/>
                  <a:gd name="connsiteX35" fmla="*/ 229899 w 577119"/>
                  <a:gd name="connsiteY35" fmla="*/ 163899 h 605592"/>
                  <a:gd name="connsiteX36" fmla="*/ 233242 w 577119"/>
                  <a:gd name="connsiteY36" fmla="*/ 198478 h 605592"/>
                  <a:gd name="connsiteX37" fmla="*/ 276328 w 577119"/>
                  <a:gd name="connsiteY37" fmla="*/ 198478 h 605592"/>
                  <a:gd name="connsiteX38" fmla="*/ 276328 w 577119"/>
                  <a:gd name="connsiteY38" fmla="*/ 129321 h 605592"/>
                  <a:gd name="connsiteX39" fmla="*/ 171307 w 577119"/>
                  <a:gd name="connsiteY39" fmla="*/ 129321 h 605592"/>
                  <a:gd name="connsiteX40" fmla="*/ 166200 w 577119"/>
                  <a:gd name="connsiteY40" fmla="*/ 163899 h 605592"/>
                  <a:gd name="connsiteX41" fmla="*/ 171307 w 577119"/>
                  <a:gd name="connsiteY41" fmla="*/ 198478 h 605592"/>
                  <a:gd name="connsiteX42" fmla="*/ 208078 w 577119"/>
                  <a:gd name="connsiteY42" fmla="*/ 198478 h 605592"/>
                  <a:gd name="connsiteX43" fmla="*/ 205200 w 577119"/>
                  <a:gd name="connsiteY43" fmla="*/ 163899 h 605592"/>
                  <a:gd name="connsiteX44" fmla="*/ 208078 w 577119"/>
                  <a:gd name="connsiteY44" fmla="*/ 129321 h 605592"/>
                  <a:gd name="connsiteX45" fmla="*/ 368999 w 577119"/>
                  <a:gd name="connsiteY45" fmla="*/ 129136 h 605592"/>
                  <a:gd name="connsiteX46" fmla="*/ 371877 w 577119"/>
                  <a:gd name="connsiteY46" fmla="*/ 163807 h 605592"/>
                  <a:gd name="connsiteX47" fmla="*/ 368999 w 577119"/>
                  <a:gd name="connsiteY47" fmla="*/ 198385 h 605592"/>
                  <a:gd name="connsiteX48" fmla="*/ 405770 w 577119"/>
                  <a:gd name="connsiteY48" fmla="*/ 198385 h 605592"/>
                  <a:gd name="connsiteX49" fmla="*/ 410877 w 577119"/>
                  <a:gd name="connsiteY49" fmla="*/ 163807 h 605592"/>
                  <a:gd name="connsiteX50" fmla="*/ 405770 w 577119"/>
                  <a:gd name="connsiteY50" fmla="*/ 129136 h 605592"/>
                  <a:gd name="connsiteX51" fmla="*/ 300842 w 577119"/>
                  <a:gd name="connsiteY51" fmla="*/ 129136 h 605592"/>
                  <a:gd name="connsiteX52" fmla="*/ 300842 w 577119"/>
                  <a:gd name="connsiteY52" fmla="*/ 198385 h 605592"/>
                  <a:gd name="connsiteX53" fmla="*/ 344020 w 577119"/>
                  <a:gd name="connsiteY53" fmla="*/ 198385 h 605592"/>
                  <a:gd name="connsiteX54" fmla="*/ 347270 w 577119"/>
                  <a:gd name="connsiteY54" fmla="*/ 163807 h 605592"/>
                  <a:gd name="connsiteX55" fmla="*/ 343927 w 577119"/>
                  <a:gd name="connsiteY55" fmla="*/ 129136 h 605592"/>
                  <a:gd name="connsiteX56" fmla="*/ 336963 w 577119"/>
                  <a:gd name="connsiteY56" fmla="*/ 51821 h 605592"/>
                  <a:gd name="connsiteX57" fmla="*/ 363241 w 577119"/>
                  <a:gd name="connsiteY57" fmla="*/ 104662 h 605592"/>
                  <a:gd name="connsiteX58" fmla="*/ 395556 w 577119"/>
                  <a:gd name="connsiteY58" fmla="*/ 104662 h 605592"/>
                  <a:gd name="connsiteX59" fmla="*/ 336963 w 577119"/>
                  <a:gd name="connsiteY59" fmla="*/ 51821 h 605592"/>
                  <a:gd name="connsiteX60" fmla="*/ 240114 w 577119"/>
                  <a:gd name="connsiteY60" fmla="*/ 51636 h 605592"/>
                  <a:gd name="connsiteX61" fmla="*/ 181614 w 577119"/>
                  <a:gd name="connsiteY61" fmla="*/ 104569 h 605592"/>
                  <a:gd name="connsiteX62" fmla="*/ 213928 w 577119"/>
                  <a:gd name="connsiteY62" fmla="*/ 104569 h 605592"/>
                  <a:gd name="connsiteX63" fmla="*/ 240114 w 577119"/>
                  <a:gd name="connsiteY63" fmla="*/ 51636 h 605592"/>
                  <a:gd name="connsiteX64" fmla="*/ 300842 w 577119"/>
                  <a:gd name="connsiteY64" fmla="*/ 47093 h 605592"/>
                  <a:gd name="connsiteX65" fmla="*/ 300842 w 577119"/>
                  <a:gd name="connsiteY65" fmla="*/ 104662 h 605592"/>
                  <a:gd name="connsiteX66" fmla="*/ 337242 w 577119"/>
                  <a:gd name="connsiteY66" fmla="*/ 104662 h 605592"/>
                  <a:gd name="connsiteX67" fmla="*/ 300842 w 577119"/>
                  <a:gd name="connsiteY67" fmla="*/ 47093 h 605592"/>
                  <a:gd name="connsiteX68" fmla="*/ 276328 w 577119"/>
                  <a:gd name="connsiteY68" fmla="*/ 46815 h 605592"/>
                  <a:gd name="connsiteX69" fmla="*/ 239742 w 577119"/>
                  <a:gd name="connsiteY69" fmla="*/ 104662 h 605592"/>
                  <a:gd name="connsiteX70" fmla="*/ 276328 w 577119"/>
                  <a:gd name="connsiteY70" fmla="*/ 104662 h 605592"/>
                  <a:gd name="connsiteX71" fmla="*/ 288585 w 577119"/>
                  <a:gd name="connsiteY71" fmla="*/ 0 h 605592"/>
                  <a:gd name="connsiteX72" fmla="*/ 452755 w 577119"/>
                  <a:gd name="connsiteY72" fmla="*/ 163899 h 605592"/>
                  <a:gd name="connsiteX73" fmla="*/ 288585 w 577119"/>
                  <a:gd name="connsiteY73" fmla="*/ 327706 h 605592"/>
                  <a:gd name="connsiteX74" fmla="*/ 124414 w 577119"/>
                  <a:gd name="connsiteY74" fmla="*/ 163899 h 605592"/>
                  <a:gd name="connsiteX75" fmla="*/ 288585 w 577119"/>
                  <a:gd name="connsiteY75"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77119" h="605592">
                    <a:moveTo>
                      <a:pt x="187361" y="338996"/>
                    </a:moveTo>
                    <a:lnTo>
                      <a:pt x="241860" y="510949"/>
                    </a:lnTo>
                    <a:lnTo>
                      <a:pt x="249288" y="534308"/>
                    </a:lnTo>
                    <a:lnTo>
                      <a:pt x="273706" y="465342"/>
                    </a:lnTo>
                    <a:cubicBezTo>
                      <a:pt x="217721" y="387384"/>
                      <a:pt x="277977" y="383676"/>
                      <a:pt x="288375" y="383490"/>
                    </a:cubicBezTo>
                    <a:lnTo>
                      <a:pt x="288561" y="383490"/>
                    </a:lnTo>
                    <a:lnTo>
                      <a:pt x="288653" y="383490"/>
                    </a:lnTo>
                    <a:lnTo>
                      <a:pt x="288746" y="383490"/>
                    </a:lnTo>
                    <a:lnTo>
                      <a:pt x="288932" y="383490"/>
                    </a:lnTo>
                    <a:cubicBezTo>
                      <a:pt x="299423" y="383490"/>
                      <a:pt x="359679" y="387198"/>
                      <a:pt x="303601" y="465342"/>
                    </a:cubicBezTo>
                    <a:lnTo>
                      <a:pt x="328019" y="534308"/>
                    </a:lnTo>
                    <a:lnTo>
                      <a:pt x="335447" y="510949"/>
                    </a:lnTo>
                    <a:lnTo>
                      <a:pt x="389946" y="338996"/>
                    </a:lnTo>
                    <a:cubicBezTo>
                      <a:pt x="389946" y="338996"/>
                      <a:pt x="432282" y="366620"/>
                      <a:pt x="502936" y="393502"/>
                    </a:cubicBezTo>
                    <a:cubicBezTo>
                      <a:pt x="572475" y="418715"/>
                      <a:pt x="576003" y="472479"/>
                      <a:pt x="577118" y="569162"/>
                    </a:cubicBezTo>
                    <a:cubicBezTo>
                      <a:pt x="577303" y="589185"/>
                      <a:pt x="561148" y="605592"/>
                      <a:pt x="540909" y="605592"/>
                    </a:cubicBezTo>
                    <a:lnTo>
                      <a:pt x="288932" y="605592"/>
                    </a:lnTo>
                    <a:lnTo>
                      <a:pt x="288189" y="605592"/>
                    </a:lnTo>
                    <a:lnTo>
                      <a:pt x="36120" y="605592"/>
                    </a:lnTo>
                    <a:cubicBezTo>
                      <a:pt x="16066" y="605592"/>
                      <a:pt x="-275" y="589277"/>
                      <a:pt x="4" y="569162"/>
                    </a:cubicBezTo>
                    <a:cubicBezTo>
                      <a:pt x="1118" y="472479"/>
                      <a:pt x="4646" y="418715"/>
                      <a:pt x="74371" y="393502"/>
                    </a:cubicBezTo>
                    <a:cubicBezTo>
                      <a:pt x="145025" y="366620"/>
                      <a:pt x="187361" y="338996"/>
                      <a:pt x="187361" y="338996"/>
                    </a:cubicBezTo>
                    <a:close/>
                    <a:moveTo>
                      <a:pt x="363241" y="222951"/>
                    </a:moveTo>
                    <a:cubicBezTo>
                      <a:pt x="356649" y="244644"/>
                      <a:pt x="346992" y="262165"/>
                      <a:pt x="336963" y="275978"/>
                    </a:cubicBezTo>
                    <a:cubicBezTo>
                      <a:pt x="361849" y="265224"/>
                      <a:pt x="382370" y="246498"/>
                      <a:pt x="395556" y="222951"/>
                    </a:cubicBezTo>
                    <a:close/>
                    <a:moveTo>
                      <a:pt x="300842" y="222951"/>
                    </a:moveTo>
                    <a:lnTo>
                      <a:pt x="300842" y="280798"/>
                    </a:lnTo>
                    <a:cubicBezTo>
                      <a:pt x="312727" y="268839"/>
                      <a:pt x="327677" y="249928"/>
                      <a:pt x="337334" y="222951"/>
                    </a:cubicBezTo>
                    <a:close/>
                    <a:moveTo>
                      <a:pt x="239928" y="222951"/>
                    </a:moveTo>
                    <a:cubicBezTo>
                      <a:pt x="249585" y="249650"/>
                      <a:pt x="264442" y="268561"/>
                      <a:pt x="276328" y="280613"/>
                    </a:cubicBezTo>
                    <a:lnTo>
                      <a:pt x="276328" y="222951"/>
                    </a:lnTo>
                    <a:close/>
                    <a:moveTo>
                      <a:pt x="181614" y="222951"/>
                    </a:moveTo>
                    <a:cubicBezTo>
                      <a:pt x="194707" y="246498"/>
                      <a:pt x="215228" y="265224"/>
                      <a:pt x="240114" y="275885"/>
                    </a:cubicBezTo>
                    <a:cubicBezTo>
                      <a:pt x="230085" y="262072"/>
                      <a:pt x="220428" y="244458"/>
                      <a:pt x="213928" y="222951"/>
                    </a:cubicBezTo>
                    <a:close/>
                    <a:moveTo>
                      <a:pt x="233056" y="129321"/>
                    </a:moveTo>
                    <a:cubicBezTo>
                      <a:pt x="231106" y="139889"/>
                      <a:pt x="229899" y="151384"/>
                      <a:pt x="229899" y="163899"/>
                    </a:cubicBezTo>
                    <a:cubicBezTo>
                      <a:pt x="229899" y="176414"/>
                      <a:pt x="231106" y="187909"/>
                      <a:pt x="233242" y="198478"/>
                    </a:cubicBezTo>
                    <a:lnTo>
                      <a:pt x="276328" y="198478"/>
                    </a:lnTo>
                    <a:lnTo>
                      <a:pt x="276328" y="129321"/>
                    </a:lnTo>
                    <a:close/>
                    <a:moveTo>
                      <a:pt x="171307" y="129321"/>
                    </a:moveTo>
                    <a:cubicBezTo>
                      <a:pt x="167964" y="140260"/>
                      <a:pt x="166200" y="151941"/>
                      <a:pt x="166200" y="163899"/>
                    </a:cubicBezTo>
                    <a:cubicBezTo>
                      <a:pt x="166200" y="175858"/>
                      <a:pt x="168057" y="187539"/>
                      <a:pt x="171307" y="198478"/>
                    </a:cubicBezTo>
                    <a:lnTo>
                      <a:pt x="208078" y="198478"/>
                    </a:lnTo>
                    <a:cubicBezTo>
                      <a:pt x="206221" y="187724"/>
                      <a:pt x="205200" y="176229"/>
                      <a:pt x="205200" y="163899"/>
                    </a:cubicBezTo>
                    <a:cubicBezTo>
                      <a:pt x="205200" y="151570"/>
                      <a:pt x="206221" y="140075"/>
                      <a:pt x="208078" y="129321"/>
                    </a:cubicBezTo>
                    <a:close/>
                    <a:moveTo>
                      <a:pt x="368999" y="129136"/>
                    </a:moveTo>
                    <a:cubicBezTo>
                      <a:pt x="370856" y="139889"/>
                      <a:pt x="371877" y="151384"/>
                      <a:pt x="371877" y="163807"/>
                    </a:cubicBezTo>
                    <a:cubicBezTo>
                      <a:pt x="371877" y="176136"/>
                      <a:pt x="370856" y="187631"/>
                      <a:pt x="368999" y="198385"/>
                    </a:cubicBezTo>
                    <a:lnTo>
                      <a:pt x="405770" y="198385"/>
                    </a:lnTo>
                    <a:cubicBezTo>
                      <a:pt x="409113" y="187353"/>
                      <a:pt x="410877" y="175765"/>
                      <a:pt x="410877" y="163807"/>
                    </a:cubicBezTo>
                    <a:cubicBezTo>
                      <a:pt x="410877" y="151755"/>
                      <a:pt x="409020" y="140167"/>
                      <a:pt x="405770" y="129136"/>
                    </a:cubicBezTo>
                    <a:close/>
                    <a:moveTo>
                      <a:pt x="300842" y="129136"/>
                    </a:moveTo>
                    <a:lnTo>
                      <a:pt x="300842" y="198385"/>
                    </a:lnTo>
                    <a:lnTo>
                      <a:pt x="344020" y="198385"/>
                    </a:lnTo>
                    <a:cubicBezTo>
                      <a:pt x="345970" y="187724"/>
                      <a:pt x="347270" y="176229"/>
                      <a:pt x="347270" y="163807"/>
                    </a:cubicBezTo>
                    <a:cubicBezTo>
                      <a:pt x="347270" y="151292"/>
                      <a:pt x="345970" y="139797"/>
                      <a:pt x="343927" y="129136"/>
                    </a:cubicBezTo>
                    <a:close/>
                    <a:moveTo>
                      <a:pt x="336963" y="51821"/>
                    </a:moveTo>
                    <a:cubicBezTo>
                      <a:pt x="346992" y="65634"/>
                      <a:pt x="356649" y="83155"/>
                      <a:pt x="363241" y="104662"/>
                    </a:cubicBezTo>
                    <a:lnTo>
                      <a:pt x="395556" y="104662"/>
                    </a:lnTo>
                    <a:cubicBezTo>
                      <a:pt x="382370" y="81208"/>
                      <a:pt x="361849" y="62389"/>
                      <a:pt x="336963" y="51821"/>
                    </a:cubicBezTo>
                    <a:close/>
                    <a:moveTo>
                      <a:pt x="240114" y="51636"/>
                    </a:moveTo>
                    <a:cubicBezTo>
                      <a:pt x="215228" y="62389"/>
                      <a:pt x="194707" y="81208"/>
                      <a:pt x="181614" y="104569"/>
                    </a:cubicBezTo>
                    <a:lnTo>
                      <a:pt x="213928" y="104569"/>
                    </a:lnTo>
                    <a:cubicBezTo>
                      <a:pt x="220428" y="83062"/>
                      <a:pt x="230085" y="65541"/>
                      <a:pt x="240114" y="51636"/>
                    </a:cubicBezTo>
                    <a:close/>
                    <a:moveTo>
                      <a:pt x="300842" y="47093"/>
                    </a:moveTo>
                    <a:lnTo>
                      <a:pt x="300842" y="104662"/>
                    </a:lnTo>
                    <a:lnTo>
                      <a:pt x="337242" y="104662"/>
                    </a:lnTo>
                    <a:cubicBezTo>
                      <a:pt x="327585" y="77963"/>
                      <a:pt x="312727" y="59052"/>
                      <a:pt x="300842" y="47093"/>
                    </a:cubicBezTo>
                    <a:close/>
                    <a:moveTo>
                      <a:pt x="276328" y="46815"/>
                    </a:moveTo>
                    <a:cubicBezTo>
                      <a:pt x="264442" y="58867"/>
                      <a:pt x="249399" y="77778"/>
                      <a:pt x="239742" y="104662"/>
                    </a:cubicBezTo>
                    <a:lnTo>
                      <a:pt x="276328" y="104662"/>
                    </a:lnTo>
                    <a:close/>
                    <a:moveTo>
                      <a:pt x="288585" y="0"/>
                    </a:moveTo>
                    <a:cubicBezTo>
                      <a:pt x="379027" y="0"/>
                      <a:pt x="452755" y="73514"/>
                      <a:pt x="452755" y="163899"/>
                    </a:cubicBezTo>
                    <a:cubicBezTo>
                      <a:pt x="452755" y="254285"/>
                      <a:pt x="379027" y="327706"/>
                      <a:pt x="288585" y="327706"/>
                    </a:cubicBezTo>
                    <a:cubicBezTo>
                      <a:pt x="198050" y="327706"/>
                      <a:pt x="124414" y="254285"/>
                      <a:pt x="124414" y="163899"/>
                    </a:cubicBezTo>
                    <a:cubicBezTo>
                      <a:pt x="124414" y="73514"/>
                      <a:pt x="198050" y="0"/>
                      <a:pt x="288585" y="0"/>
                    </a:cubicBezTo>
                    <a:close/>
                  </a:path>
                </a:pathLst>
              </a:custGeom>
              <a:grp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defTabSz="914354"/>
                <a:endParaRPr lang="zh-CN" altLang="en-US" sz="2000" b="1" i="1">
                  <a:solidFill>
                    <a:schemeClr val="bg1"/>
                  </a:solidFill>
                  <a:latin typeface="Times New Roman" panose="02020603050405020304" pitchFamily="18" charset="0"/>
                  <a:cs typeface="Times New Roman" panose="02020603050405020304" pitchFamily="18" charset="0"/>
                </a:endParaRPr>
              </a:p>
            </p:txBody>
          </p:sp>
          <p:sp>
            <p:nvSpPr>
              <p:cNvPr id="57" name="îs1iḋe">
                <a:extLst>
                  <a:ext uri="{FF2B5EF4-FFF2-40B4-BE49-F238E27FC236}">
                    <a16:creationId xmlns:a16="http://schemas.microsoft.com/office/drawing/2014/main" xmlns="" id="{C0AB2631-B280-4D62-909F-254E6F442B9A}"/>
                  </a:ext>
                </a:extLst>
              </p:cNvPr>
              <p:cNvSpPr txBox="1"/>
              <p:nvPr/>
            </p:nvSpPr>
            <p:spPr bwMode="auto">
              <a:xfrm>
                <a:off x="1637517" y="3422314"/>
                <a:ext cx="2329067" cy="432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en-US" altLang="zh-CN" b="1" i="1" dirty="0">
                    <a:solidFill>
                      <a:schemeClr val="bg1"/>
                    </a:solidFill>
                    <a:latin typeface="Times New Roman" panose="02020603050405020304" pitchFamily="18" charset="0"/>
                    <a:cs typeface="Times New Roman" panose="02020603050405020304" pitchFamily="18" charset="0"/>
                  </a:rPr>
                  <a:t>Supporting text here.</a:t>
                </a:r>
              </a:p>
            </p:txBody>
          </p:sp>
          <p:sp>
            <p:nvSpPr>
              <p:cNvPr id="58" name="ïSļíḓé">
                <a:extLst>
                  <a:ext uri="{FF2B5EF4-FFF2-40B4-BE49-F238E27FC236}">
                    <a16:creationId xmlns:a16="http://schemas.microsoft.com/office/drawing/2014/main" xmlns="" id="{69BFD823-16A0-4EF0-864E-721B80149311}"/>
                  </a:ext>
                </a:extLst>
              </p:cNvPr>
              <p:cNvSpPr/>
              <p:nvPr/>
            </p:nvSpPr>
            <p:spPr>
              <a:xfrm>
                <a:off x="9007476" y="1300746"/>
                <a:ext cx="1557918" cy="338554"/>
              </a:xfrm>
              <a:prstGeom prst="rect">
                <a:avLst/>
              </a:prstGeom>
              <a:noFill/>
            </p:spPr>
            <p:txBody>
              <a:bodyPr wrap="square" lIns="91440" tIns="45720" rIns="91440" bIns="45720" anchor="ctr" anchorCtr="0">
                <a:normAutofit/>
              </a:bodyPr>
              <a:lstStyle/>
              <a:p>
                <a:pPr>
                  <a:spcBef>
                    <a:spcPct val="0"/>
                  </a:spcBef>
                </a:pPr>
                <a:r>
                  <a:rPr lang="en-US" altLang="zh-CN" sz="1100" b="1" dirty="0">
                    <a:solidFill>
                      <a:srgbClr val="D0A793"/>
                    </a:solidFill>
                    <a:latin typeface="Times New Roman" panose="02020603050405020304" pitchFamily="18" charset="0"/>
                    <a:cs typeface="Times New Roman" panose="02020603050405020304" pitchFamily="18" charset="0"/>
                  </a:rPr>
                  <a:t>Supporting text here.</a:t>
                </a:r>
              </a:p>
            </p:txBody>
          </p:sp>
          <p:sp>
            <p:nvSpPr>
              <p:cNvPr id="59" name="ïśļíďè">
                <a:extLst>
                  <a:ext uri="{FF2B5EF4-FFF2-40B4-BE49-F238E27FC236}">
                    <a16:creationId xmlns:a16="http://schemas.microsoft.com/office/drawing/2014/main" xmlns="" id="{1B38B80C-A73A-4E6C-9DD7-D3EF6B993273}"/>
                  </a:ext>
                </a:extLst>
              </p:cNvPr>
              <p:cNvSpPr/>
              <p:nvPr/>
            </p:nvSpPr>
            <p:spPr>
              <a:xfrm>
                <a:off x="9007476" y="1889708"/>
                <a:ext cx="1557918" cy="338554"/>
              </a:xfrm>
              <a:prstGeom prst="rect">
                <a:avLst/>
              </a:prstGeom>
              <a:noFill/>
            </p:spPr>
            <p:txBody>
              <a:bodyPr wrap="square" lIns="91440" tIns="45720" rIns="91440" bIns="45720" anchor="ctr" anchorCtr="0">
                <a:normAutofit/>
              </a:bodyPr>
              <a:lstStyle/>
              <a:p>
                <a:pPr>
                  <a:spcBef>
                    <a:spcPct val="0"/>
                  </a:spcBef>
                </a:pPr>
                <a:r>
                  <a:rPr lang="en-US" altLang="zh-CN" sz="1100" b="1" dirty="0">
                    <a:solidFill>
                      <a:srgbClr val="D0A793"/>
                    </a:solidFill>
                    <a:latin typeface="Times New Roman" panose="02020603050405020304" pitchFamily="18" charset="0"/>
                    <a:cs typeface="Times New Roman" panose="02020603050405020304" pitchFamily="18" charset="0"/>
                  </a:rPr>
                  <a:t>Supporting text here.</a:t>
                </a:r>
              </a:p>
            </p:txBody>
          </p:sp>
          <p:sp>
            <p:nvSpPr>
              <p:cNvPr id="60" name="ïŝ1íḋè">
                <a:extLst>
                  <a:ext uri="{FF2B5EF4-FFF2-40B4-BE49-F238E27FC236}">
                    <a16:creationId xmlns:a16="http://schemas.microsoft.com/office/drawing/2014/main" xmlns="" id="{920F5EF2-0A28-47FD-91E6-64FD28CA2124}"/>
                  </a:ext>
                </a:extLst>
              </p:cNvPr>
              <p:cNvSpPr/>
              <p:nvPr/>
            </p:nvSpPr>
            <p:spPr>
              <a:xfrm>
                <a:off x="9007476" y="2482640"/>
                <a:ext cx="1557918" cy="338554"/>
              </a:xfrm>
              <a:prstGeom prst="rect">
                <a:avLst/>
              </a:prstGeom>
              <a:noFill/>
            </p:spPr>
            <p:txBody>
              <a:bodyPr wrap="square" lIns="91440" tIns="45720" rIns="91440" bIns="45720" anchor="ctr" anchorCtr="0">
                <a:normAutofit/>
              </a:bodyPr>
              <a:lstStyle/>
              <a:p>
                <a:pPr>
                  <a:spcBef>
                    <a:spcPct val="0"/>
                  </a:spcBef>
                </a:pPr>
                <a:r>
                  <a:rPr lang="en-US" altLang="zh-CN" sz="1100" b="1" dirty="0">
                    <a:solidFill>
                      <a:srgbClr val="D0A793"/>
                    </a:solidFill>
                    <a:latin typeface="Times New Roman" panose="02020603050405020304" pitchFamily="18" charset="0"/>
                    <a:cs typeface="Times New Roman" panose="02020603050405020304" pitchFamily="18" charset="0"/>
                  </a:rPr>
                  <a:t>Supporting text here.</a:t>
                </a:r>
              </a:p>
            </p:txBody>
          </p:sp>
          <p:sp>
            <p:nvSpPr>
              <p:cNvPr id="61" name="iṩḷîḋè">
                <a:extLst>
                  <a:ext uri="{FF2B5EF4-FFF2-40B4-BE49-F238E27FC236}">
                    <a16:creationId xmlns:a16="http://schemas.microsoft.com/office/drawing/2014/main" xmlns="" id="{D5E0679D-FDC7-451C-A902-144241E323E8}"/>
                  </a:ext>
                </a:extLst>
              </p:cNvPr>
              <p:cNvSpPr/>
              <p:nvPr/>
            </p:nvSpPr>
            <p:spPr>
              <a:xfrm>
                <a:off x="9007476" y="3071602"/>
                <a:ext cx="1557918" cy="338554"/>
              </a:xfrm>
              <a:prstGeom prst="rect">
                <a:avLst/>
              </a:prstGeom>
              <a:noFill/>
            </p:spPr>
            <p:txBody>
              <a:bodyPr wrap="square" lIns="91440" tIns="45720" rIns="91440" bIns="45720" anchor="ctr" anchorCtr="0">
                <a:normAutofit/>
              </a:bodyPr>
              <a:lstStyle/>
              <a:p>
                <a:pPr>
                  <a:spcBef>
                    <a:spcPct val="0"/>
                  </a:spcBef>
                </a:pPr>
                <a:r>
                  <a:rPr lang="en-US" altLang="zh-CN" sz="1100" b="1" dirty="0">
                    <a:solidFill>
                      <a:srgbClr val="D0A793"/>
                    </a:solidFill>
                    <a:latin typeface="Times New Roman" panose="02020603050405020304" pitchFamily="18" charset="0"/>
                    <a:cs typeface="Times New Roman" panose="02020603050405020304" pitchFamily="18" charset="0"/>
                  </a:rPr>
                  <a:t>Supporting text here.</a:t>
                </a:r>
              </a:p>
            </p:txBody>
          </p:sp>
          <p:sp>
            <p:nvSpPr>
              <p:cNvPr id="62" name="ïşḷïḍê">
                <a:extLst>
                  <a:ext uri="{FF2B5EF4-FFF2-40B4-BE49-F238E27FC236}">
                    <a16:creationId xmlns:a16="http://schemas.microsoft.com/office/drawing/2014/main" xmlns="" id="{F1B3328A-A8D0-425A-9CF3-36749909E027}"/>
                  </a:ext>
                </a:extLst>
              </p:cNvPr>
              <p:cNvSpPr/>
              <p:nvPr/>
            </p:nvSpPr>
            <p:spPr>
              <a:xfrm>
                <a:off x="9007476" y="3866942"/>
                <a:ext cx="1557918" cy="338554"/>
              </a:xfrm>
              <a:prstGeom prst="rect">
                <a:avLst/>
              </a:prstGeom>
              <a:noFill/>
            </p:spPr>
            <p:txBody>
              <a:bodyPr wrap="square" lIns="91440" tIns="45720" rIns="91440" bIns="45720" anchor="ctr" anchorCtr="0">
                <a:normAutofit/>
              </a:bodyPr>
              <a:lstStyle/>
              <a:p>
                <a:pPr>
                  <a:spcBef>
                    <a:spcPct val="0"/>
                  </a:spcBef>
                </a:pPr>
                <a:r>
                  <a:rPr lang="en-US" altLang="zh-CN" sz="1100" b="1" dirty="0">
                    <a:solidFill>
                      <a:srgbClr val="D0A793"/>
                    </a:solidFill>
                    <a:latin typeface="Times New Roman" panose="02020603050405020304" pitchFamily="18" charset="0"/>
                    <a:cs typeface="Times New Roman" panose="02020603050405020304" pitchFamily="18" charset="0"/>
                  </a:rPr>
                  <a:t>Supporting text here.</a:t>
                </a:r>
              </a:p>
            </p:txBody>
          </p:sp>
          <p:sp>
            <p:nvSpPr>
              <p:cNvPr id="63" name="ïşḻîḓe">
                <a:extLst>
                  <a:ext uri="{FF2B5EF4-FFF2-40B4-BE49-F238E27FC236}">
                    <a16:creationId xmlns:a16="http://schemas.microsoft.com/office/drawing/2014/main" xmlns="" id="{D317DD8A-4154-4E5E-A815-49EEF093889B}"/>
                  </a:ext>
                </a:extLst>
              </p:cNvPr>
              <p:cNvSpPr/>
              <p:nvPr/>
            </p:nvSpPr>
            <p:spPr>
              <a:xfrm>
                <a:off x="9007476" y="4455904"/>
                <a:ext cx="1557918" cy="338554"/>
              </a:xfrm>
              <a:prstGeom prst="rect">
                <a:avLst/>
              </a:prstGeom>
              <a:noFill/>
            </p:spPr>
            <p:txBody>
              <a:bodyPr wrap="square" lIns="91440" tIns="45720" rIns="91440" bIns="45720" anchor="ctr" anchorCtr="0">
                <a:normAutofit/>
              </a:bodyPr>
              <a:lstStyle/>
              <a:p>
                <a:pPr>
                  <a:spcBef>
                    <a:spcPct val="0"/>
                  </a:spcBef>
                </a:pPr>
                <a:r>
                  <a:rPr lang="en-US" altLang="zh-CN" sz="1100" b="1" dirty="0">
                    <a:solidFill>
                      <a:srgbClr val="D0A793"/>
                    </a:solidFill>
                    <a:latin typeface="Times New Roman" panose="02020603050405020304" pitchFamily="18" charset="0"/>
                    <a:cs typeface="Times New Roman" panose="02020603050405020304" pitchFamily="18" charset="0"/>
                  </a:rPr>
                  <a:t>Supporting text here.</a:t>
                </a:r>
              </a:p>
            </p:txBody>
          </p:sp>
          <p:sp>
            <p:nvSpPr>
              <p:cNvPr id="64" name="îṧľíḓé">
                <a:extLst>
                  <a:ext uri="{FF2B5EF4-FFF2-40B4-BE49-F238E27FC236}">
                    <a16:creationId xmlns:a16="http://schemas.microsoft.com/office/drawing/2014/main" xmlns="" id="{CA8117D1-94AA-4649-87F0-F7D3182419C6}"/>
                  </a:ext>
                </a:extLst>
              </p:cNvPr>
              <p:cNvSpPr/>
              <p:nvPr/>
            </p:nvSpPr>
            <p:spPr>
              <a:xfrm>
                <a:off x="9007476" y="5048836"/>
                <a:ext cx="1557918" cy="338554"/>
              </a:xfrm>
              <a:prstGeom prst="rect">
                <a:avLst/>
              </a:prstGeom>
              <a:noFill/>
            </p:spPr>
            <p:txBody>
              <a:bodyPr wrap="square" lIns="91440" tIns="45720" rIns="91440" bIns="45720" anchor="ctr" anchorCtr="0">
                <a:normAutofit/>
              </a:bodyPr>
              <a:lstStyle/>
              <a:p>
                <a:pPr>
                  <a:spcBef>
                    <a:spcPct val="0"/>
                  </a:spcBef>
                </a:pPr>
                <a:r>
                  <a:rPr lang="en-US" altLang="zh-CN" sz="1100" b="1" dirty="0">
                    <a:solidFill>
                      <a:srgbClr val="D0A793"/>
                    </a:solidFill>
                    <a:latin typeface="Times New Roman" panose="02020603050405020304" pitchFamily="18" charset="0"/>
                    <a:cs typeface="Times New Roman" panose="02020603050405020304" pitchFamily="18" charset="0"/>
                  </a:rPr>
                  <a:t>Supporting text here.</a:t>
                </a:r>
              </a:p>
            </p:txBody>
          </p:sp>
          <p:sp>
            <p:nvSpPr>
              <p:cNvPr id="65" name="ïš1ïdè">
                <a:extLst>
                  <a:ext uri="{FF2B5EF4-FFF2-40B4-BE49-F238E27FC236}">
                    <a16:creationId xmlns:a16="http://schemas.microsoft.com/office/drawing/2014/main" xmlns="" id="{BC686E0E-2461-4590-8B3B-CCA7A693E5DC}"/>
                  </a:ext>
                </a:extLst>
              </p:cNvPr>
              <p:cNvSpPr/>
              <p:nvPr/>
            </p:nvSpPr>
            <p:spPr>
              <a:xfrm>
                <a:off x="9007476" y="5637798"/>
                <a:ext cx="1557918" cy="338554"/>
              </a:xfrm>
              <a:prstGeom prst="rect">
                <a:avLst/>
              </a:prstGeom>
              <a:noFill/>
            </p:spPr>
            <p:txBody>
              <a:bodyPr wrap="square" lIns="91440" tIns="45720" rIns="91440" bIns="45720" anchor="ctr" anchorCtr="0">
                <a:normAutofit/>
              </a:bodyPr>
              <a:lstStyle/>
              <a:p>
                <a:pPr>
                  <a:spcBef>
                    <a:spcPct val="0"/>
                  </a:spcBef>
                </a:pPr>
                <a:r>
                  <a:rPr lang="en-US" altLang="zh-CN" sz="1100" b="1" dirty="0">
                    <a:solidFill>
                      <a:srgbClr val="D0A793"/>
                    </a:solidFill>
                    <a:latin typeface="Times New Roman" panose="02020603050405020304" pitchFamily="18" charset="0"/>
                    <a:cs typeface="Times New Roman" panose="02020603050405020304" pitchFamily="18" charset="0"/>
                  </a:rPr>
                  <a:t>Supporting text here.</a:t>
                </a:r>
              </a:p>
            </p:txBody>
          </p:sp>
        </p:grpSp>
        <p:grpSp>
          <p:nvGrpSpPr>
            <p:cNvPr id="22" name="组合 21">
              <a:extLst>
                <a:ext uri="{FF2B5EF4-FFF2-40B4-BE49-F238E27FC236}">
                  <a16:creationId xmlns:a16="http://schemas.microsoft.com/office/drawing/2014/main" xmlns="" id="{42B0AA20-950E-44E4-BA99-3AB737119ED6}"/>
                </a:ext>
              </a:extLst>
            </p:cNvPr>
            <p:cNvGrpSpPr/>
            <p:nvPr/>
          </p:nvGrpSpPr>
          <p:grpSpPr>
            <a:xfrm>
              <a:off x="5954772" y="2084694"/>
              <a:ext cx="661832" cy="484347"/>
              <a:chOff x="9438084" y="4374245"/>
              <a:chExt cx="661832" cy="484347"/>
            </a:xfrm>
            <a:grpFill/>
          </p:grpSpPr>
          <p:sp>
            <p:nvSpPr>
              <p:cNvPr id="24" name="任意多边形 85">
                <a:extLst>
                  <a:ext uri="{FF2B5EF4-FFF2-40B4-BE49-F238E27FC236}">
                    <a16:creationId xmlns:a16="http://schemas.microsoft.com/office/drawing/2014/main" xmlns="" id="{AB6B1C7A-AF3B-47B3-8D74-58A397953013}"/>
                  </a:ext>
                </a:extLst>
              </p:cNvPr>
              <p:cNvSpPr/>
              <p:nvPr/>
            </p:nvSpPr>
            <p:spPr>
              <a:xfrm>
                <a:off x="9457655" y="4459517"/>
                <a:ext cx="526322" cy="399075"/>
              </a:xfrm>
              <a:custGeom>
                <a:avLst/>
                <a:gdLst>
                  <a:gd name="connsiteX0" fmla="*/ 96105 w 628567"/>
                  <a:gd name="connsiteY0" fmla="*/ 192304 h 476598"/>
                  <a:gd name="connsiteX1" fmla="*/ 96105 w 628567"/>
                  <a:gd name="connsiteY1" fmla="*/ 476598 h 476598"/>
                  <a:gd name="connsiteX2" fmla="*/ 0 w 628567"/>
                  <a:gd name="connsiteY2" fmla="*/ 476598 h 476598"/>
                  <a:gd name="connsiteX3" fmla="*/ 0 w 628567"/>
                  <a:gd name="connsiteY3" fmla="*/ 267440 h 476598"/>
                  <a:gd name="connsiteX4" fmla="*/ 451079 w 628567"/>
                  <a:gd name="connsiteY4" fmla="*/ 149738 h 476598"/>
                  <a:gd name="connsiteX5" fmla="*/ 451079 w 628567"/>
                  <a:gd name="connsiteY5" fmla="*/ 476598 h 476598"/>
                  <a:gd name="connsiteX6" fmla="*/ 354974 w 628567"/>
                  <a:gd name="connsiteY6" fmla="*/ 476598 h 476598"/>
                  <a:gd name="connsiteX7" fmla="*/ 354974 w 628567"/>
                  <a:gd name="connsiteY7" fmla="*/ 196833 h 476598"/>
                  <a:gd name="connsiteX8" fmla="*/ 357633 w 628567"/>
                  <a:gd name="connsiteY8" fmla="*/ 200277 h 476598"/>
                  <a:gd name="connsiteX9" fmla="*/ 359009 w 628567"/>
                  <a:gd name="connsiteY9" fmla="*/ 199214 h 476598"/>
                  <a:gd name="connsiteX10" fmla="*/ 372907 w 628567"/>
                  <a:gd name="connsiteY10" fmla="*/ 215687 h 476598"/>
                  <a:gd name="connsiteX11" fmla="*/ 255352 w 628567"/>
                  <a:gd name="connsiteY11" fmla="*/ 67803 h 476598"/>
                  <a:gd name="connsiteX12" fmla="*/ 273592 w 628567"/>
                  <a:gd name="connsiteY12" fmla="*/ 91427 h 476598"/>
                  <a:gd name="connsiteX13" fmla="*/ 273592 w 628567"/>
                  <a:gd name="connsiteY13" fmla="*/ 476598 h 476598"/>
                  <a:gd name="connsiteX14" fmla="*/ 177487 w 628567"/>
                  <a:gd name="connsiteY14" fmla="*/ 476598 h 476598"/>
                  <a:gd name="connsiteX15" fmla="*/ 177487 w 628567"/>
                  <a:gd name="connsiteY15" fmla="*/ 128679 h 476598"/>
                  <a:gd name="connsiteX16" fmla="*/ 628567 w 628567"/>
                  <a:gd name="connsiteY16" fmla="*/ 0 h 476598"/>
                  <a:gd name="connsiteX17" fmla="*/ 628567 w 628567"/>
                  <a:gd name="connsiteY17" fmla="*/ 476598 h 476598"/>
                  <a:gd name="connsiteX18" fmla="*/ 532462 w 628567"/>
                  <a:gd name="connsiteY18" fmla="*/ 476598 h 476598"/>
                  <a:gd name="connsiteX19" fmla="*/ 532462 w 628567"/>
                  <a:gd name="connsiteY19" fmla="*/ 81079 h 476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28567" h="476598">
                    <a:moveTo>
                      <a:pt x="96105" y="192304"/>
                    </a:moveTo>
                    <a:lnTo>
                      <a:pt x="96105" y="476598"/>
                    </a:lnTo>
                    <a:lnTo>
                      <a:pt x="0" y="476598"/>
                    </a:lnTo>
                    <a:lnTo>
                      <a:pt x="0" y="267440"/>
                    </a:lnTo>
                    <a:close/>
                    <a:moveTo>
                      <a:pt x="451079" y="149738"/>
                    </a:moveTo>
                    <a:lnTo>
                      <a:pt x="451079" y="476598"/>
                    </a:lnTo>
                    <a:lnTo>
                      <a:pt x="354974" y="476598"/>
                    </a:lnTo>
                    <a:lnTo>
                      <a:pt x="354974" y="196833"/>
                    </a:lnTo>
                    <a:lnTo>
                      <a:pt x="357633" y="200277"/>
                    </a:lnTo>
                    <a:lnTo>
                      <a:pt x="359009" y="199214"/>
                    </a:lnTo>
                    <a:lnTo>
                      <a:pt x="372907" y="215687"/>
                    </a:lnTo>
                    <a:close/>
                    <a:moveTo>
                      <a:pt x="255352" y="67803"/>
                    </a:moveTo>
                    <a:lnTo>
                      <a:pt x="273592" y="91427"/>
                    </a:lnTo>
                    <a:lnTo>
                      <a:pt x="273592" y="476598"/>
                    </a:lnTo>
                    <a:lnTo>
                      <a:pt x="177487" y="476598"/>
                    </a:lnTo>
                    <a:lnTo>
                      <a:pt x="177487" y="128679"/>
                    </a:lnTo>
                    <a:close/>
                    <a:moveTo>
                      <a:pt x="628567" y="0"/>
                    </a:moveTo>
                    <a:lnTo>
                      <a:pt x="628567" y="476598"/>
                    </a:lnTo>
                    <a:lnTo>
                      <a:pt x="532462" y="476598"/>
                    </a:lnTo>
                    <a:lnTo>
                      <a:pt x="532462" y="81079"/>
                    </a:lnTo>
                    <a:close/>
                  </a:path>
                </a:pathLst>
              </a:custGeom>
              <a:grp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b="1" kern="0">
                  <a:solidFill>
                    <a:schemeClr val="bg1"/>
                  </a:solidFill>
                  <a:latin typeface="Times New Roman" panose="02020603050405020304" pitchFamily="18" charset="0"/>
                  <a:ea typeface="等线"/>
                  <a:cs typeface="Times New Roman" panose="02020603050405020304" pitchFamily="18" charset="0"/>
                </a:endParaRPr>
              </a:p>
            </p:txBody>
          </p:sp>
          <p:sp>
            <p:nvSpPr>
              <p:cNvPr id="25" name="任意多边形 86">
                <a:extLst>
                  <a:ext uri="{FF2B5EF4-FFF2-40B4-BE49-F238E27FC236}">
                    <a16:creationId xmlns:a16="http://schemas.microsoft.com/office/drawing/2014/main" xmlns="" id="{5380225B-D1F9-45EF-A761-871CD0C591AB}"/>
                  </a:ext>
                </a:extLst>
              </p:cNvPr>
              <p:cNvSpPr/>
              <p:nvPr/>
            </p:nvSpPr>
            <p:spPr>
              <a:xfrm rot="13790841">
                <a:off x="9632549" y="4179780"/>
                <a:ext cx="272901" cy="661832"/>
              </a:xfrm>
              <a:custGeom>
                <a:avLst/>
                <a:gdLst>
                  <a:gd name="connsiteX0" fmla="*/ 97660 w 325915"/>
                  <a:gd name="connsiteY0" fmla="*/ 790400 h 790400"/>
                  <a:gd name="connsiteX1" fmla="*/ 0 w 325915"/>
                  <a:gd name="connsiteY1" fmla="*/ 664808 h 790400"/>
                  <a:gd name="connsiteX2" fmla="*/ 70970 w 325915"/>
                  <a:gd name="connsiteY2" fmla="*/ 664808 h 790400"/>
                  <a:gd name="connsiteX3" fmla="*/ 70970 w 325915"/>
                  <a:gd name="connsiteY3" fmla="*/ 320500 h 790400"/>
                  <a:gd name="connsiteX4" fmla="*/ 92523 w 325915"/>
                  <a:gd name="connsiteY4" fmla="*/ 320500 h 790400"/>
                  <a:gd name="connsiteX5" fmla="*/ 92598 w 325915"/>
                  <a:gd name="connsiteY5" fmla="*/ 318763 h 790400"/>
                  <a:gd name="connsiteX6" fmla="*/ 259805 w 325915"/>
                  <a:gd name="connsiteY6" fmla="*/ 326009 h 790400"/>
                  <a:gd name="connsiteX7" fmla="*/ 271953 w 325915"/>
                  <a:gd name="connsiteY7" fmla="*/ 0 h 790400"/>
                  <a:gd name="connsiteX8" fmla="*/ 325915 w 325915"/>
                  <a:gd name="connsiteY8" fmla="*/ 2011 h 790400"/>
                  <a:gd name="connsiteX9" fmla="*/ 311729 w 325915"/>
                  <a:gd name="connsiteY9" fmla="*/ 382747 h 790400"/>
                  <a:gd name="connsiteX10" fmla="*/ 257766 w 325915"/>
                  <a:gd name="connsiteY10" fmla="*/ 380736 h 790400"/>
                  <a:gd name="connsiteX11" fmla="*/ 257794 w 325915"/>
                  <a:gd name="connsiteY11" fmla="*/ 379973 h 790400"/>
                  <a:gd name="connsiteX12" fmla="*/ 124349 w 325915"/>
                  <a:gd name="connsiteY12" fmla="*/ 374190 h 790400"/>
                  <a:gd name="connsiteX13" fmla="*/ 124349 w 325915"/>
                  <a:gd name="connsiteY13" fmla="*/ 664808 h 790400"/>
                  <a:gd name="connsiteX14" fmla="*/ 195319 w 325915"/>
                  <a:gd name="connsiteY14" fmla="*/ 664808 h 79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5915" h="790400">
                    <a:moveTo>
                      <a:pt x="97660" y="790400"/>
                    </a:moveTo>
                    <a:lnTo>
                      <a:pt x="0" y="664808"/>
                    </a:lnTo>
                    <a:lnTo>
                      <a:pt x="70970" y="664808"/>
                    </a:lnTo>
                    <a:lnTo>
                      <a:pt x="70970" y="320500"/>
                    </a:lnTo>
                    <a:lnTo>
                      <a:pt x="92523" y="320500"/>
                    </a:lnTo>
                    <a:lnTo>
                      <a:pt x="92598" y="318763"/>
                    </a:lnTo>
                    <a:lnTo>
                      <a:pt x="259805" y="326009"/>
                    </a:lnTo>
                    <a:lnTo>
                      <a:pt x="271953" y="0"/>
                    </a:lnTo>
                    <a:lnTo>
                      <a:pt x="325915" y="2011"/>
                    </a:lnTo>
                    <a:lnTo>
                      <a:pt x="311729" y="382747"/>
                    </a:lnTo>
                    <a:lnTo>
                      <a:pt x="257766" y="380736"/>
                    </a:lnTo>
                    <a:lnTo>
                      <a:pt x="257794" y="379973"/>
                    </a:lnTo>
                    <a:lnTo>
                      <a:pt x="124349" y="374190"/>
                    </a:lnTo>
                    <a:lnTo>
                      <a:pt x="124349" y="664808"/>
                    </a:lnTo>
                    <a:lnTo>
                      <a:pt x="195319" y="664808"/>
                    </a:lnTo>
                    <a:close/>
                  </a:path>
                </a:pathLst>
              </a:custGeom>
              <a:grp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b="1" kern="0">
                  <a:solidFill>
                    <a:schemeClr val="bg1"/>
                  </a:solidFill>
                  <a:latin typeface="Times New Roman" panose="02020603050405020304" pitchFamily="18" charset="0"/>
                  <a:ea typeface="等线"/>
                  <a:cs typeface="Times New Roman" panose="02020603050405020304" pitchFamily="18" charset="0"/>
                </a:endParaRPr>
              </a:p>
            </p:txBody>
          </p:sp>
        </p:grpSp>
        <p:sp>
          <p:nvSpPr>
            <p:cNvPr id="23" name="Freeform 116">
              <a:extLst>
                <a:ext uri="{FF2B5EF4-FFF2-40B4-BE49-F238E27FC236}">
                  <a16:creationId xmlns:a16="http://schemas.microsoft.com/office/drawing/2014/main" xmlns="" id="{4F6A4B0F-8F0C-45A6-A132-8F9C5D2750C1}"/>
                </a:ext>
              </a:extLst>
            </p:cNvPr>
            <p:cNvSpPr>
              <a:spLocks noEditPoints="1"/>
            </p:cNvSpPr>
            <p:nvPr/>
          </p:nvSpPr>
          <p:spPr bwMode="auto">
            <a:xfrm>
              <a:off x="5951337" y="4596747"/>
              <a:ext cx="596685" cy="481197"/>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b="1">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826068625"/>
      </p:ext>
    </p:extLst>
  </p:cSld>
  <p:clrMapOvr>
    <a:masterClrMapping/>
  </p:clrMapOvr>
  <mc:AlternateContent xmlns:mc="http://schemas.openxmlformats.org/markup-compatibility/2006" xmlns:p15="http://schemas.microsoft.com/office/powerpoint/2012/main">
    <mc:Choice Requires="p15">
      <p:transition spd="slow" advTm="3000">
        <p15:prstTrans prst="drap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xmlns="" id="{FF61EFE7-9347-4C54-9188-A69B03278C21}"/>
              </a:ext>
            </a:extLst>
          </p:cNvPr>
          <p:cNvGrpSpPr/>
          <p:nvPr/>
        </p:nvGrpSpPr>
        <p:grpSpPr>
          <a:xfrm>
            <a:off x="182880" y="99919"/>
            <a:ext cx="3050526" cy="461665"/>
            <a:chOff x="182880" y="99919"/>
            <a:chExt cx="3050526" cy="461665"/>
          </a:xfrm>
        </p:grpSpPr>
        <p:sp>
          <p:nvSpPr>
            <p:cNvPr id="10" name="文本框 9">
              <a:extLst>
                <a:ext uri="{FF2B5EF4-FFF2-40B4-BE49-F238E27FC236}">
                  <a16:creationId xmlns:a16="http://schemas.microsoft.com/office/drawing/2014/main" xmlns="" id="{89525525-D76C-41BA-9E86-29D4CCC41CA1}"/>
                </a:ext>
              </a:extLst>
            </p:cNvPr>
            <p:cNvSpPr txBox="1"/>
            <p:nvPr/>
          </p:nvSpPr>
          <p:spPr>
            <a:xfrm>
              <a:off x="357400" y="99919"/>
              <a:ext cx="2876006" cy="461665"/>
            </a:xfrm>
            <a:prstGeom prst="rect">
              <a:avLst/>
            </a:prstGeom>
            <a:noFill/>
          </p:spPr>
          <p:txBody>
            <a:bodyPr wrap="square" rtlCol="0">
              <a:spAutoFit/>
            </a:bodyPr>
            <a:lstStyle/>
            <a:p>
              <a:r>
                <a:rPr lang="en-US" altLang="zh-CN" sz="2400" b="1" i="1" dirty="0">
                  <a:solidFill>
                    <a:srgbClr val="2E3F55"/>
                  </a:solidFill>
                  <a:latin typeface="Times New Roman" panose="02020603050405020304" pitchFamily="18" charset="0"/>
                  <a:cs typeface="Times New Roman" panose="02020603050405020304" pitchFamily="18" charset="0"/>
                </a:rPr>
                <a:t>Click to add the title</a:t>
              </a:r>
              <a:endParaRPr lang="zh-CN" altLang="en-US" sz="2400" b="1" i="1" dirty="0">
                <a:solidFill>
                  <a:srgbClr val="2E3F55"/>
                </a:solidFill>
                <a:latin typeface="Times New Roman" panose="02020603050405020304" pitchFamily="18" charset="0"/>
                <a:cs typeface="Times New Roman" panose="02020603050405020304" pitchFamily="18" charset="0"/>
              </a:endParaRPr>
            </a:p>
          </p:txBody>
        </p:sp>
        <p:sp>
          <p:nvSpPr>
            <p:cNvPr id="2" name="椭圆 1">
              <a:extLst>
                <a:ext uri="{FF2B5EF4-FFF2-40B4-BE49-F238E27FC236}">
                  <a16:creationId xmlns:a16="http://schemas.microsoft.com/office/drawing/2014/main" xmlns="" id="{145A2482-9997-4DD4-B639-D44A1F733E08}"/>
                </a:ext>
              </a:extLst>
            </p:cNvPr>
            <p:cNvSpPr/>
            <p:nvPr/>
          </p:nvSpPr>
          <p:spPr>
            <a:xfrm>
              <a:off x="182880" y="243492"/>
              <a:ext cx="174520" cy="174520"/>
            </a:xfrm>
            <a:prstGeom prst="ellipse">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 name="出自【趣你的PPT】(微信:qunideppt)：最优质的PPT资源库">
            <a:extLst>
              <a:ext uri="{FF2B5EF4-FFF2-40B4-BE49-F238E27FC236}">
                <a16:creationId xmlns:a16="http://schemas.microsoft.com/office/drawing/2014/main" xmlns="" id="{B9C78E1C-B46D-47CE-9985-CA729077916D}"/>
              </a:ext>
            </a:extLst>
          </p:cNvPr>
          <p:cNvCxnSpPr/>
          <p:nvPr/>
        </p:nvCxnSpPr>
        <p:spPr>
          <a:xfrm>
            <a:off x="6114921" y="1629774"/>
            <a:ext cx="0" cy="3598452"/>
          </a:xfrm>
          <a:prstGeom prst="line">
            <a:avLst/>
          </a:prstGeom>
          <a:ln w="19050">
            <a:solidFill>
              <a:srgbClr val="AE6339"/>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6" name="出自【趣你的PPT】(微信:qunideppt)：最优质的PPT资源库">
            <a:extLst>
              <a:ext uri="{FF2B5EF4-FFF2-40B4-BE49-F238E27FC236}">
                <a16:creationId xmlns:a16="http://schemas.microsoft.com/office/drawing/2014/main" xmlns="" id="{F69E092C-0A40-4B8F-8DA6-B9F9D90D35A9}"/>
              </a:ext>
            </a:extLst>
          </p:cNvPr>
          <p:cNvSpPr/>
          <p:nvPr/>
        </p:nvSpPr>
        <p:spPr>
          <a:xfrm>
            <a:off x="6415495" y="4236659"/>
            <a:ext cx="881326" cy="881326"/>
          </a:xfrm>
          <a:prstGeom prst="ellipse">
            <a:avLst/>
          </a:prstGeom>
          <a:solidFill>
            <a:srgbClr val="D0A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00" dirty="0">
              <a:solidFill>
                <a:srgbClr val="AE6339"/>
              </a:solidFill>
              <a:latin typeface="思源宋体 Heavy" panose="02020900000000000000" pitchFamily="18" charset="-122"/>
              <a:ea typeface="思源宋体 Heavy" panose="02020900000000000000" pitchFamily="18" charset="-122"/>
            </a:endParaRPr>
          </a:p>
        </p:txBody>
      </p:sp>
      <p:sp>
        <p:nvSpPr>
          <p:cNvPr id="7" name="出自【趣你的PPT】(微信:qunideppt)：最优质的PPT资源库">
            <a:extLst>
              <a:ext uri="{FF2B5EF4-FFF2-40B4-BE49-F238E27FC236}">
                <a16:creationId xmlns:a16="http://schemas.microsoft.com/office/drawing/2014/main" xmlns="" id="{36A6D254-CD7D-44AB-8124-09A2608CFFF7}"/>
              </a:ext>
            </a:extLst>
          </p:cNvPr>
          <p:cNvSpPr>
            <a:spLocks noChangeAspect="1"/>
          </p:cNvSpPr>
          <p:nvPr/>
        </p:nvSpPr>
        <p:spPr bwMode="auto">
          <a:xfrm>
            <a:off x="6665998" y="4486350"/>
            <a:ext cx="380320" cy="381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2" y="0"/>
                </a:moveTo>
                <a:cubicBezTo>
                  <a:pt x="12101" y="0"/>
                  <a:pt x="13398" y="296"/>
                  <a:pt x="14685" y="897"/>
                </a:cubicBezTo>
                <a:cubicBezTo>
                  <a:pt x="15972" y="1496"/>
                  <a:pt x="17128" y="2309"/>
                  <a:pt x="18152" y="3337"/>
                </a:cubicBezTo>
                <a:cubicBezTo>
                  <a:pt x="19173" y="4365"/>
                  <a:pt x="20002" y="5565"/>
                  <a:pt x="20642" y="6941"/>
                </a:cubicBezTo>
                <a:cubicBezTo>
                  <a:pt x="21277" y="8313"/>
                  <a:pt x="21599" y="9784"/>
                  <a:pt x="21599" y="11354"/>
                </a:cubicBezTo>
                <a:cubicBezTo>
                  <a:pt x="21599" y="12995"/>
                  <a:pt x="21305" y="14571"/>
                  <a:pt x="20722" y="16085"/>
                </a:cubicBezTo>
                <a:lnTo>
                  <a:pt x="20416" y="16895"/>
                </a:lnTo>
                <a:lnTo>
                  <a:pt x="18455" y="17245"/>
                </a:lnTo>
                <a:cubicBezTo>
                  <a:pt x="18253" y="18183"/>
                  <a:pt x="17836" y="18965"/>
                  <a:pt x="17210" y="19589"/>
                </a:cubicBezTo>
                <a:cubicBezTo>
                  <a:pt x="16584" y="20207"/>
                  <a:pt x="15843" y="20521"/>
                  <a:pt x="14996" y="20521"/>
                </a:cubicBezTo>
                <a:lnTo>
                  <a:pt x="14996" y="21074"/>
                </a:lnTo>
                <a:cubicBezTo>
                  <a:pt x="14996" y="21218"/>
                  <a:pt x="14953" y="21343"/>
                  <a:pt x="14862" y="21447"/>
                </a:cubicBezTo>
                <a:cubicBezTo>
                  <a:pt x="14770" y="21549"/>
                  <a:pt x="14664" y="21599"/>
                  <a:pt x="14534" y="21599"/>
                </a:cubicBezTo>
                <a:lnTo>
                  <a:pt x="13633" y="21599"/>
                </a:lnTo>
                <a:cubicBezTo>
                  <a:pt x="13513" y="21599"/>
                  <a:pt x="13407" y="21549"/>
                  <a:pt x="13322" y="21447"/>
                </a:cubicBezTo>
                <a:cubicBezTo>
                  <a:pt x="13238" y="21343"/>
                  <a:pt x="13193" y="21218"/>
                  <a:pt x="13193" y="21074"/>
                </a:cubicBezTo>
                <a:lnTo>
                  <a:pt x="13193" y="11354"/>
                </a:lnTo>
                <a:cubicBezTo>
                  <a:pt x="13193" y="11210"/>
                  <a:pt x="13238" y="11081"/>
                  <a:pt x="13322" y="10970"/>
                </a:cubicBezTo>
                <a:cubicBezTo>
                  <a:pt x="13407" y="10857"/>
                  <a:pt x="13513" y="10798"/>
                  <a:pt x="13633" y="10798"/>
                </a:cubicBezTo>
                <a:lnTo>
                  <a:pt x="14534" y="10798"/>
                </a:lnTo>
                <a:cubicBezTo>
                  <a:pt x="14654" y="10798"/>
                  <a:pt x="14763" y="10857"/>
                  <a:pt x="14857" y="10970"/>
                </a:cubicBezTo>
                <a:cubicBezTo>
                  <a:pt x="14949" y="11081"/>
                  <a:pt x="14996" y="11210"/>
                  <a:pt x="14996" y="11354"/>
                </a:cubicBezTo>
                <a:lnTo>
                  <a:pt x="14996" y="11880"/>
                </a:lnTo>
                <a:cubicBezTo>
                  <a:pt x="15655" y="11880"/>
                  <a:pt x="16262" y="12077"/>
                  <a:pt x="16810" y="12476"/>
                </a:cubicBezTo>
                <a:cubicBezTo>
                  <a:pt x="17359" y="12874"/>
                  <a:pt x="17787" y="13396"/>
                  <a:pt x="18095" y="14046"/>
                </a:cubicBezTo>
                <a:lnTo>
                  <a:pt x="18533" y="13947"/>
                </a:lnTo>
                <a:cubicBezTo>
                  <a:pt x="18782" y="13136"/>
                  <a:pt x="18900" y="12272"/>
                  <a:pt x="18893" y="11354"/>
                </a:cubicBezTo>
                <a:cubicBezTo>
                  <a:pt x="18893" y="10228"/>
                  <a:pt x="18648" y="9177"/>
                  <a:pt x="18156" y="8194"/>
                </a:cubicBezTo>
                <a:cubicBezTo>
                  <a:pt x="17665" y="7220"/>
                  <a:pt x="17024" y="6362"/>
                  <a:pt x="16238" y="5622"/>
                </a:cubicBezTo>
                <a:cubicBezTo>
                  <a:pt x="15455" y="4882"/>
                  <a:pt x="14584" y="4300"/>
                  <a:pt x="13621" y="3877"/>
                </a:cubicBezTo>
                <a:cubicBezTo>
                  <a:pt x="12659" y="3456"/>
                  <a:pt x="11717" y="3241"/>
                  <a:pt x="10792" y="3241"/>
                </a:cubicBezTo>
                <a:cubicBezTo>
                  <a:pt x="9868" y="3241"/>
                  <a:pt x="8929" y="3456"/>
                  <a:pt x="7971" y="3877"/>
                </a:cubicBezTo>
                <a:cubicBezTo>
                  <a:pt x="7015" y="4300"/>
                  <a:pt x="6140" y="4879"/>
                  <a:pt x="5358" y="5608"/>
                </a:cubicBezTo>
                <a:cubicBezTo>
                  <a:pt x="4572" y="6336"/>
                  <a:pt x="3934" y="7198"/>
                  <a:pt x="3443" y="8183"/>
                </a:cubicBezTo>
                <a:cubicBezTo>
                  <a:pt x="2951" y="9171"/>
                  <a:pt x="2704" y="10219"/>
                  <a:pt x="2704" y="11329"/>
                </a:cubicBezTo>
                <a:cubicBezTo>
                  <a:pt x="2704" y="12267"/>
                  <a:pt x="2824" y="13136"/>
                  <a:pt x="3066" y="13947"/>
                </a:cubicBezTo>
                <a:lnTo>
                  <a:pt x="3504" y="14046"/>
                </a:lnTo>
                <a:cubicBezTo>
                  <a:pt x="3812" y="13396"/>
                  <a:pt x="4240" y="12874"/>
                  <a:pt x="4789" y="12476"/>
                </a:cubicBezTo>
                <a:cubicBezTo>
                  <a:pt x="5337" y="12077"/>
                  <a:pt x="5942" y="11880"/>
                  <a:pt x="6603" y="11880"/>
                </a:cubicBezTo>
                <a:lnTo>
                  <a:pt x="6603" y="11354"/>
                </a:lnTo>
                <a:cubicBezTo>
                  <a:pt x="6603" y="11210"/>
                  <a:pt x="6646" y="11081"/>
                  <a:pt x="6737" y="10970"/>
                </a:cubicBezTo>
                <a:cubicBezTo>
                  <a:pt x="6827" y="10857"/>
                  <a:pt x="6935" y="10798"/>
                  <a:pt x="7065" y="10798"/>
                </a:cubicBezTo>
                <a:lnTo>
                  <a:pt x="7966" y="10798"/>
                </a:lnTo>
                <a:cubicBezTo>
                  <a:pt x="8086" y="10798"/>
                  <a:pt x="8187" y="10857"/>
                  <a:pt x="8270" y="10970"/>
                </a:cubicBezTo>
                <a:cubicBezTo>
                  <a:pt x="8352" y="11081"/>
                  <a:pt x="8392" y="11210"/>
                  <a:pt x="8392" y="11354"/>
                </a:cubicBezTo>
                <a:lnTo>
                  <a:pt x="8392" y="21074"/>
                </a:lnTo>
                <a:cubicBezTo>
                  <a:pt x="8392" y="21218"/>
                  <a:pt x="8352" y="21343"/>
                  <a:pt x="8270" y="21447"/>
                </a:cubicBezTo>
                <a:cubicBezTo>
                  <a:pt x="8187" y="21549"/>
                  <a:pt x="8086" y="21599"/>
                  <a:pt x="7966" y="21599"/>
                </a:cubicBezTo>
                <a:lnTo>
                  <a:pt x="7065" y="21599"/>
                </a:lnTo>
                <a:cubicBezTo>
                  <a:pt x="6945" y="21599"/>
                  <a:pt x="6836" y="21549"/>
                  <a:pt x="6742" y="21447"/>
                </a:cubicBezTo>
                <a:cubicBezTo>
                  <a:pt x="6650" y="21343"/>
                  <a:pt x="6603" y="21218"/>
                  <a:pt x="6603" y="21074"/>
                </a:cubicBezTo>
                <a:lnTo>
                  <a:pt x="6603" y="20521"/>
                </a:lnTo>
                <a:cubicBezTo>
                  <a:pt x="6189" y="20521"/>
                  <a:pt x="5789" y="20436"/>
                  <a:pt x="5403" y="20270"/>
                </a:cubicBezTo>
                <a:cubicBezTo>
                  <a:pt x="5015" y="20103"/>
                  <a:pt x="4671" y="19877"/>
                  <a:pt x="4370" y="19589"/>
                </a:cubicBezTo>
                <a:cubicBezTo>
                  <a:pt x="4073" y="19298"/>
                  <a:pt x="3814" y="18956"/>
                  <a:pt x="3598" y="18558"/>
                </a:cubicBezTo>
                <a:cubicBezTo>
                  <a:pt x="3388" y="18163"/>
                  <a:pt x="3233" y="17725"/>
                  <a:pt x="3144" y="17245"/>
                </a:cubicBezTo>
                <a:lnTo>
                  <a:pt x="1172" y="16895"/>
                </a:lnTo>
                <a:lnTo>
                  <a:pt x="877" y="16085"/>
                </a:lnTo>
                <a:cubicBezTo>
                  <a:pt x="294" y="14571"/>
                  <a:pt x="0" y="12987"/>
                  <a:pt x="0" y="11326"/>
                </a:cubicBezTo>
                <a:cubicBezTo>
                  <a:pt x="0" y="9776"/>
                  <a:pt x="320" y="8310"/>
                  <a:pt x="957" y="6938"/>
                </a:cubicBezTo>
                <a:cubicBezTo>
                  <a:pt x="1595" y="5563"/>
                  <a:pt x="2426" y="4363"/>
                  <a:pt x="3447" y="3335"/>
                </a:cubicBezTo>
                <a:cubicBezTo>
                  <a:pt x="4469" y="2307"/>
                  <a:pt x="5622" y="1493"/>
                  <a:pt x="6909" y="895"/>
                </a:cubicBezTo>
                <a:cubicBezTo>
                  <a:pt x="8192" y="296"/>
                  <a:pt x="9486" y="0"/>
                  <a:pt x="10792" y="0"/>
                </a:cubicBezTo>
              </a:path>
            </a:pathLst>
          </a:custGeom>
          <a:solidFill>
            <a:schemeClr val="bg1"/>
          </a:solidFill>
          <a:ln>
            <a:noFill/>
          </a:ln>
          <a:effectLst/>
        </p:spPr>
        <p:txBody>
          <a:bodyPr lIns="76184" tIns="76184" rIns="76184" bIns="76184" anchor="ctr"/>
          <a:lstStyle/>
          <a:p>
            <a:pPr defTabSz="685165">
              <a:defRPr/>
            </a:pPr>
            <a:endParaRPr lang="es-ES" sz="4400" dirty="0">
              <a:solidFill>
                <a:srgbClr val="AE6339"/>
              </a:solidFill>
              <a:effectLst>
                <a:outerShdw blurRad="38100" dist="38100" dir="2700000" algn="tl">
                  <a:srgbClr val="000000"/>
                </a:outerShdw>
              </a:effectLst>
              <a:latin typeface="思源宋体 Heavy" panose="02020900000000000000" pitchFamily="18" charset="-122"/>
              <a:ea typeface="思源宋体 Heavy" panose="02020900000000000000" pitchFamily="18" charset="-122"/>
              <a:cs typeface="Gill Sans" charset="0"/>
              <a:sym typeface="Gill Sans" charset="0"/>
            </a:endParaRPr>
          </a:p>
        </p:txBody>
      </p:sp>
      <p:sp>
        <p:nvSpPr>
          <p:cNvPr id="8" name="出自【趣你的PPT】(微信:qunideppt)：最优质的PPT资源库">
            <a:extLst>
              <a:ext uri="{FF2B5EF4-FFF2-40B4-BE49-F238E27FC236}">
                <a16:creationId xmlns:a16="http://schemas.microsoft.com/office/drawing/2014/main" xmlns="" id="{64073DCA-0B37-4DB9-988C-7976A0894B57}"/>
              </a:ext>
            </a:extLst>
          </p:cNvPr>
          <p:cNvSpPr/>
          <p:nvPr/>
        </p:nvSpPr>
        <p:spPr>
          <a:xfrm>
            <a:off x="4941534" y="2990417"/>
            <a:ext cx="881326" cy="881326"/>
          </a:xfrm>
          <a:prstGeom prst="ellipse">
            <a:avLst/>
          </a:prstGeom>
          <a:solidFill>
            <a:srgbClr val="D0A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00" dirty="0">
              <a:solidFill>
                <a:srgbClr val="AE6339"/>
              </a:solidFill>
              <a:latin typeface="思源宋体 Heavy" panose="02020900000000000000" pitchFamily="18" charset="-122"/>
              <a:ea typeface="思源宋体 Heavy" panose="02020900000000000000" pitchFamily="18" charset="-122"/>
            </a:endParaRPr>
          </a:p>
        </p:txBody>
      </p:sp>
      <p:sp>
        <p:nvSpPr>
          <p:cNvPr id="9" name="出自【趣你的PPT】(微信:qunideppt)：最优质的PPT资源库">
            <a:extLst>
              <a:ext uri="{FF2B5EF4-FFF2-40B4-BE49-F238E27FC236}">
                <a16:creationId xmlns:a16="http://schemas.microsoft.com/office/drawing/2014/main" xmlns="" id="{950A612E-1A6A-4585-A367-4FA6A8468191}"/>
              </a:ext>
            </a:extLst>
          </p:cNvPr>
          <p:cNvSpPr>
            <a:spLocks noChangeAspect="1" noChangeArrowheads="1"/>
          </p:cNvSpPr>
          <p:nvPr/>
        </p:nvSpPr>
        <p:spPr bwMode="auto">
          <a:xfrm>
            <a:off x="5222517" y="3180241"/>
            <a:ext cx="319360" cy="501677"/>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chemeClr val="bg1"/>
          </a:solidFill>
          <a:ln>
            <a:noFill/>
          </a:ln>
          <a:effectLst/>
        </p:spPr>
        <p:txBody>
          <a:bodyPr wrap="none" lIns="137132" tIns="68567" rIns="137132" bIns="68567" anchor="ctr"/>
          <a:lstStyle/>
          <a:p>
            <a:pPr>
              <a:defRPr/>
            </a:pPr>
            <a:endParaRPr lang="en-US" sz="1400" dirty="0">
              <a:solidFill>
                <a:srgbClr val="AE6339"/>
              </a:solidFill>
              <a:latin typeface="思源宋体 Heavy" panose="02020900000000000000" pitchFamily="18" charset="-122"/>
              <a:ea typeface="思源宋体 Heavy" panose="02020900000000000000" pitchFamily="18" charset="-122"/>
            </a:endParaRPr>
          </a:p>
        </p:txBody>
      </p:sp>
      <p:sp>
        <p:nvSpPr>
          <p:cNvPr id="11" name="出自【趣你的PPT】(微信:qunideppt)：最优质的PPT资源库">
            <a:extLst>
              <a:ext uri="{FF2B5EF4-FFF2-40B4-BE49-F238E27FC236}">
                <a16:creationId xmlns:a16="http://schemas.microsoft.com/office/drawing/2014/main" xmlns="" id="{3B302C9A-695D-435C-8DB5-D1A8F56BFBB4}"/>
              </a:ext>
            </a:extLst>
          </p:cNvPr>
          <p:cNvSpPr/>
          <p:nvPr/>
        </p:nvSpPr>
        <p:spPr>
          <a:xfrm>
            <a:off x="6394700" y="1742937"/>
            <a:ext cx="881326" cy="881326"/>
          </a:xfrm>
          <a:prstGeom prst="ellipse">
            <a:avLst/>
          </a:prstGeom>
          <a:solidFill>
            <a:srgbClr val="D0A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00" dirty="0">
              <a:solidFill>
                <a:srgbClr val="AE6339"/>
              </a:solidFill>
              <a:latin typeface="思源宋体 Heavy" panose="02020900000000000000" pitchFamily="18" charset="-122"/>
              <a:ea typeface="思源宋体 Heavy" panose="02020900000000000000" pitchFamily="18" charset="-122"/>
            </a:endParaRPr>
          </a:p>
        </p:txBody>
      </p:sp>
      <p:sp>
        <p:nvSpPr>
          <p:cNvPr id="12" name="出自【趣你的PPT】(微信:qunideppt)：最优质的PPT资源库">
            <a:extLst>
              <a:ext uri="{FF2B5EF4-FFF2-40B4-BE49-F238E27FC236}">
                <a16:creationId xmlns:a16="http://schemas.microsoft.com/office/drawing/2014/main" xmlns="" id="{72074988-1205-49BD-BD4F-2DCFC89FA8F0}"/>
              </a:ext>
            </a:extLst>
          </p:cNvPr>
          <p:cNvSpPr>
            <a:spLocks noChangeAspect="1"/>
          </p:cNvSpPr>
          <p:nvPr/>
        </p:nvSpPr>
        <p:spPr bwMode="auto">
          <a:xfrm>
            <a:off x="6646307" y="1975584"/>
            <a:ext cx="378112" cy="4160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6949"/>
                </a:moveTo>
                <a:cubicBezTo>
                  <a:pt x="21599"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chemeClr val="bg1"/>
          </a:solidFill>
          <a:ln>
            <a:noFill/>
          </a:ln>
          <a:effectLst/>
        </p:spPr>
        <p:txBody>
          <a:bodyPr lIns="38092" tIns="38092" rIns="38092" bIns="38092" anchor="ctr"/>
          <a:lstStyle/>
          <a:p>
            <a:pPr defTabSz="342265">
              <a:defRPr/>
            </a:pPr>
            <a:endParaRPr lang="es-ES" sz="2000" dirty="0">
              <a:solidFill>
                <a:srgbClr val="AE6339"/>
              </a:solidFill>
              <a:effectLst>
                <a:outerShdw blurRad="38100" dist="38100" dir="2700000" algn="tl">
                  <a:srgbClr val="000000"/>
                </a:outerShdw>
              </a:effectLst>
              <a:latin typeface="思源宋体 Heavy" panose="02020900000000000000" pitchFamily="18" charset="-122"/>
              <a:ea typeface="思源宋体 Heavy" panose="02020900000000000000" pitchFamily="18" charset="-122"/>
              <a:cs typeface="Gill Sans" charset="0"/>
              <a:sym typeface="Gill Sans" charset="0"/>
            </a:endParaRPr>
          </a:p>
        </p:txBody>
      </p:sp>
      <p:sp>
        <p:nvSpPr>
          <p:cNvPr id="13" name="出自【趣你的PPT】(微信:qunideppt)：最优质的PPT资源库">
            <a:extLst>
              <a:ext uri="{FF2B5EF4-FFF2-40B4-BE49-F238E27FC236}">
                <a16:creationId xmlns:a16="http://schemas.microsoft.com/office/drawing/2014/main" xmlns="" id="{216161C5-5A8F-4F4C-9AD5-69B5A8E99E65}"/>
              </a:ext>
            </a:extLst>
          </p:cNvPr>
          <p:cNvSpPr/>
          <p:nvPr/>
        </p:nvSpPr>
        <p:spPr>
          <a:xfrm>
            <a:off x="4941534" y="4236659"/>
            <a:ext cx="881326" cy="881326"/>
          </a:xfrm>
          <a:prstGeom prst="ellipse">
            <a:avLst/>
          </a:prstGeom>
          <a:solidFill>
            <a:srgbClr val="D0A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00" dirty="0">
              <a:solidFill>
                <a:srgbClr val="AE6339"/>
              </a:solidFill>
              <a:latin typeface="思源宋体 Heavy" panose="02020900000000000000" pitchFamily="18" charset="-122"/>
              <a:ea typeface="思源宋体 Heavy" panose="02020900000000000000" pitchFamily="18" charset="-122"/>
            </a:endParaRPr>
          </a:p>
        </p:txBody>
      </p:sp>
      <p:sp>
        <p:nvSpPr>
          <p:cNvPr id="14" name="出自【趣你的PPT】(微信:qunideppt)：最优质的PPT资源库">
            <a:extLst>
              <a:ext uri="{FF2B5EF4-FFF2-40B4-BE49-F238E27FC236}">
                <a16:creationId xmlns:a16="http://schemas.microsoft.com/office/drawing/2014/main" xmlns="" id="{A5442C42-D4B2-4C2F-AD82-7F4DF7302883}"/>
              </a:ext>
            </a:extLst>
          </p:cNvPr>
          <p:cNvSpPr>
            <a:spLocks noChangeAspect="1" noChangeArrowheads="1"/>
          </p:cNvSpPr>
          <p:nvPr/>
        </p:nvSpPr>
        <p:spPr bwMode="auto">
          <a:xfrm>
            <a:off x="5191444" y="4506567"/>
            <a:ext cx="412830" cy="365086"/>
          </a:xfrm>
          <a:custGeom>
            <a:avLst/>
            <a:gdLst>
              <a:gd name="connsiteX0" fmla="*/ 358785 w 512434"/>
              <a:gd name="connsiteY0" fmla="*/ 409158 h 453171"/>
              <a:gd name="connsiteX1" fmla="*/ 345300 w 512434"/>
              <a:gd name="connsiteY1" fmla="*/ 425866 h 453171"/>
              <a:gd name="connsiteX2" fmla="*/ 358785 w 512434"/>
              <a:gd name="connsiteY2" fmla="*/ 439722 h 453171"/>
              <a:gd name="connsiteX3" fmla="*/ 372270 w 512434"/>
              <a:gd name="connsiteY3" fmla="*/ 425866 h 453171"/>
              <a:gd name="connsiteX4" fmla="*/ 358785 w 512434"/>
              <a:gd name="connsiteY4" fmla="*/ 409158 h 453171"/>
              <a:gd name="connsiteX5" fmla="*/ 151153 w 512434"/>
              <a:gd name="connsiteY5" fmla="*/ 300585 h 453171"/>
              <a:gd name="connsiteX6" fmla="*/ 195731 w 512434"/>
              <a:gd name="connsiteY6" fmla="*/ 300585 h 453171"/>
              <a:gd name="connsiteX7" fmla="*/ 195731 w 512434"/>
              <a:gd name="connsiteY7" fmla="*/ 345175 h 453171"/>
              <a:gd name="connsiteX8" fmla="*/ 151153 w 512434"/>
              <a:gd name="connsiteY8" fmla="*/ 345175 h 453171"/>
              <a:gd name="connsiteX9" fmla="*/ 71978 w 512434"/>
              <a:gd name="connsiteY9" fmla="*/ 300585 h 453171"/>
              <a:gd name="connsiteX10" fmla="*/ 120152 w 512434"/>
              <a:gd name="connsiteY10" fmla="*/ 300585 h 453171"/>
              <a:gd name="connsiteX11" fmla="*/ 120152 w 512434"/>
              <a:gd name="connsiteY11" fmla="*/ 345175 h 453171"/>
              <a:gd name="connsiteX12" fmla="*/ 71978 w 512434"/>
              <a:gd name="connsiteY12" fmla="*/ 345175 h 453171"/>
              <a:gd name="connsiteX13" fmla="*/ 481786 w 512434"/>
              <a:gd name="connsiteY13" fmla="*/ 286492 h 453171"/>
              <a:gd name="connsiteX14" fmla="*/ 468300 w 512434"/>
              <a:gd name="connsiteY14" fmla="*/ 299940 h 453171"/>
              <a:gd name="connsiteX15" fmla="*/ 481786 w 512434"/>
              <a:gd name="connsiteY15" fmla="*/ 313389 h 453171"/>
              <a:gd name="connsiteX16" fmla="*/ 498948 w 512434"/>
              <a:gd name="connsiteY16" fmla="*/ 299940 h 453171"/>
              <a:gd name="connsiteX17" fmla="*/ 481786 w 512434"/>
              <a:gd name="connsiteY17" fmla="*/ 286492 h 453171"/>
              <a:gd name="connsiteX18" fmla="*/ 235785 w 512434"/>
              <a:gd name="connsiteY18" fmla="*/ 286492 h 453171"/>
              <a:gd name="connsiteX19" fmla="*/ 222300 w 512434"/>
              <a:gd name="connsiteY19" fmla="*/ 299940 h 453171"/>
              <a:gd name="connsiteX20" fmla="*/ 235785 w 512434"/>
              <a:gd name="connsiteY20" fmla="*/ 313389 h 453171"/>
              <a:gd name="connsiteX21" fmla="*/ 249270 w 512434"/>
              <a:gd name="connsiteY21" fmla="*/ 299940 h 453171"/>
              <a:gd name="connsiteX22" fmla="*/ 235785 w 512434"/>
              <a:gd name="connsiteY22" fmla="*/ 286492 h 453171"/>
              <a:gd name="connsiteX23" fmla="*/ 151153 w 512434"/>
              <a:gd name="connsiteY23" fmla="*/ 228588 h 453171"/>
              <a:gd name="connsiteX24" fmla="*/ 195731 w 512434"/>
              <a:gd name="connsiteY24" fmla="*/ 228588 h 453171"/>
              <a:gd name="connsiteX25" fmla="*/ 195731 w 512434"/>
              <a:gd name="connsiteY25" fmla="*/ 273178 h 453171"/>
              <a:gd name="connsiteX26" fmla="*/ 151153 w 512434"/>
              <a:gd name="connsiteY26" fmla="*/ 273178 h 453171"/>
              <a:gd name="connsiteX27" fmla="*/ 71978 w 512434"/>
              <a:gd name="connsiteY27" fmla="*/ 228588 h 453171"/>
              <a:gd name="connsiteX28" fmla="*/ 120152 w 512434"/>
              <a:gd name="connsiteY28" fmla="*/ 228588 h 453171"/>
              <a:gd name="connsiteX29" fmla="*/ 120152 w 512434"/>
              <a:gd name="connsiteY29" fmla="*/ 273178 h 453171"/>
              <a:gd name="connsiteX30" fmla="*/ 71978 w 512434"/>
              <a:gd name="connsiteY30" fmla="*/ 273178 h 453171"/>
              <a:gd name="connsiteX31" fmla="*/ 427028 w 512434"/>
              <a:gd name="connsiteY31" fmla="*/ 221695 h 453171"/>
              <a:gd name="connsiteX32" fmla="*/ 372270 w 512434"/>
              <a:gd name="connsiteY32" fmla="*/ 275896 h 453171"/>
              <a:gd name="connsiteX33" fmla="*/ 358785 w 512434"/>
              <a:gd name="connsiteY33" fmla="*/ 272636 h 453171"/>
              <a:gd name="connsiteX34" fmla="*/ 341622 w 512434"/>
              <a:gd name="connsiteY34" fmla="*/ 279564 h 453171"/>
              <a:gd name="connsiteX35" fmla="*/ 283596 w 512434"/>
              <a:gd name="connsiteY35" fmla="*/ 238404 h 453171"/>
              <a:gd name="connsiteX36" fmla="*/ 266433 w 512434"/>
              <a:gd name="connsiteY36" fmla="*/ 238404 h 453171"/>
              <a:gd name="connsiteX37" fmla="*/ 270111 w 512434"/>
              <a:gd name="connsiteY37" fmla="*/ 255520 h 453171"/>
              <a:gd name="connsiteX38" fmla="*/ 331406 w 512434"/>
              <a:gd name="connsiteY38" fmla="*/ 303200 h 453171"/>
              <a:gd name="connsiteX39" fmla="*/ 358785 w 512434"/>
              <a:gd name="connsiteY39" fmla="*/ 327245 h 453171"/>
              <a:gd name="connsiteX40" fmla="*/ 386164 w 512434"/>
              <a:gd name="connsiteY40" fmla="*/ 299940 h 453171"/>
              <a:gd name="connsiteX41" fmla="*/ 386164 w 512434"/>
              <a:gd name="connsiteY41" fmla="*/ 296680 h 453171"/>
              <a:gd name="connsiteX42" fmla="*/ 444191 w 512434"/>
              <a:gd name="connsiteY42" fmla="*/ 238404 h 453171"/>
              <a:gd name="connsiteX43" fmla="*/ 444191 w 512434"/>
              <a:gd name="connsiteY43" fmla="*/ 221695 h 453171"/>
              <a:gd name="connsiteX44" fmla="*/ 427028 w 512434"/>
              <a:gd name="connsiteY44" fmla="*/ 221695 h 453171"/>
              <a:gd name="connsiteX45" fmla="*/ 358785 w 512434"/>
              <a:gd name="connsiteY45" fmla="*/ 163826 h 453171"/>
              <a:gd name="connsiteX46" fmla="*/ 345300 w 512434"/>
              <a:gd name="connsiteY46" fmla="*/ 177274 h 453171"/>
              <a:gd name="connsiteX47" fmla="*/ 358785 w 512434"/>
              <a:gd name="connsiteY47" fmla="*/ 190723 h 453171"/>
              <a:gd name="connsiteX48" fmla="*/ 372270 w 512434"/>
              <a:gd name="connsiteY48" fmla="*/ 177274 h 453171"/>
              <a:gd name="connsiteX49" fmla="*/ 358785 w 512434"/>
              <a:gd name="connsiteY49" fmla="*/ 163826 h 453171"/>
              <a:gd name="connsiteX50" fmla="*/ 151153 w 512434"/>
              <a:gd name="connsiteY50" fmla="*/ 156592 h 453171"/>
              <a:gd name="connsiteX51" fmla="*/ 195731 w 512434"/>
              <a:gd name="connsiteY51" fmla="*/ 156592 h 453171"/>
              <a:gd name="connsiteX52" fmla="*/ 195731 w 512434"/>
              <a:gd name="connsiteY52" fmla="*/ 201182 h 453171"/>
              <a:gd name="connsiteX53" fmla="*/ 151153 w 512434"/>
              <a:gd name="connsiteY53" fmla="*/ 201182 h 453171"/>
              <a:gd name="connsiteX54" fmla="*/ 37595 w 512434"/>
              <a:gd name="connsiteY54" fmla="*/ 102289 h 453171"/>
              <a:gd name="connsiteX55" fmla="*/ 37595 w 512434"/>
              <a:gd name="connsiteY55" fmla="*/ 374925 h 453171"/>
              <a:gd name="connsiteX56" fmla="*/ 228838 w 512434"/>
              <a:gd name="connsiteY56" fmla="*/ 374925 h 453171"/>
              <a:gd name="connsiteX57" fmla="*/ 208406 w 512434"/>
              <a:gd name="connsiteY57" fmla="*/ 299940 h 453171"/>
              <a:gd name="connsiteX58" fmla="*/ 246001 w 512434"/>
              <a:gd name="connsiteY58" fmla="*/ 201318 h 453171"/>
              <a:gd name="connsiteX59" fmla="*/ 225569 w 512434"/>
              <a:gd name="connsiteY59" fmla="*/ 201318 h 453171"/>
              <a:gd name="connsiteX60" fmla="*/ 225569 w 512434"/>
              <a:gd name="connsiteY60" fmla="*/ 156898 h 453171"/>
              <a:gd name="connsiteX61" fmla="*/ 270111 w 512434"/>
              <a:gd name="connsiteY61" fmla="*/ 156898 h 453171"/>
              <a:gd name="connsiteX62" fmla="*/ 270111 w 512434"/>
              <a:gd name="connsiteY62" fmla="*/ 177274 h 453171"/>
              <a:gd name="connsiteX63" fmla="*/ 358785 w 512434"/>
              <a:gd name="connsiteY63" fmla="*/ 149970 h 453171"/>
              <a:gd name="connsiteX64" fmla="*/ 382895 w 512434"/>
              <a:gd name="connsiteY64" fmla="*/ 149970 h 453171"/>
              <a:gd name="connsiteX65" fmla="*/ 382895 w 512434"/>
              <a:gd name="connsiteY65" fmla="*/ 102289 h 453171"/>
              <a:gd name="connsiteX66" fmla="*/ 37595 w 512434"/>
              <a:gd name="connsiteY66" fmla="*/ 102289 h 453171"/>
              <a:gd name="connsiteX67" fmla="*/ 136894 w 512434"/>
              <a:gd name="connsiteY67" fmla="*/ 30564 h 453171"/>
              <a:gd name="connsiteX68" fmla="*/ 136894 w 512434"/>
              <a:gd name="connsiteY68" fmla="*/ 68057 h 453171"/>
              <a:gd name="connsiteX69" fmla="*/ 283596 w 512434"/>
              <a:gd name="connsiteY69" fmla="*/ 68057 h 453171"/>
              <a:gd name="connsiteX70" fmla="*/ 283596 w 512434"/>
              <a:gd name="connsiteY70" fmla="*/ 30564 h 453171"/>
              <a:gd name="connsiteX71" fmla="*/ 136894 w 512434"/>
              <a:gd name="connsiteY71" fmla="*/ 30564 h 453171"/>
              <a:gd name="connsiteX72" fmla="*/ 30648 w 512434"/>
              <a:gd name="connsiteY72" fmla="*/ 0 h 453171"/>
              <a:gd name="connsiteX73" fmla="*/ 389433 w 512434"/>
              <a:gd name="connsiteY73" fmla="*/ 0 h 453171"/>
              <a:gd name="connsiteX74" fmla="*/ 420490 w 512434"/>
              <a:gd name="connsiteY74" fmla="*/ 30564 h 453171"/>
              <a:gd name="connsiteX75" fmla="*/ 420490 w 512434"/>
              <a:gd name="connsiteY75" fmla="*/ 163826 h 453171"/>
              <a:gd name="connsiteX76" fmla="*/ 512434 w 512434"/>
              <a:gd name="connsiteY76" fmla="*/ 299940 h 453171"/>
              <a:gd name="connsiteX77" fmla="*/ 358785 w 512434"/>
              <a:gd name="connsiteY77" fmla="*/ 453171 h 453171"/>
              <a:gd name="connsiteX78" fmla="*/ 263164 w 512434"/>
              <a:gd name="connsiteY78" fmla="*/ 419346 h 453171"/>
              <a:gd name="connsiteX79" fmla="*/ 30648 w 512434"/>
              <a:gd name="connsiteY79" fmla="*/ 419346 h 453171"/>
              <a:gd name="connsiteX80" fmla="*/ 0 w 512434"/>
              <a:gd name="connsiteY80" fmla="*/ 388374 h 453171"/>
              <a:gd name="connsiteX81" fmla="*/ 0 w 512434"/>
              <a:gd name="connsiteY81" fmla="*/ 30564 h 453171"/>
              <a:gd name="connsiteX82" fmla="*/ 30648 w 512434"/>
              <a:gd name="connsiteY82" fmla="*/ 0 h 453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512434" h="453171">
                <a:moveTo>
                  <a:pt x="358785" y="409158"/>
                </a:moveTo>
                <a:cubicBezTo>
                  <a:pt x="351838" y="409158"/>
                  <a:pt x="345300" y="415678"/>
                  <a:pt x="345300" y="425866"/>
                </a:cubicBezTo>
                <a:cubicBezTo>
                  <a:pt x="345300" y="432794"/>
                  <a:pt x="351838" y="439722"/>
                  <a:pt x="358785" y="439722"/>
                </a:cubicBezTo>
                <a:cubicBezTo>
                  <a:pt x="365732" y="439722"/>
                  <a:pt x="372270" y="432794"/>
                  <a:pt x="372270" y="425866"/>
                </a:cubicBezTo>
                <a:cubicBezTo>
                  <a:pt x="372270" y="415678"/>
                  <a:pt x="365732" y="409158"/>
                  <a:pt x="358785" y="409158"/>
                </a:cubicBezTo>
                <a:close/>
                <a:moveTo>
                  <a:pt x="151153" y="300585"/>
                </a:moveTo>
                <a:lnTo>
                  <a:pt x="195731" y="300585"/>
                </a:lnTo>
                <a:lnTo>
                  <a:pt x="195731" y="345175"/>
                </a:lnTo>
                <a:lnTo>
                  <a:pt x="151153" y="345175"/>
                </a:lnTo>
                <a:close/>
                <a:moveTo>
                  <a:pt x="71978" y="300585"/>
                </a:moveTo>
                <a:lnTo>
                  <a:pt x="120152" y="300585"/>
                </a:lnTo>
                <a:lnTo>
                  <a:pt x="120152" y="345175"/>
                </a:lnTo>
                <a:lnTo>
                  <a:pt x="71978" y="345175"/>
                </a:lnTo>
                <a:close/>
                <a:moveTo>
                  <a:pt x="481786" y="286492"/>
                </a:moveTo>
                <a:cubicBezTo>
                  <a:pt x="474839" y="286492"/>
                  <a:pt x="468300" y="293012"/>
                  <a:pt x="468300" y="299940"/>
                </a:cubicBezTo>
                <a:cubicBezTo>
                  <a:pt x="468300" y="310128"/>
                  <a:pt x="474839" y="313389"/>
                  <a:pt x="481786" y="313389"/>
                </a:cubicBezTo>
                <a:cubicBezTo>
                  <a:pt x="492002" y="313389"/>
                  <a:pt x="498948" y="310128"/>
                  <a:pt x="498948" y="299940"/>
                </a:cubicBezTo>
                <a:cubicBezTo>
                  <a:pt x="498948" y="293012"/>
                  <a:pt x="492002" y="286492"/>
                  <a:pt x="481786" y="286492"/>
                </a:cubicBezTo>
                <a:close/>
                <a:moveTo>
                  <a:pt x="235785" y="286492"/>
                </a:moveTo>
                <a:cubicBezTo>
                  <a:pt x="228838" y="286492"/>
                  <a:pt x="222300" y="293012"/>
                  <a:pt x="222300" y="299940"/>
                </a:cubicBezTo>
                <a:cubicBezTo>
                  <a:pt x="222300" y="310128"/>
                  <a:pt x="228838" y="313389"/>
                  <a:pt x="235785" y="313389"/>
                </a:cubicBezTo>
                <a:cubicBezTo>
                  <a:pt x="242732" y="313389"/>
                  <a:pt x="249270" y="310128"/>
                  <a:pt x="249270" y="299940"/>
                </a:cubicBezTo>
                <a:cubicBezTo>
                  <a:pt x="249270" y="293012"/>
                  <a:pt x="242732" y="286492"/>
                  <a:pt x="235785" y="286492"/>
                </a:cubicBezTo>
                <a:close/>
                <a:moveTo>
                  <a:pt x="151153" y="228588"/>
                </a:moveTo>
                <a:lnTo>
                  <a:pt x="195731" y="228588"/>
                </a:lnTo>
                <a:lnTo>
                  <a:pt x="195731" y="273178"/>
                </a:lnTo>
                <a:lnTo>
                  <a:pt x="151153" y="273178"/>
                </a:lnTo>
                <a:close/>
                <a:moveTo>
                  <a:pt x="71978" y="228588"/>
                </a:moveTo>
                <a:lnTo>
                  <a:pt x="120152" y="228588"/>
                </a:lnTo>
                <a:lnTo>
                  <a:pt x="120152" y="273178"/>
                </a:lnTo>
                <a:lnTo>
                  <a:pt x="71978" y="273178"/>
                </a:lnTo>
                <a:close/>
                <a:moveTo>
                  <a:pt x="427028" y="221695"/>
                </a:moveTo>
                <a:cubicBezTo>
                  <a:pt x="427028" y="221695"/>
                  <a:pt x="427028" y="221695"/>
                  <a:pt x="372270" y="275896"/>
                </a:cubicBezTo>
                <a:cubicBezTo>
                  <a:pt x="369001" y="275896"/>
                  <a:pt x="365732" y="272636"/>
                  <a:pt x="358785" y="272636"/>
                </a:cubicBezTo>
                <a:cubicBezTo>
                  <a:pt x="351838" y="272636"/>
                  <a:pt x="345300" y="275896"/>
                  <a:pt x="341622" y="279564"/>
                </a:cubicBezTo>
                <a:cubicBezTo>
                  <a:pt x="341622" y="279564"/>
                  <a:pt x="341622" y="279564"/>
                  <a:pt x="283596" y="238404"/>
                </a:cubicBezTo>
                <a:cubicBezTo>
                  <a:pt x="280327" y="231883"/>
                  <a:pt x="270111" y="235143"/>
                  <a:pt x="266433" y="238404"/>
                </a:cubicBezTo>
                <a:cubicBezTo>
                  <a:pt x="263164" y="242071"/>
                  <a:pt x="266433" y="252260"/>
                  <a:pt x="270111" y="255520"/>
                </a:cubicBezTo>
                <a:cubicBezTo>
                  <a:pt x="270111" y="255520"/>
                  <a:pt x="270111" y="255520"/>
                  <a:pt x="331406" y="303200"/>
                </a:cubicBezTo>
                <a:cubicBezTo>
                  <a:pt x="331406" y="317056"/>
                  <a:pt x="345300" y="327245"/>
                  <a:pt x="358785" y="327245"/>
                </a:cubicBezTo>
                <a:cubicBezTo>
                  <a:pt x="375948" y="327245"/>
                  <a:pt x="386164" y="317056"/>
                  <a:pt x="386164" y="299940"/>
                </a:cubicBezTo>
                <a:lnTo>
                  <a:pt x="386164" y="296680"/>
                </a:lnTo>
                <a:cubicBezTo>
                  <a:pt x="386164" y="296680"/>
                  <a:pt x="386164" y="296680"/>
                  <a:pt x="444191" y="238404"/>
                </a:cubicBezTo>
                <a:cubicBezTo>
                  <a:pt x="447869" y="231883"/>
                  <a:pt x="451138" y="224955"/>
                  <a:pt x="444191" y="221695"/>
                </a:cubicBezTo>
                <a:cubicBezTo>
                  <a:pt x="440922" y="218027"/>
                  <a:pt x="433975" y="218027"/>
                  <a:pt x="427028" y="221695"/>
                </a:cubicBezTo>
                <a:close/>
                <a:moveTo>
                  <a:pt x="358785" y="163826"/>
                </a:moveTo>
                <a:cubicBezTo>
                  <a:pt x="351838" y="163826"/>
                  <a:pt x="345300" y="170346"/>
                  <a:pt x="345300" y="177274"/>
                </a:cubicBezTo>
                <a:cubicBezTo>
                  <a:pt x="345300" y="184202"/>
                  <a:pt x="351838" y="190723"/>
                  <a:pt x="358785" y="190723"/>
                </a:cubicBezTo>
                <a:cubicBezTo>
                  <a:pt x="365732" y="190723"/>
                  <a:pt x="372270" y="184202"/>
                  <a:pt x="372270" y="177274"/>
                </a:cubicBezTo>
                <a:cubicBezTo>
                  <a:pt x="372270" y="170346"/>
                  <a:pt x="365732" y="163826"/>
                  <a:pt x="358785" y="163826"/>
                </a:cubicBezTo>
                <a:close/>
                <a:moveTo>
                  <a:pt x="151153" y="156592"/>
                </a:moveTo>
                <a:lnTo>
                  <a:pt x="195731" y="156592"/>
                </a:lnTo>
                <a:lnTo>
                  <a:pt x="195731" y="201182"/>
                </a:lnTo>
                <a:lnTo>
                  <a:pt x="151153" y="201182"/>
                </a:lnTo>
                <a:close/>
                <a:moveTo>
                  <a:pt x="37595" y="102289"/>
                </a:moveTo>
                <a:lnTo>
                  <a:pt x="37595" y="374925"/>
                </a:lnTo>
                <a:cubicBezTo>
                  <a:pt x="37595" y="374925"/>
                  <a:pt x="37595" y="374925"/>
                  <a:pt x="228838" y="374925"/>
                </a:cubicBezTo>
                <a:cubicBezTo>
                  <a:pt x="215353" y="354549"/>
                  <a:pt x="208406" y="327245"/>
                  <a:pt x="208406" y="299940"/>
                </a:cubicBezTo>
                <a:cubicBezTo>
                  <a:pt x="208406" y="262448"/>
                  <a:pt x="222300" y="228215"/>
                  <a:pt x="246001" y="201318"/>
                </a:cubicBezTo>
                <a:cubicBezTo>
                  <a:pt x="246001" y="201318"/>
                  <a:pt x="246001" y="201318"/>
                  <a:pt x="225569" y="201318"/>
                </a:cubicBezTo>
                <a:cubicBezTo>
                  <a:pt x="225569" y="201318"/>
                  <a:pt x="225569" y="201318"/>
                  <a:pt x="225569" y="156898"/>
                </a:cubicBezTo>
                <a:cubicBezTo>
                  <a:pt x="225569" y="156898"/>
                  <a:pt x="225569" y="156898"/>
                  <a:pt x="270111" y="156898"/>
                </a:cubicBezTo>
                <a:cubicBezTo>
                  <a:pt x="270111" y="156898"/>
                  <a:pt x="270111" y="156898"/>
                  <a:pt x="270111" y="177274"/>
                </a:cubicBezTo>
                <a:cubicBezTo>
                  <a:pt x="293812" y="160158"/>
                  <a:pt x="324868" y="149970"/>
                  <a:pt x="358785" y="149970"/>
                </a:cubicBezTo>
                <a:cubicBezTo>
                  <a:pt x="365732" y="149970"/>
                  <a:pt x="375948" y="149970"/>
                  <a:pt x="382895" y="149970"/>
                </a:cubicBezTo>
                <a:cubicBezTo>
                  <a:pt x="382895" y="149970"/>
                  <a:pt x="382895" y="149970"/>
                  <a:pt x="382895" y="102289"/>
                </a:cubicBezTo>
                <a:cubicBezTo>
                  <a:pt x="382895" y="102289"/>
                  <a:pt x="382895" y="102289"/>
                  <a:pt x="37595" y="102289"/>
                </a:cubicBezTo>
                <a:close/>
                <a:moveTo>
                  <a:pt x="136894" y="30564"/>
                </a:moveTo>
                <a:lnTo>
                  <a:pt x="136894" y="68057"/>
                </a:lnTo>
                <a:cubicBezTo>
                  <a:pt x="136894" y="68057"/>
                  <a:pt x="136894" y="68057"/>
                  <a:pt x="283596" y="68057"/>
                </a:cubicBezTo>
                <a:cubicBezTo>
                  <a:pt x="283596" y="68057"/>
                  <a:pt x="283596" y="68057"/>
                  <a:pt x="283596" y="30564"/>
                </a:cubicBezTo>
                <a:cubicBezTo>
                  <a:pt x="283596" y="30564"/>
                  <a:pt x="283596" y="30564"/>
                  <a:pt x="136894" y="30564"/>
                </a:cubicBezTo>
                <a:close/>
                <a:moveTo>
                  <a:pt x="30648" y="0"/>
                </a:moveTo>
                <a:cubicBezTo>
                  <a:pt x="30648" y="0"/>
                  <a:pt x="30648" y="0"/>
                  <a:pt x="389433" y="0"/>
                </a:cubicBezTo>
                <a:cubicBezTo>
                  <a:pt x="406596" y="0"/>
                  <a:pt x="420490" y="13856"/>
                  <a:pt x="420490" y="30564"/>
                </a:cubicBezTo>
                <a:cubicBezTo>
                  <a:pt x="420490" y="30564"/>
                  <a:pt x="420490" y="30564"/>
                  <a:pt x="420490" y="163826"/>
                </a:cubicBezTo>
                <a:cubicBezTo>
                  <a:pt x="474839" y="187463"/>
                  <a:pt x="512434" y="238404"/>
                  <a:pt x="512434" y="299940"/>
                </a:cubicBezTo>
                <a:cubicBezTo>
                  <a:pt x="512434" y="385113"/>
                  <a:pt x="444191" y="453171"/>
                  <a:pt x="358785" y="453171"/>
                </a:cubicBezTo>
                <a:cubicBezTo>
                  <a:pt x="324868" y="453171"/>
                  <a:pt x="290543" y="439722"/>
                  <a:pt x="263164" y="419346"/>
                </a:cubicBezTo>
                <a:cubicBezTo>
                  <a:pt x="263164" y="419346"/>
                  <a:pt x="263164" y="419346"/>
                  <a:pt x="30648" y="419346"/>
                </a:cubicBezTo>
                <a:cubicBezTo>
                  <a:pt x="13894" y="419346"/>
                  <a:pt x="0" y="405490"/>
                  <a:pt x="0" y="388374"/>
                </a:cubicBezTo>
                <a:cubicBezTo>
                  <a:pt x="0" y="388374"/>
                  <a:pt x="0" y="388374"/>
                  <a:pt x="0" y="30564"/>
                </a:cubicBezTo>
                <a:cubicBezTo>
                  <a:pt x="0" y="13856"/>
                  <a:pt x="13894" y="0"/>
                  <a:pt x="30648" y="0"/>
                </a:cubicBezTo>
                <a:close/>
              </a:path>
            </a:pathLst>
          </a:custGeom>
          <a:solidFill>
            <a:schemeClr val="bg1"/>
          </a:solidFill>
          <a:ln>
            <a:noFill/>
          </a:ln>
          <a:effectLst/>
        </p:spPr>
        <p:txBody>
          <a:bodyPr wrap="square" anchor="ctr">
            <a:noAutofit/>
          </a:bodyPr>
          <a:lstStyle/>
          <a:p>
            <a:pPr>
              <a:defRPr/>
            </a:pPr>
            <a:endParaRPr lang="en-US" sz="1400" dirty="0">
              <a:solidFill>
                <a:srgbClr val="AE6339"/>
              </a:solidFill>
              <a:latin typeface="思源宋体 Heavy" panose="02020900000000000000" pitchFamily="18" charset="-122"/>
              <a:ea typeface="思源宋体 Heavy" panose="02020900000000000000" pitchFamily="18" charset="-122"/>
            </a:endParaRPr>
          </a:p>
        </p:txBody>
      </p:sp>
      <p:sp>
        <p:nvSpPr>
          <p:cNvPr id="15" name="出自【趣你的PPT】(微信:qunideppt)：最优质的PPT资源库">
            <a:extLst>
              <a:ext uri="{FF2B5EF4-FFF2-40B4-BE49-F238E27FC236}">
                <a16:creationId xmlns:a16="http://schemas.microsoft.com/office/drawing/2014/main" xmlns="" id="{F9D8F8D2-FCE6-459F-BFFB-62ACD5701C4F}"/>
              </a:ext>
            </a:extLst>
          </p:cNvPr>
          <p:cNvSpPr/>
          <p:nvPr/>
        </p:nvSpPr>
        <p:spPr>
          <a:xfrm>
            <a:off x="6415495" y="2990417"/>
            <a:ext cx="881326" cy="881326"/>
          </a:xfrm>
          <a:prstGeom prst="ellipse">
            <a:avLst/>
          </a:prstGeom>
          <a:solidFill>
            <a:srgbClr val="D0A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00" dirty="0">
              <a:solidFill>
                <a:srgbClr val="AE6339"/>
              </a:solidFill>
              <a:latin typeface="思源宋体 Heavy" panose="02020900000000000000" pitchFamily="18" charset="-122"/>
              <a:ea typeface="思源宋体 Heavy" panose="02020900000000000000" pitchFamily="18" charset="-122"/>
            </a:endParaRPr>
          </a:p>
        </p:txBody>
      </p:sp>
      <p:sp>
        <p:nvSpPr>
          <p:cNvPr id="16" name="出自【趣你的PPT】(微信:qunideppt)：最优质的PPT资源库">
            <a:extLst>
              <a:ext uri="{FF2B5EF4-FFF2-40B4-BE49-F238E27FC236}">
                <a16:creationId xmlns:a16="http://schemas.microsoft.com/office/drawing/2014/main" xmlns="" id="{7E73C9F4-8DD2-4CD3-8D68-DA0FFAD1392F}"/>
              </a:ext>
            </a:extLst>
          </p:cNvPr>
          <p:cNvSpPr>
            <a:spLocks noChangeAspect="1" noChangeArrowheads="1"/>
          </p:cNvSpPr>
          <p:nvPr/>
        </p:nvSpPr>
        <p:spPr bwMode="auto">
          <a:xfrm>
            <a:off x="6681198" y="3221679"/>
            <a:ext cx="349920" cy="418802"/>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bg1"/>
          </a:solidFill>
          <a:ln>
            <a:noFill/>
          </a:ln>
          <a:effectLst/>
        </p:spPr>
        <p:txBody>
          <a:bodyPr wrap="square" anchor="ctr">
            <a:noAutofit/>
          </a:bodyPr>
          <a:lstStyle/>
          <a:p>
            <a:pPr>
              <a:defRPr/>
            </a:pPr>
            <a:endParaRPr lang="en-US" sz="1400" dirty="0">
              <a:solidFill>
                <a:srgbClr val="AE6339"/>
              </a:solidFill>
              <a:latin typeface="思源宋体 Heavy" panose="02020900000000000000" pitchFamily="18" charset="-122"/>
              <a:ea typeface="思源宋体 Heavy" panose="02020900000000000000" pitchFamily="18" charset="-122"/>
            </a:endParaRPr>
          </a:p>
        </p:txBody>
      </p:sp>
      <p:sp>
        <p:nvSpPr>
          <p:cNvPr id="17" name="出自【趣你的PPT】(微信:qunideppt)：最优质的PPT资源库">
            <a:extLst>
              <a:ext uri="{FF2B5EF4-FFF2-40B4-BE49-F238E27FC236}">
                <a16:creationId xmlns:a16="http://schemas.microsoft.com/office/drawing/2014/main" xmlns="" id="{60898123-35BC-425B-A4CB-D3DD44A7246A}"/>
              </a:ext>
            </a:extLst>
          </p:cNvPr>
          <p:cNvSpPr/>
          <p:nvPr/>
        </p:nvSpPr>
        <p:spPr>
          <a:xfrm>
            <a:off x="4941534" y="1742937"/>
            <a:ext cx="881326" cy="881326"/>
          </a:xfrm>
          <a:prstGeom prst="ellipse">
            <a:avLst/>
          </a:prstGeom>
          <a:solidFill>
            <a:srgbClr val="D0A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00" dirty="0">
              <a:solidFill>
                <a:srgbClr val="AE6339"/>
              </a:solidFill>
              <a:latin typeface="思源宋体 Heavy" panose="02020900000000000000" pitchFamily="18" charset="-122"/>
              <a:ea typeface="思源宋体 Heavy" panose="02020900000000000000" pitchFamily="18" charset="-122"/>
            </a:endParaRPr>
          </a:p>
        </p:txBody>
      </p:sp>
      <p:sp>
        <p:nvSpPr>
          <p:cNvPr id="18" name="出自【趣你的PPT】(微信:qunideppt)：最优质的PPT资源库">
            <a:extLst>
              <a:ext uri="{FF2B5EF4-FFF2-40B4-BE49-F238E27FC236}">
                <a16:creationId xmlns:a16="http://schemas.microsoft.com/office/drawing/2014/main" xmlns="" id="{71835393-3AE9-4D96-A5A8-5AD46E5F80C1}"/>
              </a:ext>
            </a:extLst>
          </p:cNvPr>
          <p:cNvSpPr>
            <a:spLocks noChangeAspect="1"/>
          </p:cNvSpPr>
          <p:nvPr/>
        </p:nvSpPr>
        <p:spPr bwMode="auto">
          <a:xfrm>
            <a:off x="5167979" y="1969326"/>
            <a:ext cx="428436" cy="428548"/>
          </a:xfrm>
          <a:custGeom>
            <a:avLst/>
            <a:gdLst>
              <a:gd name="T0" fmla="+- 0 10798 9"/>
              <a:gd name="T1" fmla="*/ T0 w 21578"/>
              <a:gd name="T2" fmla="*/ 10800 h 21600"/>
              <a:gd name="T3" fmla="+- 0 10798 9"/>
              <a:gd name="T4" fmla="*/ T3 w 21578"/>
              <a:gd name="T5" fmla="*/ 10800 h 21600"/>
              <a:gd name="T6" fmla="+- 0 10798 9"/>
              <a:gd name="T7" fmla="*/ T6 w 21578"/>
              <a:gd name="T8" fmla="*/ 10800 h 21600"/>
              <a:gd name="T9" fmla="+- 0 10798 9"/>
              <a:gd name="T10" fmla="*/ T9 w 21578"/>
              <a:gd name="T11" fmla="*/ 10800 h 21600"/>
            </a:gdLst>
            <a:ahLst/>
            <a:cxnLst>
              <a:cxn ang="0">
                <a:pos x="T1" y="T2"/>
              </a:cxn>
              <a:cxn ang="0">
                <a:pos x="T4" y="T5"/>
              </a:cxn>
              <a:cxn ang="0">
                <a:pos x="T7" y="T8"/>
              </a:cxn>
              <a:cxn ang="0">
                <a:pos x="T10" y="T11"/>
              </a:cxn>
            </a:cxnLst>
            <a:rect l="0" t="0" r="r" b="b"/>
            <a:pathLst>
              <a:path w="21578" h="21600">
                <a:moveTo>
                  <a:pt x="21416" y="10074"/>
                </a:moveTo>
                <a:cubicBezTo>
                  <a:pt x="21507" y="10166"/>
                  <a:pt x="21562" y="10284"/>
                  <a:pt x="21574" y="10428"/>
                </a:cubicBezTo>
                <a:cubicBezTo>
                  <a:pt x="21590" y="10569"/>
                  <a:pt x="21562" y="10702"/>
                  <a:pt x="21483" y="10820"/>
                </a:cubicBezTo>
                <a:lnTo>
                  <a:pt x="20967" y="11551"/>
                </a:lnTo>
                <a:cubicBezTo>
                  <a:pt x="20891" y="11678"/>
                  <a:pt x="20778" y="11744"/>
                  <a:pt x="20634" y="11744"/>
                </a:cubicBezTo>
                <a:lnTo>
                  <a:pt x="19889" y="11744"/>
                </a:lnTo>
                <a:cubicBezTo>
                  <a:pt x="19769" y="11744"/>
                  <a:pt x="19671" y="11704"/>
                  <a:pt x="19601" y="11632"/>
                </a:cubicBezTo>
                <a:lnTo>
                  <a:pt x="11078" y="3253"/>
                </a:lnTo>
                <a:cubicBezTo>
                  <a:pt x="10884" y="3072"/>
                  <a:pt x="10695" y="3072"/>
                  <a:pt x="10503" y="3253"/>
                </a:cubicBezTo>
                <a:lnTo>
                  <a:pt x="1980" y="11632"/>
                </a:lnTo>
                <a:cubicBezTo>
                  <a:pt x="1918" y="11704"/>
                  <a:pt x="1819" y="11744"/>
                  <a:pt x="1692" y="11744"/>
                </a:cubicBezTo>
                <a:lnTo>
                  <a:pt x="944" y="11744"/>
                </a:lnTo>
                <a:cubicBezTo>
                  <a:pt x="808" y="11744"/>
                  <a:pt x="695" y="11678"/>
                  <a:pt x="611" y="11551"/>
                </a:cubicBezTo>
                <a:lnTo>
                  <a:pt x="96" y="10820"/>
                </a:lnTo>
                <a:cubicBezTo>
                  <a:pt x="19" y="10710"/>
                  <a:pt x="-9" y="10584"/>
                  <a:pt x="2" y="10440"/>
                </a:cubicBezTo>
                <a:cubicBezTo>
                  <a:pt x="19" y="10298"/>
                  <a:pt x="74" y="10175"/>
                  <a:pt x="165" y="10074"/>
                </a:cubicBezTo>
                <a:lnTo>
                  <a:pt x="10112" y="287"/>
                </a:lnTo>
                <a:cubicBezTo>
                  <a:pt x="10321" y="106"/>
                  <a:pt x="10546" y="8"/>
                  <a:pt x="10788" y="0"/>
                </a:cubicBezTo>
                <a:cubicBezTo>
                  <a:pt x="11042" y="0"/>
                  <a:pt x="11267" y="97"/>
                  <a:pt x="11469" y="287"/>
                </a:cubicBezTo>
                <a:lnTo>
                  <a:pt x="14220" y="2991"/>
                </a:lnTo>
                <a:lnTo>
                  <a:pt x="14220" y="1586"/>
                </a:lnTo>
                <a:cubicBezTo>
                  <a:pt x="14220" y="1436"/>
                  <a:pt x="14266" y="1313"/>
                  <a:pt x="14352" y="1206"/>
                </a:cubicBezTo>
                <a:cubicBezTo>
                  <a:pt x="14441" y="1099"/>
                  <a:pt x="14546" y="1048"/>
                  <a:pt x="14669" y="1048"/>
                </a:cubicBezTo>
                <a:lnTo>
                  <a:pt x="17226" y="1048"/>
                </a:lnTo>
                <a:cubicBezTo>
                  <a:pt x="17348" y="1048"/>
                  <a:pt x="17451" y="1099"/>
                  <a:pt x="17530" y="1206"/>
                </a:cubicBezTo>
                <a:cubicBezTo>
                  <a:pt x="17609" y="1312"/>
                  <a:pt x="17653" y="1436"/>
                  <a:pt x="17653" y="1586"/>
                </a:cubicBezTo>
                <a:lnTo>
                  <a:pt x="17653" y="6383"/>
                </a:lnTo>
                <a:lnTo>
                  <a:pt x="21416" y="10074"/>
                </a:lnTo>
                <a:close/>
                <a:moveTo>
                  <a:pt x="18523" y="11977"/>
                </a:moveTo>
                <a:lnTo>
                  <a:pt x="18523" y="20551"/>
                </a:lnTo>
                <a:cubicBezTo>
                  <a:pt x="18523" y="20854"/>
                  <a:pt x="18441" y="21104"/>
                  <a:pt x="18276" y="21300"/>
                </a:cubicBezTo>
                <a:cubicBezTo>
                  <a:pt x="18110" y="21502"/>
                  <a:pt x="17904" y="21599"/>
                  <a:pt x="17653" y="21599"/>
                </a:cubicBezTo>
                <a:lnTo>
                  <a:pt x="12809" y="21599"/>
                </a:lnTo>
                <a:lnTo>
                  <a:pt x="12809" y="14736"/>
                </a:lnTo>
                <a:lnTo>
                  <a:pt x="8772" y="14736"/>
                </a:lnTo>
                <a:lnTo>
                  <a:pt x="8772" y="21599"/>
                </a:lnTo>
                <a:lnTo>
                  <a:pt x="3928" y="21599"/>
                </a:lnTo>
                <a:cubicBezTo>
                  <a:pt x="3677" y="21599"/>
                  <a:pt x="3468" y="21502"/>
                  <a:pt x="3303" y="21300"/>
                </a:cubicBezTo>
                <a:cubicBezTo>
                  <a:pt x="3140" y="21104"/>
                  <a:pt x="3056" y="20854"/>
                  <a:pt x="3056" y="20551"/>
                </a:cubicBezTo>
                <a:lnTo>
                  <a:pt x="3056" y="11977"/>
                </a:lnTo>
                <a:lnTo>
                  <a:pt x="10788" y="4356"/>
                </a:lnTo>
                <a:lnTo>
                  <a:pt x="18523" y="11977"/>
                </a:lnTo>
                <a:close/>
              </a:path>
            </a:pathLst>
          </a:custGeom>
          <a:solidFill>
            <a:schemeClr val="bg1"/>
          </a:solidFill>
          <a:ln>
            <a:noFill/>
          </a:ln>
          <a:effectLst/>
        </p:spPr>
        <p:txBody>
          <a:bodyPr lIns="76184" tIns="76184" rIns="76184" bIns="76184" anchor="ctr"/>
          <a:lstStyle/>
          <a:p>
            <a:pPr defTabSz="685165">
              <a:defRPr/>
            </a:pPr>
            <a:endParaRPr lang="es-ES" sz="4400" dirty="0">
              <a:solidFill>
                <a:srgbClr val="AE6339"/>
              </a:solidFill>
              <a:effectLst>
                <a:outerShdw blurRad="38100" dist="38100" dir="2700000" algn="tl">
                  <a:srgbClr val="000000"/>
                </a:outerShdw>
              </a:effectLst>
              <a:latin typeface="思源宋体 Heavy" panose="02020900000000000000" pitchFamily="18" charset="-122"/>
              <a:ea typeface="思源宋体 Heavy" panose="02020900000000000000" pitchFamily="18" charset="-122"/>
              <a:cs typeface="Gill Sans" charset="0"/>
              <a:sym typeface="Gill Sans" charset="0"/>
            </a:endParaRPr>
          </a:p>
        </p:txBody>
      </p:sp>
      <p:sp>
        <p:nvSpPr>
          <p:cNvPr id="19" name="TextBox 13">
            <a:extLst>
              <a:ext uri="{FF2B5EF4-FFF2-40B4-BE49-F238E27FC236}">
                <a16:creationId xmlns:a16="http://schemas.microsoft.com/office/drawing/2014/main" xmlns="" id="{450E6D65-729B-4E86-978A-C80874317449}"/>
              </a:ext>
            </a:extLst>
          </p:cNvPr>
          <p:cNvSpPr txBox="1"/>
          <p:nvPr/>
        </p:nvSpPr>
        <p:spPr>
          <a:xfrm>
            <a:off x="7527633" y="1718615"/>
            <a:ext cx="3510873" cy="715389"/>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4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rPr>
              <a:t>点击输入标题</a:t>
            </a:r>
            <a:endParaRPr lang="en-US" altLang="zh-CN" sz="14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endParaRPr>
          </a:p>
          <a:p>
            <a:pPr defTabSz="1216660">
              <a:lnSpc>
                <a:spcPct val="120000"/>
              </a:lnSpc>
              <a:spcBef>
                <a:spcPct val="20000"/>
              </a:spcBef>
              <a:defRPr/>
            </a:pPr>
            <a:r>
              <a:rPr lang="zh-CN" altLang="en-US" sz="11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rPr>
              <a:t>单击此处可编辑内容，根据您的需要自由拉伸文本框大小</a:t>
            </a:r>
            <a:endParaRPr lang="en-US" altLang="zh-CN" sz="11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endParaRPr>
          </a:p>
          <a:p>
            <a:pPr defTabSz="1216660">
              <a:lnSpc>
                <a:spcPct val="120000"/>
              </a:lnSpc>
              <a:spcBef>
                <a:spcPct val="20000"/>
              </a:spcBef>
              <a:defRPr/>
            </a:pPr>
            <a:r>
              <a:rPr lang="en-US" altLang="zh-CN" sz="1100" dirty="0">
                <a:solidFill>
                  <a:srgbClr val="2E3F55"/>
                </a:solidFill>
                <a:latin typeface="思源宋体 Heavy" panose="02020900000000000000" pitchFamily="18" charset="-122"/>
                <a:ea typeface="思源宋体 Heavy" panose="02020900000000000000" pitchFamily="18" charset="-122"/>
              </a:rPr>
              <a:t>……</a:t>
            </a:r>
          </a:p>
        </p:txBody>
      </p:sp>
      <p:sp>
        <p:nvSpPr>
          <p:cNvPr id="20" name="TextBox 13">
            <a:extLst>
              <a:ext uri="{FF2B5EF4-FFF2-40B4-BE49-F238E27FC236}">
                <a16:creationId xmlns:a16="http://schemas.microsoft.com/office/drawing/2014/main" xmlns="" id="{FC22ABF6-10AF-42BC-B1A6-E80CEFA98366}"/>
              </a:ext>
            </a:extLst>
          </p:cNvPr>
          <p:cNvSpPr txBox="1"/>
          <p:nvPr/>
        </p:nvSpPr>
        <p:spPr>
          <a:xfrm>
            <a:off x="7527632" y="2990417"/>
            <a:ext cx="3510873" cy="715389"/>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4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rPr>
              <a:t>点击输入标题</a:t>
            </a:r>
            <a:endParaRPr lang="en-US" altLang="zh-CN" sz="14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endParaRPr>
          </a:p>
          <a:p>
            <a:pPr defTabSz="1216660">
              <a:lnSpc>
                <a:spcPct val="120000"/>
              </a:lnSpc>
              <a:spcBef>
                <a:spcPct val="20000"/>
              </a:spcBef>
              <a:defRPr/>
            </a:pPr>
            <a:r>
              <a:rPr lang="zh-CN" altLang="en-US" sz="11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rPr>
              <a:t>单击此处可编辑内容，根据您的需要自由拉伸文本框大小</a:t>
            </a:r>
            <a:endParaRPr lang="en-US" altLang="zh-CN" sz="11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endParaRPr>
          </a:p>
          <a:p>
            <a:pPr defTabSz="1216660">
              <a:lnSpc>
                <a:spcPct val="120000"/>
              </a:lnSpc>
              <a:spcBef>
                <a:spcPct val="20000"/>
              </a:spcBef>
              <a:defRPr/>
            </a:pPr>
            <a:r>
              <a:rPr lang="en-US" altLang="zh-CN" sz="1100" dirty="0">
                <a:solidFill>
                  <a:srgbClr val="2E3F55"/>
                </a:solidFill>
                <a:latin typeface="思源宋体 Heavy" panose="02020900000000000000" pitchFamily="18" charset="-122"/>
                <a:ea typeface="思源宋体 Heavy" panose="02020900000000000000" pitchFamily="18" charset="-122"/>
              </a:rPr>
              <a:t>……</a:t>
            </a:r>
          </a:p>
        </p:txBody>
      </p:sp>
      <p:sp>
        <p:nvSpPr>
          <p:cNvPr id="21" name="TextBox 13">
            <a:extLst>
              <a:ext uri="{FF2B5EF4-FFF2-40B4-BE49-F238E27FC236}">
                <a16:creationId xmlns:a16="http://schemas.microsoft.com/office/drawing/2014/main" xmlns="" id="{B9E166EB-4B58-49B5-8210-2C577CF7341E}"/>
              </a:ext>
            </a:extLst>
          </p:cNvPr>
          <p:cNvSpPr txBox="1"/>
          <p:nvPr/>
        </p:nvSpPr>
        <p:spPr>
          <a:xfrm>
            <a:off x="7527631" y="4262219"/>
            <a:ext cx="3510873" cy="715389"/>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4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rPr>
              <a:t>点击输入标题</a:t>
            </a:r>
            <a:endParaRPr lang="en-US" altLang="zh-CN" sz="14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endParaRPr>
          </a:p>
          <a:p>
            <a:pPr defTabSz="1216660">
              <a:lnSpc>
                <a:spcPct val="120000"/>
              </a:lnSpc>
              <a:spcBef>
                <a:spcPct val="20000"/>
              </a:spcBef>
              <a:defRPr/>
            </a:pPr>
            <a:r>
              <a:rPr lang="zh-CN" altLang="en-US" sz="11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rPr>
              <a:t>单击此处可编辑内容，根据您的需要自由拉伸文本框大小</a:t>
            </a:r>
            <a:endParaRPr lang="en-US" altLang="zh-CN" sz="11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endParaRPr>
          </a:p>
          <a:p>
            <a:pPr defTabSz="1216660">
              <a:lnSpc>
                <a:spcPct val="120000"/>
              </a:lnSpc>
              <a:spcBef>
                <a:spcPct val="20000"/>
              </a:spcBef>
              <a:defRPr/>
            </a:pPr>
            <a:r>
              <a:rPr lang="en-US" altLang="zh-CN" sz="1100" dirty="0">
                <a:solidFill>
                  <a:srgbClr val="2E3F55"/>
                </a:solidFill>
                <a:latin typeface="思源宋体 Heavy" panose="02020900000000000000" pitchFamily="18" charset="-122"/>
                <a:ea typeface="思源宋体 Heavy" panose="02020900000000000000" pitchFamily="18" charset="-122"/>
              </a:rPr>
              <a:t>……</a:t>
            </a:r>
          </a:p>
        </p:txBody>
      </p:sp>
      <p:sp>
        <p:nvSpPr>
          <p:cNvPr id="22" name="TextBox 13">
            <a:extLst>
              <a:ext uri="{FF2B5EF4-FFF2-40B4-BE49-F238E27FC236}">
                <a16:creationId xmlns:a16="http://schemas.microsoft.com/office/drawing/2014/main" xmlns="" id="{C95A8C60-3B57-4F79-804F-69E77E1CD28A}"/>
              </a:ext>
            </a:extLst>
          </p:cNvPr>
          <p:cNvSpPr txBox="1"/>
          <p:nvPr/>
        </p:nvSpPr>
        <p:spPr>
          <a:xfrm>
            <a:off x="1056790" y="1796244"/>
            <a:ext cx="3510873" cy="715389"/>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4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rPr>
              <a:t>点击输入标题</a:t>
            </a:r>
            <a:endParaRPr lang="en-US" altLang="zh-CN" sz="14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endParaRPr>
          </a:p>
          <a:p>
            <a:pPr algn="r" defTabSz="1216660">
              <a:lnSpc>
                <a:spcPct val="120000"/>
              </a:lnSpc>
              <a:spcBef>
                <a:spcPct val="20000"/>
              </a:spcBef>
              <a:defRPr/>
            </a:pPr>
            <a:r>
              <a:rPr lang="zh-CN" altLang="en-US" sz="11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rPr>
              <a:t>单击此处可编辑内容，根据您的需要自由拉伸文本框大小</a:t>
            </a:r>
            <a:endParaRPr lang="en-US" altLang="zh-CN" sz="11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endParaRPr>
          </a:p>
          <a:p>
            <a:pPr algn="r" defTabSz="1216660">
              <a:lnSpc>
                <a:spcPct val="120000"/>
              </a:lnSpc>
              <a:spcBef>
                <a:spcPct val="20000"/>
              </a:spcBef>
              <a:defRPr/>
            </a:pPr>
            <a:r>
              <a:rPr lang="en-US" altLang="zh-CN" sz="1100" dirty="0">
                <a:solidFill>
                  <a:srgbClr val="2E3F55"/>
                </a:solidFill>
                <a:latin typeface="思源宋体 Heavy" panose="02020900000000000000" pitchFamily="18" charset="-122"/>
                <a:ea typeface="思源宋体 Heavy" panose="02020900000000000000" pitchFamily="18" charset="-122"/>
              </a:rPr>
              <a:t>……</a:t>
            </a:r>
          </a:p>
        </p:txBody>
      </p:sp>
      <p:sp>
        <p:nvSpPr>
          <p:cNvPr id="23" name="TextBox 13">
            <a:extLst>
              <a:ext uri="{FF2B5EF4-FFF2-40B4-BE49-F238E27FC236}">
                <a16:creationId xmlns:a16="http://schemas.microsoft.com/office/drawing/2014/main" xmlns="" id="{8FA56C56-DE64-4C3B-AA9A-6C8187121307}"/>
              </a:ext>
            </a:extLst>
          </p:cNvPr>
          <p:cNvSpPr txBox="1"/>
          <p:nvPr/>
        </p:nvSpPr>
        <p:spPr>
          <a:xfrm>
            <a:off x="1056789" y="3068046"/>
            <a:ext cx="3510873" cy="715389"/>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4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rPr>
              <a:t>点击输入标题</a:t>
            </a:r>
            <a:endParaRPr lang="en-US" altLang="zh-CN" sz="14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endParaRPr>
          </a:p>
          <a:p>
            <a:pPr algn="r" defTabSz="1216660">
              <a:lnSpc>
                <a:spcPct val="120000"/>
              </a:lnSpc>
              <a:spcBef>
                <a:spcPct val="20000"/>
              </a:spcBef>
              <a:defRPr/>
            </a:pPr>
            <a:r>
              <a:rPr lang="zh-CN" altLang="en-US" sz="11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rPr>
              <a:t>单击此处可编辑内容，根据您的需要自由拉伸文本框大小</a:t>
            </a:r>
            <a:endParaRPr lang="en-US" altLang="zh-CN" sz="11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endParaRPr>
          </a:p>
          <a:p>
            <a:pPr algn="r" defTabSz="1216660">
              <a:lnSpc>
                <a:spcPct val="120000"/>
              </a:lnSpc>
              <a:spcBef>
                <a:spcPct val="20000"/>
              </a:spcBef>
              <a:defRPr/>
            </a:pPr>
            <a:r>
              <a:rPr lang="en-US" altLang="zh-CN" sz="1100" dirty="0">
                <a:solidFill>
                  <a:srgbClr val="2E3F55"/>
                </a:solidFill>
                <a:latin typeface="思源宋体 Heavy" panose="02020900000000000000" pitchFamily="18" charset="-122"/>
                <a:ea typeface="思源宋体 Heavy" panose="02020900000000000000" pitchFamily="18" charset="-122"/>
              </a:rPr>
              <a:t>……</a:t>
            </a:r>
          </a:p>
        </p:txBody>
      </p:sp>
      <p:sp>
        <p:nvSpPr>
          <p:cNvPr id="24" name="TextBox 13">
            <a:extLst>
              <a:ext uri="{FF2B5EF4-FFF2-40B4-BE49-F238E27FC236}">
                <a16:creationId xmlns:a16="http://schemas.microsoft.com/office/drawing/2014/main" xmlns="" id="{44D55755-3655-4946-AD38-155FBED51DEB}"/>
              </a:ext>
            </a:extLst>
          </p:cNvPr>
          <p:cNvSpPr txBox="1"/>
          <p:nvPr/>
        </p:nvSpPr>
        <p:spPr>
          <a:xfrm>
            <a:off x="1056788" y="4339848"/>
            <a:ext cx="3510873" cy="715389"/>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4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rPr>
              <a:t>点击输入标题</a:t>
            </a:r>
            <a:endParaRPr lang="en-US" altLang="zh-CN" sz="14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endParaRPr>
          </a:p>
          <a:p>
            <a:pPr algn="r" defTabSz="1216660">
              <a:lnSpc>
                <a:spcPct val="120000"/>
              </a:lnSpc>
              <a:spcBef>
                <a:spcPct val="20000"/>
              </a:spcBef>
              <a:defRPr/>
            </a:pPr>
            <a:r>
              <a:rPr lang="zh-CN" altLang="en-US" sz="11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rPr>
              <a:t>单击此处可编辑内容，根据您的需要自由拉伸文本框大小</a:t>
            </a:r>
            <a:endParaRPr lang="en-US" altLang="zh-CN" sz="11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endParaRPr>
          </a:p>
          <a:p>
            <a:pPr algn="r" defTabSz="1216660">
              <a:lnSpc>
                <a:spcPct val="120000"/>
              </a:lnSpc>
              <a:spcBef>
                <a:spcPct val="20000"/>
              </a:spcBef>
              <a:defRPr/>
            </a:pPr>
            <a:r>
              <a:rPr lang="en-US" altLang="zh-CN" sz="1100" dirty="0">
                <a:solidFill>
                  <a:srgbClr val="2E3F55"/>
                </a:solidFill>
                <a:latin typeface="思源宋体 Heavy" panose="02020900000000000000" pitchFamily="18" charset="-122"/>
                <a:ea typeface="思源宋体 Heavy" panose="02020900000000000000" pitchFamily="18" charset="-122"/>
              </a:rPr>
              <a:t>……</a:t>
            </a:r>
          </a:p>
        </p:txBody>
      </p:sp>
    </p:spTree>
    <p:extLst>
      <p:ext uri="{BB962C8B-B14F-4D97-AF65-F5344CB8AC3E}">
        <p14:creationId xmlns:p14="http://schemas.microsoft.com/office/powerpoint/2010/main" val="3337184421"/>
      </p:ext>
    </p:extLst>
  </p:cSld>
  <p:clrMapOvr>
    <a:masterClrMapping/>
  </p:clrMapOvr>
  <mc:AlternateContent xmlns:mc="http://schemas.openxmlformats.org/markup-compatibility/2006" xmlns:p15="http://schemas.microsoft.com/office/powerpoint/2012/main">
    <mc:Choice Requires="p15">
      <p:transition spd="slow" advTm="3000">
        <p15:prstTrans prst="drap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0-#ppt_w/2"/>
                                          </p:val>
                                        </p:tav>
                                        <p:tav tm="100000">
                                          <p:val>
                                            <p:strVal val="#ppt_x"/>
                                          </p:val>
                                        </p:tav>
                                      </p:tavLst>
                                    </p:anim>
                                    <p:anim calcmode="lin" valueType="num">
                                      <p:cBhvr additive="base">
                                        <p:cTn id="24" dur="500" fill="hold"/>
                                        <p:tgtEl>
                                          <p:spTgt spid="17"/>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0-#ppt_w/2"/>
                                          </p:val>
                                        </p:tav>
                                        <p:tav tm="100000">
                                          <p:val>
                                            <p:strVal val="#ppt_x"/>
                                          </p:val>
                                        </p:tav>
                                      </p:tavLst>
                                    </p:anim>
                                    <p:anim calcmode="lin" valueType="num">
                                      <p:cBhvr additive="base">
                                        <p:cTn id="28"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1+#ppt_w/2"/>
                                          </p:val>
                                        </p:tav>
                                        <p:tav tm="100000">
                                          <p:val>
                                            <p:strVal val="#ppt_x"/>
                                          </p:val>
                                        </p:tav>
                                      </p:tavLst>
                                    </p:anim>
                                    <p:anim calcmode="lin" valueType="num">
                                      <p:cBhvr additive="base">
                                        <p:cTn id="34" dur="500" fill="hold"/>
                                        <p:tgtEl>
                                          <p:spTgt spid="6"/>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1+#ppt_w/2"/>
                                          </p:val>
                                        </p:tav>
                                        <p:tav tm="100000">
                                          <p:val>
                                            <p:strVal val="#ppt_x"/>
                                          </p:val>
                                        </p:tav>
                                      </p:tavLst>
                                    </p:anim>
                                    <p:anim calcmode="lin" valueType="num">
                                      <p:cBhvr additive="base">
                                        <p:cTn id="38" dur="500" fill="hold"/>
                                        <p:tgtEl>
                                          <p:spTgt spid="7"/>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1+#ppt_w/2"/>
                                          </p:val>
                                        </p:tav>
                                        <p:tav tm="100000">
                                          <p:val>
                                            <p:strVal val="#ppt_x"/>
                                          </p:val>
                                        </p:tav>
                                      </p:tavLst>
                                    </p:anim>
                                    <p:anim calcmode="lin" valueType="num">
                                      <p:cBhvr additive="base">
                                        <p:cTn id="42" dur="500" fill="hold"/>
                                        <p:tgtEl>
                                          <p:spTgt spid="11"/>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1+#ppt_w/2"/>
                                          </p:val>
                                        </p:tav>
                                        <p:tav tm="100000">
                                          <p:val>
                                            <p:strVal val="#ppt_x"/>
                                          </p:val>
                                        </p:tav>
                                      </p:tavLst>
                                    </p:anim>
                                    <p:anim calcmode="lin" valueType="num">
                                      <p:cBhvr additive="base">
                                        <p:cTn id="46" dur="500" fill="hold"/>
                                        <p:tgtEl>
                                          <p:spTgt spid="12"/>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1+#ppt_w/2"/>
                                          </p:val>
                                        </p:tav>
                                        <p:tav tm="100000">
                                          <p:val>
                                            <p:strVal val="#ppt_x"/>
                                          </p:val>
                                        </p:tav>
                                      </p:tavLst>
                                    </p:anim>
                                    <p:anim calcmode="lin" valueType="num">
                                      <p:cBhvr additive="base">
                                        <p:cTn id="50" dur="500" fill="hold"/>
                                        <p:tgtEl>
                                          <p:spTgt spid="15"/>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1+#ppt_w/2"/>
                                          </p:val>
                                        </p:tav>
                                        <p:tav tm="100000">
                                          <p:val>
                                            <p:strVal val="#ppt_x"/>
                                          </p:val>
                                        </p:tav>
                                      </p:tavLst>
                                    </p:anim>
                                    <p:anim calcmode="lin" valueType="num">
                                      <p:cBhvr additive="base">
                                        <p:cTn id="54"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500"/>
                                        <p:tgtEl>
                                          <p:spTgt spid="2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fade">
                                      <p:cBhvr>
                                        <p:cTn id="68" dur="500"/>
                                        <p:tgtEl>
                                          <p:spTgt spid="1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500"/>
                                        <p:tgtEl>
                                          <p:spTgt spid="2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fade">
                                      <p:cBhvr>
                                        <p:cTn id="7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P spid="21" grpId="0"/>
      <p:bldP spid="22" grpId="0"/>
      <p:bldP spid="23"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1C4DE0AA-5ADF-4267-A8D8-3A812B80386D}"/>
              </a:ext>
            </a:extLst>
          </p:cNvPr>
          <p:cNvSpPr/>
          <p:nvPr/>
        </p:nvSpPr>
        <p:spPr>
          <a:xfrm>
            <a:off x="2178" y="2665557"/>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a:extLst>
              <a:ext uri="{FF2B5EF4-FFF2-40B4-BE49-F238E27FC236}">
                <a16:creationId xmlns:a16="http://schemas.microsoft.com/office/drawing/2014/main" xmlns="" id="{299A558C-509E-4EBB-B79A-3F4B7E24CBA6}"/>
              </a:ext>
            </a:extLst>
          </p:cNvPr>
          <p:cNvCxnSpPr>
            <a:cxnSpLocks/>
          </p:cNvCxnSpPr>
          <p:nvPr/>
        </p:nvCxnSpPr>
        <p:spPr>
          <a:xfrm>
            <a:off x="191590" y="3444238"/>
            <a:ext cx="1357447" cy="0"/>
          </a:xfrm>
          <a:prstGeom prst="line">
            <a:avLst/>
          </a:prstGeom>
          <a:ln w="28575">
            <a:solidFill>
              <a:srgbClr val="2E3F55"/>
            </a:solidFill>
            <a:prstDash val="lgDashDotDot"/>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xmlns="" id="{EBAF4008-6B8C-4628-AD1E-770278D56DB8}"/>
              </a:ext>
            </a:extLst>
          </p:cNvPr>
          <p:cNvSpPr/>
          <p:nvPr/>
        </p:nvSpPr>
        <p:spPr>
          <a:xfrm>
            <a:off x="12000410" y="2665557"/>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a:extLst>
              <a:ext uri="{FF2B5EF4-FFF2-40B4-BE49-F238E27FC236}">
                <a16:creationId xmlns:a16="http://schemas.microsoft.com/office/drawing/2014/main" xmlns="" id="{CD34E10A-DCF6-4D27-A239-A839848EE226}"/>
              </a:ext>
            </a:extLst>
          </p:cNvPr>
          <p:cNvCxnSpPr>
            <a:cxnSpLocks/>
          </p:cNvCxnSpPr>
          <p:nvPr/>
        </p:nvCxnSpPr>
        <p:spPr>
          <a:xfrm>
            <a:off x="10832375" y="3444238"/>
            <a:ext cx="1357447" cy="0"/>
          </a:xfrm>
          <a:prstGeom prst="line">
            <a:avLst/>
          </a:prstGeom>
          <a:ln w="28575">
            <a:solidFill>
              <a:srgbClr val="2E3F55"/>
            </a:solidFill>
            <a:prstDash val="lgDashDotDot"/>
          </a:ln>
        </p:spPr>
        <p:style>
          <a:lnRef idx="1">
            <a:schemeClr val="accent1"/>
          </a:lnRef>
          <a:fillRef idx="0">
            <a:schemeClr val="accent1"/>
          </a:fillRef>
          <a:effectRef idx="0">
            <a:schemeClr val="accent1"/>
          </a:effectRef>
          <a:fontRef idx="minor">
            <a:schemeClr val="tx1"/>
          </a:fontRef>
        </p:style>
      </p:cxnSp>
      <p:grpSp>
        <p:nvGrpSpPr>
          <p:cNvPr id="2" name="组合 1">
            <a:extLst>
              <a:ext uri="{FF2B5EF4-FFF2-40B4-BE49-F238E27FC236}">
                <a16:creationId xmlns:a16="http://schemas.microsoft.com/office/drawing/2014/main" xmlns="" id="{51E2C5ED-E3A1-4E14-A9EE-51BF40611647}"/>
              </a:ext>
            </a:extLst>
          </p:cNvPr>
          <p:cNvGrpSpPr/>
          <p:nvPr/>
        </p:nvGrpSpPr>
        <p:grpSpPr>
          <a:xfrm>
            <a:off x="3431177" y="627017"/>
            <a:ext cx="5207726" cy="4943937"/>
            <a:chOff x="3431177" y="627017"/>
            <a:chExt cx="5207726" cy="4943937"/>
          </a:xfrm>
        </p:grpSpPr>
        <p:sp>
          <p:nvSpPr>
            <p:cNvPr id="17" name="椭圆 16">
              <a:extLst>
                <a:ext uri="{FF2B5EF4-FFF2-40B4-BE49-F238E27FC236}">
                  <a16:creationId xmlns:a16="http://schemas.microsoft.com/office/drawing/2014/main" xmlns="" id="{7F34BDA9-5A12-47BD-83A5-21F15A58D806}"/>
                </a:ext>
              </a:extLst>
            </p:cNvPr>
            <p:cNvSpPr/>
            <p:nvPr/>
          </p:nvSpPr>
          <p:spPr>
            <a:xfrm>
              <a:off x="4007031" y="1287045"/>
              <a:ext cx="4177938" cy="4283909"/>
            </a:xfrm>
            <a:prstGeom prst="ellipse">
              <a:avLst/>
            </a:prstGeom>
            <a:noFill/>
            <a:ln w="38100">
              <a:gradFill>
                <a:gsLst>
                  <a:gs pos="100000">
                    <a:srgbClr val="AE6339"/>
                  </a:gs>
                  <a:gs pos="65000">
                    <a:srgbClr val="EFE6DD"/>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8" name="矩形 17">
              <a:extLst>
                <a:ext uri="{FF2B5EF4-FFF2-40B4-BE49-F238E27FC236}">
                  <a16:creationId xmlns:a16="http://schemas.microsoft.com/office/drawing/2014/main" xmlns="" id="{4D6DF907-ED6B-40B1-AD6E-36163B1A427E}"/>
                </a:ext>
              </a:extLst>
            </p:cNvPr>
            <p:cNvSpPr/>
            <p:nvPr/>
          </p:nvSpPr>
          <p:spPr>
            <a:xfrm>
              <a:off x="3431177" y="627017"/>
              <a:ext cx="5207726" cy="28019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a:extLst>
                <a:ext uri="{FF2B5EF4-FFF2-40B4-BE49-F238E27FC236}">
                  <a16:creationId xmlns:a16="http://schemas.microsoft.com/office/drawing/2014/main" xmlns="" id="{6DA6F851-195E-4925-B116-1F2AA67B5AD2}"/>
                </a:ext>
              </a:extLst>
            </p:cNvPr>
            <p:cNvGrpSpPr/>
            <p:nvPr/>
          </p:nvGrpSpPr>
          <p:grpSpPr>
            <a:xfrm>
              <a:off x="4489269" y="1775320"/>
              <a:ext cx="3213463" cy="3307361"/>
              <a:chOff x="4489269" y="1775320"/>
              <a:chExt cx="3213463" cy="3307361"/>
            </a:xfrm>
          </p:grpSpPr>
          <p:sp>
            <p:nvSpPr>
              <p:cNvPr id="5" name="文本框 4">
                <a:extLst>
                  <a:ext uri="{FF2B5EF4-FFF2-40B4-BE49-F238E27FC236}">
                    <a16:creationId xmlns:a16="http://schemas.microsoft.com/office/drawing/2014/main" xmlns="" id="{AF1FE809-A5E6-409E-913E-E07E631B8591}"/>
                  </a:ext>
                </a:extLst>
              </p:cNvPr>
              <p:cNvSpPr txBox="1"/>
              <p:nvPr/>
            </p:nvSpPr>
            <p:spPr>
              <a:xfrm>
                <a:off x="4489269" y="1775320"/>
                <a:ext cx="3213463" cy="3307361"/>
              </a:xfrm>
              <a:prstGeom prst="rect">
                <a:avLst/>
              </a:prstGeom>
              <a:noFill/>
            </p:spPr>
            <p:txBody>
              <a:bodyPr wrap="square" rtlCol="0">
                <a:prstTxWarp prst="textCircle">
                  <a:avLst/>
                </a:prstTxWarp>
                <a:spAutoFit/>
              </a:bodyPr>
              <a:lstStyle/>
              <a:p>
                <a:r>
                  <a:rPr lang="en-US" altLang="zh-CN" sz="4400" b="1" dirty="0">
                    <a:solidFill>
                      <a:srgbClr val="AE6339"/>
                    </a:solidFill>
                    <a:latin typeface="Times New Roman" panose="02020603050405020304" pitchFamily="18" charset="0"/>
                    <a:cs typeface="Times New Roman" panose="02020603050405020304" pitchFamily="18" charset="0"/>
                  </a:rPr>
                  <a:t>GRADUATION  DEFENSE  TEMPLATE</a:t>
                </a:r>
                <a:endParaRPr lang="zh-CN" altLang="en-US" sz="4400" b="1" dirty="0">
                  <a:solidFill>
                    <a:srgbClr val="AE6339"/>
                  </a:solidFill>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xmlns="" id="{C19B4200-C4BF-4AD0-9F97-41A63DA525F3}"/>
                  </a:ext>
                </a:extLst>
              </p:cNvPr>
              <p:cNvSpPr txBox="1"/>
              <p:nvPr/>
            </p:nvSpPr>
            <p:spPr>
              <a:xfrm>
                <a:off x="4693919" y="2859613"/>
                <a:ext cx="2804161" cy="1138773"/>
              </a:xfrm>
              <a:prstGeom prst="rect">
                <a:avLst/>
              </a:prstGeom>
              <a:noFill/>
            </p:spPr>
            <p:txBody>
              <a:bodyPr wrap="square" rtlCol="0">
                <a:spAutoFit/>
              </a:bodyPr>
              <a:lstStyle/>
              <a:p>
                <a:pPr algn="ctr"/>
                <a:r>
                  <a:rPr lang="en-US" altLang="zh-CN" sz="3200" b="1" dirty="0">
                    <a:solidFill>
                      <a:srgbClr val="AE6339"/>
                    </a:solidFill>
                    <a:latin typeface="Times New Roman" panose="02020603050405020304" pitchFamily="18" charset="0"/>
                    <a:cs typeface="Times New Roman" panose="02020603050405020304" pitchFamily="18" charset="0"/>
                  </a:rPr>
                  <a:t>Part 03</a:t>
                </a:r>
              </a:p>
              <a:p>
                <a:pPr algn="ctr"/>
                <a:r>
                  <a:rPr lang="zh-CN" altLang="en-US" sz="3600" b="1" dirty="0">
                    <a:solidFill>
                      <a:srgbClr val="AE6339"/>
                    </a:solidFill>
                    <a:latin typeface="思源宋体 Heavy" panose="02020900000000000000" pitchFamily="18" charset="-122"/>
                    <a:ea typeface="思源宋体 Heavy" panose="02020900000000000000" pitchFamily="18" charset="-122"/>
                  </a:rPr>
                  <a:t>研究成果</a:t>
                </a:r>
              </a:p>
            </p:txBody>
          </p:sp>
        </p:grpSp>
      </p:grpSp>
      <p:sp>
        <p:nvSpPr>
          <p:cNvPr id="20" name="矩形 19">
            <a:extLst>
              <a:ext uri="{FF2B5EF4-FFF2-40B4-BE49-F238E27FC236}">
                <a16:creationId xmlns:a16="http://schemas.microsoft.com/office/drawing/2014/main" xmlns="" id="{53EB36FD-89B3-4CCA-A9E1-F78F03EC5654}"/>
              </a:ext>
            </a:extLst>
          </p:cNvPr>
          <p:cNvSpPr/>
          <p:nvPr/>
        </p:nvSpPr>
        <p:spPr>
          <a:xfrm rot="5400000">
            <a:off x="6001293" y="5999852"/>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xmlns="" id="{7E86C6FF-F1AF-40AD-9FAD-EB8EE50CDE05}"/>
              </a:ext>
            </a:extLst>
          </p:cNvPr>
          <p:cNvSpPr/>
          <p:nvPr/>
        </p:nvSpPr>
        <p:spPr>
          <a:xfrm rot="5400000">
            <a:off x="5940334" y="-677622"/>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85033416"/>
      </p:ext>
    </p:extLst>
  </p:cSld>
  <p:clrMapOvr>
    <a:masterClrMapping/>
  </p:clrMapOvr>
  <mc:AlternateContent xmlns:mc="http://schemas.openxmlformats.org/markup-compatibility/2006" xmlns:p15="http://schemas.microsoft.com/office/powerpoint/2012/main">
    <mc:Choice Requires="p15">
      <p:transition spd="slow" advTm="3000">
        <p15:prstTrans prst="drap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xmlns="" id="{FF61EFE7-9347-4C54-9188-A69B03278C21}"/>
              </a:ext>
            </a:extLst>
          </p:cNvPr>
          <p:cNvGrpSpPr/>
          <p:nvPr/>
        </p:nvGrpSpPr>
        <p:grpSpPr>
          <a:xfrm>
            <a:off x="182880" y="99919"/>
            <a:ext cx="3050526" cy="461665"/>
            <a:chOff x="182880" y="99919"/>
            <a:chExt cx="3050526" cy="461665"/>
          </a:xfrm>
        </p:grpSpPr>
        <p:sp>
          <p:nvSpPr>
            <p:cNvPr id="10" name="文本框 9">
              <a:extLst>
                <a:ext uri="{FF2B5EF4-FFF2-40B4-BE49-F238E27FC236}">
                  <a16:creationId xmlns:a16="http://schemas.microsoft.com/office/drawing/2014/main" xmlns="" id="{89525525-D76C-41BA-9E86-29D4CCC41CA1}"/>
                </a:ext>
              </a:extLst>
            </p:cNvPr>
            <p:cNvSpPr txBox="1"/>
            <p:nvPr/>
          </p:nvSpPr>
          <p:spPr>
            <a:xfrm>
              <a:off x="357400" y="99919"/>
              <a:ext cx="2876006" cy="461665"/>
            </a:xfrm>
            <a:prstGeom prst="rect">
              <a:avLst/>
            </a:prstGeom>
            <a:noFill/>
          </p:spPr>
          <p:txBody>
            <a:bodyPr wrap="square" rtlCol="0">
              <a:spAutoFit/>
            </a:bodyPr>
            <a:lstStyle/>
            <a:p>
              <a:r>
                <a:rPr lang="en-US" altLang="zh-CN" sz="2400" b="1" i="1" dirty="0">
                  <a:solidFill>
                    <a:srgbClr val="2E3F55"/>
                  </a:solidFill>
                  <a:latin typeface="Times New Roman" panose="02020603050405020304" pitchFamily="18" charset="0"/>
                  <a:cs typeface="Times New Roman" panose="02020603050405020304" pitchFamily="18" charset="0"/>
                </a:rPr>
                <a:t>Click to add the title</a:t>
              </a:r>
              <a:endParaRPr lang="zh-CN" altLang="en-US" sz="2400" b="1" i="1" dirty="0">
                <a:solidFill>
                  <a:srgbClr val="2E3F55"/>
                </a:solidFill>
                <a:latin typeface="Times New Roman" panose="02020603050405020304" pitchFamily="18" charset="0"/>
                <a:cs typeface="Times New Roman" panose="02020603050405020304" pitchFamily="18" charset="0"/>
              </a:endParaRPr>
            </a:p>
          </p:txBody>
        </p:sp>
        <p:sp>
          <p:nvSpPr>
            <p:cNvPr id="2" name="椭圆 1">
              <a:extLst>
                <a:ext uri="{FF2B5EF4-FFF2-40B4-BE49-F238E27FC236}">
                  <a16:creationId xmlns:a16="http://schemas.microsoft.com/office/drawing/2014/main" xmlns="" id="{145A2482-9997-4DD4-B639-D44A1F733E08}"/>
                </a:ext>
              </a:extLst>
            </p:cNvPr>
            <p:cNvSpPr/>
            <p:nvPr/>
          </p:nvSpPr>
          <p:spPr>
            <a:xfrm>
              <a:off x="182880" y="243492"/>
              <a:ext cx="174520" cy="174520"/>
            </a:xfrm>
            <a:prstGeom prst="ellipse">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25957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xmlns="" id="{BEA6B8B4-3499-4FC0-A312-9C7C1E6EB1E1}"/>
              </a:ext>
            </a:extLst>
          </p:cNvPr>
          <p:cNvGrpSpPr>
            <a:grpSpLocks noChangeAspect="1"/>
          </p:cNvGrpSpPr>
          <p:nvPr>
            <p:custDataLst>
              <p:tags r:id="rId1"/>
            </p:custDataLst>
          </p:nvPr>
        </p:nvGrpSpPr>
        <p:grpSpPr>
          <a:xfrm>
            <a:off x="660400" y="1396089"/>
            <a:ext cx="10858500" cy="2170976"/>
            <a:chOff x="660400" y="1396089"/>
            <a:chExt cx="10858500" cy="2170976"/>
          </a:xfrm>
        </p:grpSpPr>
        <p:grpSp>
          <p:nvGrpSpPr>
            <p:cNvPr id="6" name="islïḍe">
              <a:extLst>
                <a:ext uri="{FF2B5EF4-FFF2-40B4-BE49-F238E27FC236}">
                  <a16:creationId xmlns:a16="http://schemas.microsoft.com/office/drawing/2014/main" xmlns="" id="{15FDE811-1C5E-40C4-9E1C-8A412DAEAADE}"/>
                </a:ext>
              </a:extLst>
            </p:cNvPr>
            <p:cNvGrpSpPr/>
            <p:nvPr/>
          </p:nvGrpSpPr>
          <p:grpSpPr>
            <a:xfrm>
              <a:off x="660400" y="1828089"/>
              <a:ext cx="2327244" cy="1738976"/>
              <a:chOff x="660400" y="1828089"/>
              <a:chExt cx="2327244" cy="1738976"/>
            </a:xfrm>
          </p:grpSpPr>
          <p:cxnSp>
            <p:nvCxnSpPr>
              <p:cNvPr id="26" name="直接连接符 25">
                <a:extLst>
                  <a:ext uri="{FF2B5EF4-FFF2-40B4-BE49-F238E27FC236}">
                    <a16:creationId xmlns:a16="http://schemas.microsoft.com/office/drawing/2014/main" xmlns="" id="{97B3D304-55A9-416E-887F-A41206C924D8}"/>
                  </a:ext>
                </a:extLst>
              </p:cNvPr>
              <p:cNvCxnSpPr>
                <a:stCxn id="27" idx="2"/>
              </p:cNvCxnSpPr>
              <p:nvPr/>
            </p:nvCxnSpPr>
            <p:spPr>
              <a:xfrm>
                <a:off x="1824022" y="2260113"/>
                <a:ext cx="0" cy="1306952"/>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7" name="íšľîďè">
                <a:extLst>
                  <a:ext uri="{FF2B5EF4-FFF2-40B4-BE49-F238E27FC236}">
                    <a16:creationId xmlns:a16="http://schemas.microsoft.com/office/drawing/2014/main" xmlns="" id="{8506E49A-8E10-4A51-93A8-0572D1C07C49}"/>
                  </a:ext>
                </a:extLst>
              </p:cNvPr>
              <p:cNvSpPr txBox="1"/>
              <p:nvPr/>
            </p:nvSpPr>
            <p:spPr bwMode="auto">
              <a:xfrm>
                <a:off x="660400" y="1828089"/>
                <a:ext cx="2327244" cy="432024"/>
              </a:xfrm>
              <a:prstGeom prst="rect">
                <a:avLst/>
              </a:prstGeom>
              <a:noFill/>
              <a:ln>
                <a:noFill/>
              </a:ln>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600" b="1" dirty="0">
                    <a:solidFill>
                      <a:srgbClr val="AE6339"/>
                    </a:solidFill>
                    <a:latin typeface="思源宋体 Heavy" panose="02020900000000000000" pitchFamily="18" charset="-122"/>
                    <a:ea typeface="思源宋体 Heavy" panose="02020900000000000000" pitchFamily="18" charset="-122"/>
                  </a:rPr>
                  <a:t>Text here</a:t>
                </a:r>
              </a:p>
            </p:txBody>
          </p:sp>
        </p:grpSp>
        <p:grpSp>
          <p:nvGrpSpPr>
            <p:cNvPr id="7" name="iśḷíḑé">
              <a:extLst>
                <a:ext uri="{FF2B5EF4-FFF2-40B4-BE49-F238E27FC236}">
                  <a16:creationId xmlns:a16="http://schemas.microsoft.com/office/drawing/2014/main" xmlns="" id="{AB2050E8-66B9-4471-B5D6-E730986DBABE}"/>
                </a:ext>
              </a:extLst>
            </p:cNvPr>
            <p:cNvGrpSpPr/>
            <p:nvPr/>
          </p:nvGrpSpPr>
          <p:grpSpPr>
            <a:xfrm>
              <a:off x="3504152" y="1828089"/>
              <a:ext cx="2327244" cy="1738976"/>
              <a:chOff x="3504152" y="1828089"/>
              <a:chExt cx="2327244" cy="1738976"/>
            </a:xfrm>
          </p:grpSpPr>
          <p:cxnSp>
            <p:nvCxnSpPr>
              <p:cNvPr id="24" name="直接连接符 23">
                <a:extLst>
                  <a:ext uri="{FF2B5EF4-FFF2-40B4-BE49-F238E27FC236}">
                    <a16:creationId xmlns:a16="http://schemas.microsoft.com/office/drawing/2014/main" xmlns="" id="{57ED1787-51B0-4DC2-BEA0-30378686BB54}"/>
                  </a:ext>
                </a:extLst>
              </p:cNvPr>
              <p:cNvCxnSpPr>
                <a:stCxn id="25" idx="2"/>
              </p:cNvCxnSpPr>
              <p:nvPr/>
            </p:nvCxnSpPr>
            <p:spPr>
              <a:xfrm>
                <a:off x="4667774" y="2260113"/>
                <a:ext cx="0" cy="1306952"/>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5" name="íšľïďé">
                <a:extLst>
                  <a:ext uri="{FF2B5EF4-FFF2-40B4-BE49-F238E27FC236}">
                    <a16:creationId xmlns:a16="http://schemas.microsoft.com/office/drawing/2014/main" xmlns="" id="{3ECA389A-BA85-475C-8DD0-4EE954D8F6BC}"/>
                  </a:ext>
                </a:extLst>
              </p:cNvPr>
              <p:cNvSpPr txBox="1"/>
              <p:nvPr/>
            </p:nvSpPr>
            <p:spPr bwMode="auto">
              <a:xfrm>
                <a:off x="3504152" y="1828089"/>
                <a:ext cx="2327244" cy="432024"/>
              </a:xfrm>
              <a:prstGeom prst="rect">
                <a:avLst/>
              </a:prstGeom>
              <a:noFill/>
              <a:ln>
                <a:noFill/>
              </a:ln>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600" b="1" dirty="0">
                    <a:solidFill>
                      <a:srgbClr val="AE6339"/>
                    </a:solidFill>
                    <a:latin typeface="思源宋体 Heavy" panose="02020900000000000000" pitchFamily="18" charset="-122"/>
                    <a:ea typeface="思源宋体 Heavy" panose="02020900000000000000" pitchFamily="18" charset="-122"/>
                  </a:rPr>
                  <a:t>Text here</a:t>
                </a:r>
              </a:p>
            </p:txBody>
          </p:sp>
        </p:grpSp>
        <p:grpSp>
          <p:nvGrpSpPr>
            <p:cNvPr id="8" name="îš1iḑé">
              <a:extLst>
                <a:ext uri="{FF2B5EF4-FFF2-40B4-BE49-F238E27FC236}">
                  <a16:creationId xmlns:a16="http://schemas.microsoft.com/office/drawing/2014/main" xmlns="" id="{D345642D-9EC9-4A96-A770-E627060EFACE}"/>
                </a:ext>
              </a:extLst>
            </p:cNvPr>
            <p:cNvGrpSpPr/>
            <p:nvPr/>
          </p:nvGrpSpPr>
          <p:grpSpPr>
            <a:xfrm>
              <a:off x="6347904" y="1828089"/>
              <a:ext cx="2327244" cy="1738976"/>
              <a:chOff x="6347904" y="1828089"/>
              <a:chExt cx="2327244" cy="1738976"/>
            </a:xfrm>
          </p:grpSpPr>
          <p:cxnSp>
            <p:nvCxnSpPr>
              <p:cNvPr id="22" name="直接连接符 21">
                <a:extLst>
                  <a:ext uri="{FF2B5EF4-FFF2-40B4-BE49-F238E27FC236}">
                    <a16:creationId xmlns:a16="http://schemas.microsoft.com/office/drawing/2014/main" xmlns="" id="{BA456847-17F4-4A59-82A1-CEECCA9AD118}"/>
                  </a:ext>
                </a:extLst>
              </p:cNvPr>
              <p:cNvCxnSpPr>
                <a:stCxn id="23" idx="2"/>
              </p:cNvCxnSpPr>
              <p:nvPr/>
            </p:nvCxnSpPr>
            <p:spPr>
              <a:xfrm>
                <a:off x="7511526" y="2260113"/>
                <a:ext cx="0" cy="1306952"/>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3" name="íṩḷíḑê">
                <a:extLst>
                  <a:ext uri="{FF2B5EF4-FFF2-40B4-BE49-F238E27FC236}">
                    <a16:creationId xmlns:a16="http://schemas.microsoft.com/office/drawing/2014/main" xmlns="" id="{B1B4C51A-69D4-46D7-92B2-FEDC5D8103F0}"/>
                  </a:ext>
                </a:extLst>
              </p:cNvPr>
              <p:cNvSpPr txBox="1"/>
              <p:nvPr/>
            </p:nvSpPr>
            <p:spPr bwMode="auto">
              <a:xfrm>
                <a:off x="6347904" y="1828089"/>
                <a:ext cx="2327244" cy="432024"/>
              </a:xfrm>
              <a:prstGeom prst="rect">
                <a:avLst/>
              </a:prstGeom>
              <a:noFill/>
              <a:ln>
                <a:noFill/>
              </a:ln>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600" b="1" dirty="0">
                    <a:solidFill>
                      <a:srgbClr val="AE6339"/>
                    </a:solidFill>
                    <a:latin typeface="思源宋体 Heavy" panose="02020900000000000000" pitchFamily="18" charset="-122"/>
                    <a:ea typeface="思源宋体 Heavy" panose="02020900000000000000" pitchFamily="18" charset="-122"/>
                  </a:rPr>
                  <a:t>Text here</a:t>
                </a:r>
              </a:p>
            </p:txBody>
          </p:sp>
        </p:grpSp>
        <p:grpSp>
          <p:nvGrpSpPr>
            <p:cNvPr id="9" name="ïSḻïḍè">
              <a:extLst>
                <a:ext uri="{FF2B5EF4-FFF2-40B4-BE49-F238E27FC236}">
                  <a16:creationId xmlns:a16="http://schemas.microsoft.com/office/drawing/2014/main" xmlns="" id="{1356384E-23F8-4704-BB91-31136301E6EF}"/>
                </a:ext>
              </a:extLst>
            </p:cNvPr>
            <p:cNvGrpSpPr/>
            <p:nvPr/>
          </p:nvGrpSpPr>
          <p:grpSpPr>
            <a:xfrm>
              <a:off x="9191656" y="1828089"/>
              <a:ext cx="2327244" cy="1738976"/>
              <a:chOff x="9191656" y="1828089"/>
              <a:chExt cx="2327244" cy="1738976"/>
            </a:xfrm>
          </p:grpSpPr>
          <p:cxnSp>
            <p:nvCxnSpPr>
              <p:cNvPr id="20" name="直接连接符 19">
                <a:extLst>
                  <a:ext uri="{FF2B5EF4-FFF2-40B4-BE49-F238E27FC236}">
                    <a16:creationId xmlns:a16="http://schemas.microsoft.com/office/drawing/2014/main" xmlns="" id="{FEC6B01F-3ED5-4057-8D8E-575237A0B2BF}"/>
                  </a:ext>
                </a:extLst>
              </p:cNvPr>
              <p:cNvCxnSpPr>
                <a:stCxn id="21" idx="2"/>
              </p:cNvCxnSpPr>
              <p:nvPr/>
            </p:nvCxnSpPr>
            <p:spPr>
              <a:xfrm>
                <a:off x="10355278" y="2260113"/>
                <a:ext cx="0" cy="1306952"/>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1" name="íSḷíḑé">
                <a:extLst>
                  <a:ext uri="{FF2B5EF4-FFF2-40B4-BE49-F238E27FC236}">
                    <a16:creationId xmlns:a16="http://schemas.microsoft.com/office/drawing/2014/main" xmlns="" id="{C8CD905D-F529-47AF-A865-F91309697248}"/>
                  </a:ext>
                </a:extLst>
              </p:cNvPr>
              <p:cNvSpPr txBox="1"/>
              <p:nvPr/>
            </p:nvSpPr>
            <p:spPr bwMode="auto">
              <a:xfrm>
                <a:off x="9191656" y="1828089"/>
                <a:ext cx="2327244" cy="432024"/>
              </a:xfrm>
              <a:prstGeom prst="rect">
                <a:avLst/>
              </a:prstGeom>
              <a:noFill/>
              <a:ln>
                <a:noFill/>
              </a:ln>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600" b="1" dirty="0">
                    <a:solidFill>
                      <a:srgbClr val="AE6339"/>
                    </a:solidFill>
                    <a:latin typeface="思源宋体 Heavy" panose="02020900000000000000" pitchFamily="18" charset="-122"/>
                    <a:ea typeface="思源宋体 Heavy" panose="02020900000000000000" pitchFamily="18" charset="-122"/>
                  </a:rPr>
                  <a:t>Text here</a:t>
                </a:r>
              </a:p>
            </p:txBody>
          </p:sp>
        </p:grpSp>
        <p:sp>
          <p:nvSpPr>
            <p:cNvPr id="11" name="iṡļiḓê">
              <a:extLst>
                <a:ext uri="{FF2B5EF4-FFF2-40B4-BE49-F238E27FC236}">
                  <a16:creationId xmlns:a16="http://schemas.microsoft.com/office/drawing/2014/main" xmlns="" id="{5DC3FA4E-9994-4B3D-BCD1-F2308191FF22}"/>
                </a:ext>
              </a:extLst>
            </p:cNvPr>
            <p:cNvSpPr/>
            <p:nvPr/>
          </p:nvSpPr>
          <p:spPr>
            <a:xfrm>
              <a:off x="660400" y="2605771"/>
              <a:ext cx="10858500" cy="615636"/>
            </a:xfrm>
            <a:prstGeom prst="rect">
              <a:avLst/>
            </a:prstGeom>
            <a:solidFill>
              <a:srgbClr val="D0A793"/>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i="1" dirty="0">
                <a:solidFill>
                  <a:srgbClr val="AE6339"/>
                </a:solidFill>
                <a:latin typeface="思源宋体 Heavy" panose="02020900000000000000" pitchFamily="18" charset="-122"/>
                <a:ea typeface="思源宋体 Heavy" panose="02020900000000000000" pitchFamily="18" charset="-122"/>
              </a:endParaRPr>
            </a:p>
          </p:txBody>
        </p:sp>
        <p:sp>
          <p:nvSpPr>
            <p:cNvPr id="12" name="işlíḋé">
              <a:extLst>
                <a:ext uri="{FF2B5EF4-FFF2-40B4-BE49-F238E27FC236}">
                  <a16:creationId xmlns:a16="http://schemas.microsoft.com/office/drawing/2014/main" xmlns="" id="{5CE89787-01BC-4546-971A-2D76A5F456A2}"/>
                </a:ext>
              </a:extLst>
            </p:cNvPr>
            <p:cNvSpPr/>
            <p:nvPr/>
          </p:nvSpPr>
          <p:spPr>
            <a:xfrm>
              <a:off x="1614148" y="1396089"/>
              <a:ext cx="419748" cy="432000"/>
            </a:xfrm>
            <a:custGeom>
              <a:avLst/>
              <a:gdLst>
                <a:gd name="T0" fmla="*/ 1733 w 2799"/>
                <a:gd name="T1" fmla="*/ 1261 h 2885"/>
                <a:gd name="T2" fmla="*/ 1438 w 2799"/>
                <a:gd name="T3" fmla="*/ 1602 h 2885"/>
                <a:gd name="T4" fmla="*/ 1067 w 2799"/>
                <a:gd name="T5" fmla="*/ 1602 h 2885"/>
                <a:gd name="T6" fmla="*/ 772 w 2799"/>
                <a:gd name="T7" fmla="*/ 1261 h 2885"/>
                <a:gd name="T8" fmla="*/ 589 w 2799"/>
                <a:gd name="T9" fmla="*/ 830 h 2885"/>
                <a:gd name="T10" fmla="*/ 644 w 2799"/>
                <a:gd name="T11" fmla="*/ 715 h 2885"/>
                <a:gd name="T12" fmla="*/ 868 w 2799"/>
                <a:gd name="T13" fmla="*/ 230 h 2885"/>
                <a:gd name="T14" fmla="*/ 1291 w 2799"/>
                <a:gd name="T15" fmla="*/ 0 h 2885"/>
                <a:gd name="T16" fmla="*/ 1855 w 2799"/>
                <a:gd name="T17" fmla="*/ 659 h 2885"/>
                <a:gd name="T18" fmla="*/ 1916 w 2799"/>
                <a:gd name="T19" fmla="*/ 830 h 2885"/>
                <a:gd name="T20" fmla="*/ 1547 w 2799"/>
                <a:gd name="T21" fmla="*/ 2326 h 2885"/>
                <a:gd name="T22" fmla="*/ 1659 w 2799"/>
                <a:gd name="T23" fmla="*/ 1660 h 2885"/>
                <a:gd name="T24" fmla="*/ 1571 w 2799"/>
                <a:gd name="T25" fmla="*/ 1699 h 2885"/>
                <a:gd name="T26" fmla="*/ 1407 w 2799"/>
                <a:gd name="T27" fmla="*/ 2009 h 2885"/>
                <a:gd name="T28" fmla="*/ 1445 w 2799"/>
                <a:gd name="T29" fmla="*/ 1839 h 2885"/>
                <a:gd name="T30" fmla="*/ 1116 w 2799"/>
                <a:gd name="T31" fmla="*/ 1810 h 2885"/>
                <a:gd name="T32" fmla="*/ 1054 w 2799"/>
                <a:gd name="T33" fmla="*/ 1902 h 2885"/>
                <a:gd name="T34" fmla="*/ 1073 w 2799"/>
                <a:gd name="T35" fmla="*/ 2082 h 2885"/>
                <a:gd name="T36" fmla="*/ 899 w 2799"/>
                <a:gd name="T37" fmla="*/ 1661 h 2885"/>
                <a:gd name="T38" fmla="*/ 285 w 2799"/>
                <a:gd name="T39" fmla="*/ 1884 h 2885"/>
                <a:gd name="T40" fmla="*/ 0 w 2799"/>
                <a:gd name="T41" fmla="*/ 2758 h 2885"/>
                <a:gd name="T42" fmla="*/ 1760 w 2799"/>
                <a:gd name="T43" fmla="*/ 2825 h 2885"/>
                <a:gd name="T44" fmla="*/ 2306 w 2799"/>
                <a:gd name="T45" fmla="*/ 2547 h 2885"/>
                <a:gd name="T46" fmla="*/ 2413 w 2799"/>
                <a:gd name="T47" fmla="*/ 2464 h 2885"/>
                <a:gd name="T48" fmla="*/ 2306 w 2799"/>
                <a:gd name="T49" fmla="*/ 2381 h 2885"/>
                <a:gd name="T50" fmla="*/ 2044 w 2799"/>
                <a:gd name="T51" fmla="*/ 2164 h 2885"/>
                <a:gd name="T52" fmla="*/ 2173 w 2799"/>
                <a:gd name="T53" fmla="*/ 2247 h 2885"/>
                <a:gd name="T54" fmla="*/ 2128 w 2799"/>
                <a:gd name="T55" fmla="*/ 2080 h 2885"/>
                <a:gd name="T56" fmla="*/ 2799 w 2799"/>
                <a:gd name="T57" fmla="*/ 2326 h 2885"/>
                <a:gd name="T58" fmla="*/ 1680 w 2799"/>
                <a:gd name="T59" fmla="*/ 2326 h 2885"/>
                <a:gd name="T60" fmla="*/ 2799 w 2799"/>
                <a:gd name="T61" fmla="*/ 2326 h 2885"/>
                <a:gd name="T62" fmla="*/ 2306 w 2799"/>
                <a:gd name="T63" fmla="*/ 2080 h 2885"/>
                <a:gd name="T64" fmla="*/ 2547 w 2799"/>
                <a:gd name="T65" fmla="*/ 2014 h 2885"/>
                <a:gd name="T66" fmla="*/ 2306 w 2799"/>
                <a:gd name="T67" fmla="*/ 1947 h 2885"/>
                <a:gd name="T68" fmla="*/ 2239 w 2799"/>
                <a:gd name="T69" fmla="*/ 1860 h 2885"/>
                <a:gd name="T70" fmla="*/ 2173 w 2799"/>
                <a:gd name="T71" fmla="*/ 1947 h 2885"/>
                <a:gd name="T72" fmla="*/ 1911 w 2799"/>
                <a:gd name="T73" fmla="*/ 2164 h 2885"/>
                <a:gd name="T74" fmla="*/ 2173 w 2799"/>
                <a:gd name="T75" fmla="*/ 2381 h 2885"/>
                <a:gd name="T76" fmla="*/ 1978 w 2799"/>
                <a:gd name="T77" fmla="*/ 2547 h 2885"/>
                <a:gd name="T78" fmla="*/ 1978 w 2799"/>
                <a:gd name="T79" fmla="*/ 2681 h 2885"/>
                <a:gd name="T80" fmla="*/ 2173 w 2799"/>
                <a:gd name="T81" fmla="*/ 2718 h 2885"/>
                <a:gd name="T82" fmla="*/ 2306 w 2799"/>
                <a:gd name="T83" fmla="*/ 2718 h 2885"/>
                <a:gd name="T84" fmla="*/ 2330 w 2799"/>
                <a:gd name="T85" fmla="*/ 2681 h 2885"/>
                <a:gd name="T86" fmla="*/ 2330 w 2799"/>
                <a:gd name="T87" fmla="*/ 2247 h 2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99" h="2885">
                  <a:moveTo>
                    <a:pt x="1934" y="1048"/>
                  </a:moveTo>
                  <a:cubicBezTo>
                    <a:pt x="1890" y="1215"/>
                    <a:pt x="1789" y="1253"/>
                    <a:pt x="1733" y="1261"/>
                  </a:cubicBezTo>
                  <a:cubicBezTo>
                    <a:pt x="1699" y="1328"/>
                    <a:pt x="1626" y="1464"/>
                    <a:pt x="1552" y="1533"/>
                  </a:cubicBezTo>
                  <a:cubicBezTo>
                    <a:pt x="1523" y="1561"/>
                    <a:pt x="1484" y="1584"/>
                    <a:pt x="1438" y="1602"/>
                  </a:cubicBezTo>
                  <a:cubicBezTo>
                    <a:pt x="1379" y="1626"/>
                    <a:pt x="1317" y="1638"/>
                    <a:pt x="1253" y="1638"/>
                  </a:cubicBezTo>
                  <a:cubicBezTo>
                    <a:pt x="1189" y="1638"/>
                    <a:pt x="1126" y="1626"/>
                    <a:pt x="1067" y="1602"/>
                  </a:cubicBezTo>
                  <a:cubicBezTo>
                    <a:pt x="1021" y="1584"/>
                    <a:pt x="983" y="1561"/>
                    <a:pt x="953" y="1533"/>
                  </a:cubicBezTo>
                  <a:cubicBezTo>
                    <a:pt x="879" y="1464"/>
                    <a:pt x="806" y="1328"/>
                    <a:pt x="772" y="1261"/>
                  </a:cubicBezTo>
                  <a:cubicBezTo>
                    <a:pt x="717" y="1253"/>
                    <a:pt x="615" y="1215"/>
                    <a:pt x="571" y="1048"/>
                  </a:cubicBezTo>
                  <a:cubicBezTo>
                    <a:pt x="548" y="958"/>
                    <a:pt x="554" y="884"/>
                    <a:pt x="589" y="830"/>
                  </a:cubicBezTo>
                  <a:cubicBezTo>
                    <a:pt x="605" y="806"/>
                    <a:pt x="624" y="789"/>
                    <a:pt x="641" y="778"/>
                  </a:cubicBezTo>
                  <a:cubicBezTo>
                    <a:pt x="641" y="761"/>
                    <a:pt x="642" y="739"/>
                    <a:pt x="644" y="715"/>
                  </a:cubicBezTo>
                  <a:cubicBezTo>
                    <a:pt x="612" y="670"/>
                    <a:pt x="569" y="575"/>
                    <a:pt x="623" y="421"/>
                  </a:cubicBezTo>
                  <a:cubicBezTo>
                    <a:pt x="679" y="259"/>
                    <a:pt x="806" y="233"/>
                    <a:pt x="868" y="230"/>
                  </a:cubicBezTo>
                  <a:cubicBezTo>
                    <a:pt x="889" y="192"/>
                    <a:pt x="929" y="137"/>
                    <a:pt x="999" y="87"/>
                  </a:cubicBezTo>
                  <a:cubicBezTo>
                    <a:pt x="1079" y="31"/>
                    <a:pt x="1182" y="0"/>
                    <a:pt x="1291" y="0"/>
                  </a:cubicBezTo>
                  <a:cubicBezTo>
                    <a:pt x="1425" y="0"/>
                    <a:pt x="1560" y="47"/>
                    <a:pt x="1680" y="136"/>
                  </a:cubicBezTo>
                  <a:cubicBezTo>
                    <a:pt x="1876" y="281"/>
                    <a:pt x="1860" y="600"/>
                    <a:pt x="1855" y="659"/>
                  </a:cubicBezTo>
                  <a:cubicBezTo>
                    <a:pt x="1862" y="707"/>
                    <a:pt x="1864" y="748"/>
                    <a:pt x="1864" y="778"/>
                  </a:cubicBezTo>
                  <a:cubicBezTo>
                    <a:pt x="1882" y="789"/>
                    <a:pt x="1900" y="806"/>
                    <a:pt x="1916" y="830"/>
                  </a:cubicBezTo>
                  <a:cubicBezTo>
                    <a:pt x="1951" y="884"/>
                    <a:pt x="1958" y="958"/>
                    <a:pt x="1934" y="1048"/>
                  </a:cubicBezTo>
                  <a:close/>
                  <a:moveTo>
                    <a:pt x="1547" y="2326"/>
                  </a:moveTo>
                  <a:cubicBezTo>
                    <a:pt x="1547" y="2081"/>
                    <a:pt x="1674" y="1866"/>
                    <a:pt x="1866" y="1742"/>
                  </a:cubicBezTo>
                  <a:lnTo>
                    <a:pt x="1659" y="1660"/>
                  </a:lnTo>
                  <a:cubicBezTo>
                    <a:pt x="1642" y="1653"/>
                    <a:pt x="1623" y="1653"/>
                    <a:pt x="1607" y="1661"/>
                  </a:cubicBezTo>
                  <a:cubicBezTo>
                    <a:pt x="1590" y="1668"/>
                    <a:pt x="1577" y="1682"/>
                    <a:pt x="1571" y="1699"/>
                  </a:cubicBezTo>
                  <a:lnTo>
                    <a:pt x="1433" y="2082"/>
                  </a:lnTo>
                  <a:lnTo>
                    <a:pt x="1407" y="2009"/>
                  </a:lnTo>
                  <a:lnTo>
                    <a:pt x="1451" y="1902"/>
                  </a:lnTo>
                  <a:cubicBezTo>
                    <a:pt x="1460" y="1881"/>
                    <a:pt x="1457" y="1858"/>
                    <a:pt x="1445" y="1839"/>
                  </a:cubicBezTo>
                  <a:cubicBezTo>
                    <a:pt x="1433" y="1821"/>
                    <a:pt x="1412" y="1810"/>
                    <a:pt x="1390" y="1810"/>
                  </a:cubicBezTo>
                  <a:lnTo>
                    <a:pt x="1116" y="1810"/>
                  </a:lnTo>
                  <a:cubicBezTo>
                    <a:pt x="1093" y="1810"/>
                    <a:pt x="1073" y="1821"/>
                    <a:pt x="1060" y="1839"/>
                  </a:cubicBezTo>
                  <a:cubicBezTo>
                    <a:pt x="1048" y="1858"/>
                    <a:pt x="1046" y="1881"/>
                    <a:pt x="1054" y="1902"/>
                  </a:cubicBezTo>
                  <a:lnTo>
                    <a:pt x="1098" y="2009"/>
                  </a:lnTo>
                  <a:lnTo>
                    <a:pt x="1073" y="2082"/>
                  </a:lnTo>
                  <a:lnTo>
                    <a:pt x="934" y="1699"/>
                  </a:lnTo>
                  <a:cubicBezTo>
                    <a:pt x="928" y="1682"/>
                    <a:pt x="915" y="1668"/>
                    <a:pt x="899" y="1661"/>
                  </a:cubicBezTo>
                  <a:cubicBezTo>
                    <a:pt x="882" y="1653"/>
                    <a:pt x="863" y="1653"/>
                    <a:pt x="847" y="1660"/>
                  </a:cubicBezTo>
                  <a:lnTo>
                    <a:pt x="285" y="1884"/>
                  </a:lnTo>
                  <a:cubicBezTo>
                    <a:pt x="112" y="1953"/>
                    <a:pt x="0" y="2119"/>
                    <a:pt x="0" y="2305"/>
                  </a:cubicBezTo>
                  <a:lnTo>
                    <a:pt x="0" y="2758"/>
                  </a:lnTo>
                  <a:cubicBezTo>
                    <a:pt x="0" y="2795"/>
                    <a:pt x="30" y="2825"/>
                    <a:pt x="67" y="2825"/>
                  </a:cubicBezTo>
                  <a:lnTo>
                    <a:pt x="1760" y="2825"/>
                  </a:lnTo>
                  <a:cubicBezTo>
                    <a:pt x="1628" y="2699"/>
                    <a:pt x="1547" y="2522"/>
                    <a:pt x="1547" y="2326"/>
                  </a:cubicBezTo>
                  <a:close/>
                  <a:moveTo>
                    <a:pt x="2306" y="2547"/>
                  </a:moveTo>
                  <a:lnTo>
                    <a:pt x="2330" y="2547"/>
                  </a:lnTo>
                  <a:cubicBezTo>
                    <a:pt x="2376" y="2547"/>
                    <a:pt x="2413" y="2510"/>
                    <a:pt x="2413" y="2464"/>
                  </a:cubicBezTo>
                  <a:cubicBezTo>
                    <a:pt x="2413" y="2418"/>
                    <a:pt x="2376" y="2381"/>
                    <a:pt x="2330" y="2381"/>
                  </a:cubicBezTo>
                  <a:lnTo>
                    <a:pt x="2306" y="2381"/>
                  </a:lnTo>
                  <a:lnTo>
                    <a:pt x="2306" y="2547"/>
                  </a:lnTo>
                  <a:close/>
                  <a:moveTo>
                    <a:pt x="2044" y="2164"/>
                  </a:moveTo>
                  <a:cubicBezTo>
                    <a:pt x="2044" y="2210"/>
                    <a:pt x="2082" y="2247"/>
                    <a:pt x="2128" y="2247"/>
                  </a:cubicBezTo>
                  <a:lnTo>
                    <a:pt x="2173" y="2247"/>
                  </a:lnTo>
                  <a:lnTo>
                    <a:pt x="2173" y="2080"/>
                  </a:lnTo>
                  <a:lnTo>
                    <a:pt x="2128" y="2080"/>
                  </a:lnTo>
                  <a:cubicBezTo>
                    <a:pt x="2082" y="2080"/>
                    <a:pt x="2044" y="2118"/>
                    <a:pt x="2044" y="2164"/>
                  </a:cubicBezTo>
                  <a:close/>
                  <a:moveTo>
                    <a:pt x="2799" y="2326"/>
                  </a:moveTo>
                  <a:cubicBezTo>
                    <a:pt x="2799" y="2634"/>
                    <a:pt x="2548" y="2885"/>
                    <a:pt x="2239" y="2885"/>
                  </a:cubicBezTo>
                  <a:cubicBezTo>
                    <a:pt x="1931" y="2885"/>
                    <a:pt x="1680" y="2634"/>
                    <a:pt x="1680" y="2326"/>
                  </a:cubicBezTo>
                  <a:cubicBezTo>
                    <a:pt x="1680" y="2017"/>
                    <a:pt x="1931" y="1766"/>
                    <a:pt x="2239" y="1766"/>
                  </a:cubicBezTo>
                  <a:cubicBezTo>
                    <a:pt x="2548" y="1766"/>
                    <a:pt x="2799" y="2017"/>
                    <a:pt x="2799" y="2326"/>
                  </a:cubicBezTo>
                  <a:close/>
                  <a:moveTo>
                    <a:pt x="2306" y="2247"/>
                  </a:moveTo>
                  <a:lnTo>
                    <a:pt x="2306" y="2080"/>
                  </a:lnTo>
                  <a:lnTo>
                    <a:pt x="2480" y="2080"/>
                  </a:lnTo>
                  <a:cubicBezTo>
                    <a:pt x="2517" y="2080"/>
                    <a:pt x="2547" y="2051"/>
                    <a:pt x="2547" y="2014"/>
                  </a:cubicBezTo>
                  <a:cubicBezTo>
                    <a:pt x="2547" y="1977"/>
                    <a:pt x="2517" y="1947"/>
                    <a:pt x="2480" y="1947"/>
                  </a:cubicBezTo>
                  <a:lnTo>
                    <a:pt x="2306" y="1947"/>
                  </a:lnTo>
                  <a:lnTo>
                    <a:pt x="2306" y="1926"/>
                  </a:lnTo>
                  <a:cubicBezTo>
                    <a:pt x="2306" y="1890"/>
                    <a:pt x="2276" y="1860"/>
                    <a:pt x="2239" y="1860"/>
                  </a:cubicBezTo>
                  <a:cubicBezTo>
                    <a:pt x="2203" y="1860"/>
                    <a:pt x="2173" y="1890"/>
                    <a:pt x="2173" y="1926"/>
                  </a:cubicBezTo>
                  <a:lnTo>
                    <a:pt x="2173" y="1947"/>
                  </a:lnTo>
                  <a:lnTo>
                    <a:pt x="2128" y="1947"/>
                  </a:lnTo>
                  <a:cubicBezTo>
                    <a:pt x="2008" y="1947"/>
                    <a:pt x="1911" y="2044"/>
                    <a:pt x="1911" y="2164"/>
                  </a:cubicBezTo>
                  <a:cubicBezTo>
                    <a:pt x="1911" y="2283"/>
                    <a:pt x="2008" y="2381"/>
                    <a:pt x="2128" y="2381"/>
                  </a:cubicBezTo>
                  <a:lnTo>
                    <a:pt x="2173" y="2381"/>
                  </a:lnTo>
                  <a:lnTo>
                    <a:pt x="2173" y="2547"/>
                  </a:lnTo>
                  <a:lnTo>
                    <a:pt x="1978" y="2547"/>
                  </a:lnTo>
                  <a:cubicBezTo>
                    <a:pt x="1941" y="2547"/>
                    <a:pt x="1911" y="2577"/>
                    <a:pt x="1911" y="2614"/>
                  </a:cubicBezTo>
                  <a:cubicBezTo>
                    <a:pt x="1911" y="2651"/>
                    <a:pt x="1941" y="2681"/>
                    <a:pt x="1978" y="2681"/>
                  </a:cubicBezTo>
                  <a:lnTo>
                    <a:pt x="2173" y="2681"/>
                  </a:lnTo>
                  <a:lnTo>
                    <a:pt x="2173" y="2718"/>
                  </a:lnTo>
                  <a:cubicBezTo>
                    <a:pt x="2173" y="2754"/>
                    <a:pt x="2203" y="2784"/>
                    <a:pt x="2239" y="2784"/>
                  </a:cubicBezTo>
                  <a:cubicBezTo>
                    <a:pt x="2276" y="2784"/>
                    <a:pt x="2306" y="2754"/>
                    <a:pt x="2306" y="2718"/>
                  </a:cubicBezTo>
                  <a:lnTo>
                    <a:pt x="2306" y="2681"/>
                  </a:lnTo>
                  <a:lnTo>
                    <a:pt x="2330" y="2681"/>
                  </a:lnTo>
                  <a:cubicBezTo>
                    <a:pt x="2449" y="2681"/>
                    <a:pt x="2547" y="2584"/>
                    <a:pt x="2547" y="2464"/>
                  </a:cubicBezTo>
                  <a:cubicBezTo>
                    <a:pt x="2547" y="2344"/>
                    <a:pt x="2449" y="2247"/>
                    <a:pt x="2330" y="2247"/>
                  </a:cubicBezTo>
                  <a:lnTo>
                    <a:pt x="2306" y="2247"/>
                  </a:lnTo>
                  <a:close/>
                </a:path>
              </a:pathLst>
            </a:custGeom>
            <a:solidFill>
              <a:srgbClr val="AE6339"/>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rgbClr val="AE6339"/>
                </a:solidFill>
                <a:latin typeface="思源宋体 Heavy" panose="02020900000000000000" pitchFamily="18" charset="-122"/>
                <a:ea typeface="思源宋体 Heavy" panose="02020900000000000000" pitchFamily="18" charset="-122"/>
              </a:endParaRPr>
            </a:p>
          </p:txBody>
        </p:sp>
        <p:sp>
          <p:nvSpPr>
            <p:cNvPr id="13" name="ïṣḷîdé">
              <a:extLst>
                <a:ext uri="{FF2B5EF4-FFF2-40B4-BE49-F238E27FC236}">
                  <a16:creationId xmlns:a16="http://schemas.microsoft.com/office/drawing/2014/main" xmlns="" id="{FA3A3D1D-1AE1-446F-9B13-872A479E0A84}"/>
                </a:ext>
              </a:extLst>
            </p:cNvPr>
            <p:cNvSpPr/>
            <p:nvPr/>
          </p:nvSpPr>
          <p:spPr>
            <a:xfrm>
              <a:off x="4461801" y="1396089"/>
              <a:ext cx="411945" cy="432000"/>
            </a:xfrm>
            <a:custGeom>
              <a:avLst/>
              <a:gdLst>
                <a:gd name="connsiteX0" fmla="*/ 271981 w 578354"/>
                <a:gd name="connsiteY0" fmla="*/ 340887 h 606510"/>
                <a:gd name="connsiteX1" fmla="*/ 256365 w 578354"/>
                <a:gd name="connsiteY1" fmla="*/ 346409 h 606510"/>
                <a:gd name="connsiteX2" fmla="*/ 251051 w 578354"/>
                <a:gd name="connsiteY2" fmla="*/ 352798 h 606510"/>
                <a:gd name="connsiteX3" fmla="*/ 251051 w 578354"/>
                <a:gd name="connsiteY3" fmla="*/ 368716 h 606510"/>
                <a:gd name="connsiteX4" fmla="*/ 248665 w 578354"/>
                <a:gd name="connsiteY4" fmla="*/ 370449 h 606510"/>
                <a:gd name="connsiteX5" fmla="*/ 247038 w 578354"/>
                <a:gd name="connsiteY5" fmla="*/ 375322 h 606510"/>
                <a:gd name="connsiteX6" fmla="*/ 250509 w 578354"/>
                <a:gd name="connsiteY6" fmla="*/ 409431 h 606510"/>
                <a:gd name="connsiteX7" fmla="*/ 255172 w 578354"/>
                <a:gd name="connsiteY7" fmla="*/ 414954 h 606510"/>
                <a:gd name="connsiteX8" fmla="*/ 256907 w 578354"/>
                <a:gd name="connsiteY8" fmla="*/ 415170 h 606510"/>
                <a:gd name="connsiteX9" fmla="*/ 262004 w 578354"/>
                <a:gd name="connsiteY9" fmla="*/ 412572 h 606510"/>
                <a:gd name="connsiteX10" fmla="*/ 280114 w 578354"/>
                <a:gd name="connsiteY10" fmla="*/ 388749 h 606510"/>
                <a:gd name="connsiteX11" fmla="*/ 281307 w 578354"/>
                <a:gd name="connsiteY11" fmla="*/ 384851 h 606510"/>
                <a:gd name="connsiteX12" fmla="*/ 281307 w 578354"/>
                <a:gd name="connsiteY12" fmla="*/ 346626 h 606510"/>
                <a:gd name="connsiteX13" fmla="*/ 278270 w 578354"/>
                <a:gd name="connsiteY13" fmla="*/ 341104 h 606510"/>
                <a:gd name="connsiteX14" fmla="*/ 271981 w 578354"/>
                <a:gd name="connsiteY14" fmla="*/ 340887 h 606510"/>
                <a:gd name="connsiteX15" fmla="*/ 190755 w 578354"/>
                <a:gd name="connsiteY15" fmla="*/ 340887 h 606510"/>
                <a:gd name="connsiteX16" fmla="*/ 184357 w 578354"/>
                <a:gd name="connsiteY16" fmla="*/ 341104 h 606510"/>
                <a:gd name="connsiteX17" fmla="*/ 181321 w 578354"/>
                <a:gd name="connsiteY17" fmla="*/ 346626 h 606510"/>
                <a:gd name="connsiteX18" fmla="*/ 181212 w 578354"/>
                <a:gd name="connsiteY18" fmla="*/ 384851 h 606510"/>
                <a:gd name="connsiteX19" fmla="*/ 182513 w 578354"/>
                <a:gd name="connsiteY19" fmla="*/ 388749 h 606510"/>
                <a:gd name="connsiteX20" fmla="*/ 200624 w 578354"/>
                <a:gd name="connsiteY20" fmla="*/ 412680 h 606510"/>
                <a:gd name="connsiteX21" fmla="*/ 205721 w 578354"/>
                <a:gd name="connsiteY21" fmla="*/ 415170 h 606510"/>
                <a:gd name="connsiteX22" fmla="*/ 207456 w 578354"/>
                <a:gd name="connsiteY22" fmla="*/ 414954 h 606510"/>
                <a:gd name="connsiteX23" fmla="*/ 212119 w 578354"/>
                <a:gd name="connsiteY23" fmla="*/ 409431 h 606510"/>
                <a:gd name="connsiteX24" fmla="*/ 215589 w 578354"/>
                <a:gd name="connsiteY24" fmla="*/ 375322 h 606510"/>
                <a:gd name="connsiteX25" fmla="*/ 213963 w 578354"/>
                <a:gd name="connsiteY25" fmla="*/ 370449 h 606510"/>
                <a:gd name="connsiteX26" fmla="*/ 211577 w 578354"/>
                <a:gd name="connsiteY26" fmla="*/ 368716 h 606510"/>
                <a:gd name="connsiteX27" fmla="*/ 211577 w 578354"/>
                <a:gd name="connsiteY27" fmla="*/ 352798 h 606510"/>
                <a:gd name="connsiteX28" fmla="*/ 206263 w 578354"/>
                <a:gd name="connsiteY28" fmla="*/ 346409 h 606510"/>
                <a:gd name="connsiteX29" fmla="*/ 190755 w 578354"/>
                <a:gd name="connsiteY29" fmla="*/ 340887 h 606510"/>
                <a:gd name="connsiteX30" fmla="*/ 200624 w 578354"/>
                <a:gd name="connsiteY30" fmla="*/ 168497 h 606510"/>
                <a:gd name="connsiteX31" fmla="*/ 156161 w 578354"/>
                <a:gd name="connsiteY31" fmla="*/ 180300 h 606510"/>
                <a:gd name="connsiteX32" fmla="*/ 152583 w 578354"/>
                <a:gd name="connsiteY32" fmla="*/ 186039 h 606510"/>
                <a:gd name="connsiteX33" fmla="*/ 152583 w 578354"/>
                <a:gd name="connsiteY33" fmla="*/ 197518 h 606510"/>
                <a:gd name="connsiteX34" fmla="*/ 149980 w 578354"/>
                <a:gd name="connsiteY34" fmla="*/ 197518 h 606510"/>
                <a:gd name="connsiteX35" fmla="*/ 143473 w 578354"/>
                <a:gd name="connsiteY35" fmla="*/ 203906 h 606510"/>
                <a:gd name="connsiteX36" fmla="*/ 143473 w 578354"/>
                <a:gd name="connsiteY36" fmla="*/ 214410 h 606510"/>
                <a:gd name="connsiteX37" fmla="*/ 146401 w 578354"/>
                <a:gd name="connsiteY37" fmla="*/ 219824 h 606510"/>
                <a:gd name="connsiteX38" fmla="*/ 152691 w 578354"/>
                <a:gd name="connsiteY38" fmla="*/ 223831 h 606510"/>
                <a:gd name="connsiteX39" fmla="*/ 153016 w 578354"/>
                <a:gd name="connsiteY39" fmla="*/ 226538 h 606510"/>
                <a:gd name="connsiteX40" fmla="*/ 176007 w 578354"/>
                <a:gd name="connsiteY40" fmla="*/ 279598 h 606510"/>
                <a:gd name="connsiteX41" fmla="*/ 214071 w 578354"/>
                <a:gd name="connsiteY41" fmla="*/ 312516 h 606510"/>
                <a:gd name="connsiteX42" fmla="*/ 248557 w 578354"/>
                <a:gd name="connsiteY42" fmla="*/ 312516 h 606510"/>
                <a:gd name="connsiteX43" fmla="*/ 286621 w 578354"/>
                <a:gd name="connsiteY43" fmla="*/ 279598 h 606510"/>
                <a:gd name="connsiteX44" fmla="*/ 309611 w 578354"/>
                <a:gd name="connsiteY44" fmla="*/ 226538 h 606510"/>
                <a:gd name="connsiteX45" fmla="*/ 309936 w 578354"/>
                <a:gd name="connsiteY45" fmla="*/ 223831 h 606510"/>
                <a:gd name="connsiteX46" fmla="*/ 316226 w 578354"/>
                <a:gd name="connsiteY46" fmla="*/ 219824 h 606510"/>
                <a:gd name="connsiteX47" fmla="*/ 319154 w 578354"/>
                <a:gd name="connsiteY47" fmla="*/ 214410 h 606510"/>
                <a:gd name="connsiteX48" fmla="*/ 319154 w 578354"/>
                <a:gd name="connsiteY48" fmla="*/ 203906 h 606510"/>
                <a:gd name="connsiteX49" fmla="*/ 312756 w 578354"/>
                <a:gd name="connsiteY49" fmla="*/ 197518 h 606510"/>
                <a:gd name="connsiteX50" fmla="*/ 309177 w 578354"/>
                <a:gd name="connsiteY50" fmla="*/ 197518 h 606510"/>
                <a:gd name="connsiteX51" fmla="*/ 307117 w 578354"/>
                <a:gd name="connsiteY51" fmla="*/ 195352 h 606510"/>
                <a:gd name="connsiteX52" fmla="*/ 301044 w 578354"/>
                <a:gd name="connsiteY52" fmla="*/ 194919 h 606510"/>
                <a:gd name="connsiteX53" fmla="*/ 275668 w 578354"/>
                <a:gd name="connsiteY53" fmla="*/ 200658 h 606510"/>
                <a:gd name="connsiteX54" fmla="*/ 236302 w 578354"/>
                <a:gd name="connsiteY54" fmla="*/ 182791 h 606510"/>
                <a:gd name="connsiteX55" fmla="*/ 200624 w 578354"/>
                <a:gd name="connsiteY55" fmla="*/ 168497 h 606510"/>
                <a:gd name="connsiteX56" fmla="*/ 426321 w 578354"/>
                <a:gd name="connsiteY56" fmla="*/ 71765 h 606510"/>
                <a:gd name="connsiteX57" fmla="*/ 439012 w 578354"/>
                <a:gd name="connsiteY57" fmla="*/ 84331 h 606510"/>
                <a:gd name="connsiteX58" fmla="*/ 439012 w 578354"/>
                <a:gd name="connsiteY58" fmla="*/ 99173 h 606510"/>
                <a:gd name="connsiteX59" fmla="*/ 464721 w 578354"/>
                <a:gd name="connsiteY59" fmla="*/ 112498 h 606510"/>
                <a:gd name="connsiteX60" fmla="*/ 467758 w 578354"/>
                <a:gd name="connsiteY60" fmla="*/ 124306 h 606510"/>
                <a:gd name="connsiteX61" fmla="*/ 459297 w 578354"/>
                <a:gd name="connsiteY61" fmla="*/ 133080 h 606510"/>
                <a:gd name="connsiteX62" fmla="*/ 452789 w 578354"/>
                <a:gd name="connsiteY62" fmla="*/ 135139 h 606510"/>
                <a:gd name="connsiteX63" fmla="*/ 439555 w 578354"/>
                <a:gd name="connsiteY63" fmla="*/ 131455 h 606510"/>
                <a:gd name="connsiteX64" fmla="*/ 425019 w 578354"/>
                <a:gd name="connsiteY64" fmla="*/ 125931 h 606510"/>
                <a:gd name="connsiteX65" fmla="*/ 413738 w 578354"/>
                <a:gd name="connsiteY65" fmla="*/ 132972 h 606510"/>
                <a:gd name="connsiteX66" fmla="*/ 415582 w 578354"/>
                <a:gd name="connsiteY66" fmla="*/ 137197 h 606510"/>
                <a:gd name="connsiteX67" fmla="*/ 426429 w 578354"/>
                <a:gd name="connsiteY67" fmla="*/ 140989 h 606510"/>
                <a:gd name="connsiteX68" fmla="*/ 456043 w 578354"/>
                <a:gd name="connsiteY68" fmla="*/ 149113 h 606510"/>
                <a:gd name="connsiteX69" fmla="*/ 471230 w 578354"/>
                <a:gd name="connsiteY69" fmla="*/ 161355 h 606510"/>
                <a:gd name="connsiteX70" fmla="*/ 477304 w 578354"/>
                <a:gd name="connsiteY70" fmla="*/ 181829 h 606510"/>
                <a:gd name="connsiteX71" fmla="*/ 465480 w 578354"/>
                <a:gd name="connsiteY71" fmla="*/ 209454 h 606510"/>
                <a:gd name="connsiteX72" fmla="*/ 439012 w 578354"/>
                <a:gd name="connsiteY72" fmla="*/ 222020 h 606510"/>
                <a:gd name="connsiteX73" fmla="*/ 439012 w 578354"/>
                <a:gd name="connsiteY73" fmla="*/ 242278 h 606510"/>
                <a:gd name="connsiteX74" fmla="*/ 426321 w 578354"/>
                <a:gd name="connsiteY74" fmla="*/ 254953 h 606510"/>
                <a:gd name="connsiteX75" fmla="*/ 413738 w 578354"/>
                <a:gd name="connsiteY75" fmla="*/ 242278 h 606510"/>
                <a:gd name="connsiteX76" fmla="*/ 413738 w 578354"/>
                <a:gd name="connsiteY76" fmla="*/ 222670 h 606510"/>
                <a:gd name="connsiteX77" fmla="*/ 378158 w 578354"/>
                <a:gd name="connsiteY77" fmla="*/ 202087 h 606510"/>
                <a:gd name="connsiteX78" fmla="*/ 377073 w 578354"/>
                <a:gd name="connsiteY78" fmla="*/ 190171 h 606510"/>
                <a:gd name="connsiteX79" fmla="*/ 386402 w 578354"/>
                <a:gd name="connsiteY79" fmla="*/ 182696 h 606510"/>
                <a:gd name="connsiteX80" fmla="*/ 395948 w 578354"/>
                <a:gd name="connsiteY80" fmla="*/ 180963 h 606510"/>
                <a:gd name="connsiteX81" fmla="*/ 408531 w 578354"/>
                <a:gd name="connsiteY81" fmla="*/ 186163 h 606510"/>
                <a:gd name="connsiteX82" fmla="*/ 426646 w 578354"/>
                <a:gd name="connsiteY82" fmla="*/ 193963 h 606510"/>
                <a:gd name="connsiteX83" fmla="*/ 439555 w 578354"/>
                <a:gd name="connsiteY83" fmla="*/ 187138 h 606510"/>
                <a:gd name="connsiteX84" fmla="*/ 436626 w 578354"/>
                <a:gd name="connsiteY84" fmla="*/ 181504 h 606510"/>
                <a:gd name="connsiteX85" fmla="*/ 425778 w 578354"/>
                <a:gd name="connsiteY85" fmla="*/ 177821 h 606510"/>
                <a:gd name="connsiteX86" fmla="*/ 385534 w 578354"/>
                <a:gd name="connsiteY86" fmla="*/ 161355 h 606510"/>
                <a:gd name="connsiteX87" fmla="*/ 376964 w 578354"/>
                <a:gd name="connsiteY87" fmla="*/ 138280 h 606510"/>
                <a:gd name="connsiteX88" fmla="*/ 386402 w 578354"/>
                <a:gd name="connsiteY88" fmla="*/ 112714 h 606510"/>
                <a:gd name="connsiteX89" fmla="*/ 413738 w 578354"/>
                <a:gd name="connsiteY89" fmla="*/ 98848 h 606510"/>
                <a:gd name="connsiteX90" fmla="*/ 413738 w 578354"/>
                <a:gd name="connsiteY90" fmla="*/ 84331 h 606510"/>
                <a:gd name="connsiteX91" fmla="*/ 426321 w 578354"/>
                <a:gd name="connsiteY91" fmla="*/ 71765 h 606510"/>
                <a:gd name="connsiteX92" fmla="*/ 215047 w 578354"/>
                <a:gd name="connsiteY92" fmla="*/ 46785 h 606510"/>
                <a:gd name="connsiteX93" fmla="*/ 247581 w 578354"/>
                <a:gd name="connsiteY93" fmla="*/ 46785 h 606510"/>
                <a:gd name="connsiteX94" fmla="*/ 347675 w 578354"/>
                <a:gd name="connsiteY94" fmla="*/ 146840 h 606510"/>
                <a:gd name="connsiteX95" fmla="*/ 347675 w 578354"/>
                <a:gd name="connsiteY95" fmla="*/ 178243 h 606510"/>
                <a:gd name="connsiteX96" fmla="*/ 353423 w 578354"/>
                <a:gd name="connsiteY96" fmla="*/ 196110 h 606510"/>
                <a:gd name="connsiteX97" fmla="*/ 353423 w 578354"/>
                <a:gd name="connsiteY97" fmla="*/ 218525 h 606510"/>
                <a:gd name="connsiteX98" fmla="*/ 342362 w 578354"/>
                <a:gd name="connsiteY98" fmla="*/ 242131 h 606510"/>
                <a:gd name="connsiteX99" fmla="*/ 335963 w 578354"/>
                <a:gd name="connsiteY99" fmla="*/ 259132 h 606510"/>
                <a:gd name="connsiteX100" fmla="*/ 314383 w 578354"/>
                <a:gd name="connsiteY100" fmla="*/ 299522 h 606510"/>
                <a:gd name="connsiteX101" fmla="*/ 299743 w 578354"/>
                <a:gd name="connsiteY101" fmla="*/ 318147 h 606510"/>
                <a:gd name="connsiteX102" fmla="*/ 310587 w 578354"/>
                <a:gd name="connsiteY102" fmla="*/ 331683 h 606510"/>
                <a:gd name="connsiteX103" fmla="*/ 382052 w 578354"/>
                <a:gd name="connsiteY103" fmla="*/ 353231 h 606510"/>
                <a:gd name="connsiteX104" fmla="*/ 462627 w 578354"/>
                <a:gd name="connsiteY104" fmla="*/ 587560 h 606510"/>
                <a:gd name="connsiteX105" fmla="*/ 443758 w 578354"/>
                <a:gd name="connsiteY105" fmla="*/ 606510 h 606510"/>
                <a:gd name="connsiteX106" fmla="*/ 18978 w 578354"/>
                <a:gd name="connsiteY106" fmla="*/ 606510 h 606510"/>
                <a:gd name="connsiteX107" fmla="*/ 0 w 578354"/>
                <a:gd name="connsiteY107" fmla="*/ 587560 h 606510"/>
                <a:gd name="connsiteX108" fmla="*/ 217 w 578354"/>
                <a:gd name="connsiteY108" fmla="*/ 584636 h 606510"/>
                <a:gd name="connsiteX109" fmla="*/ 80575 w 578354"/>
                <a:gd name="connsiteY109" fmla="*/ 353231 h 606510"/>
                <a:gd name="connsiteX110" fmla="*/ 152040 w 578354"/>
                <a:gd name="connsiteY110" fmla="*/ 331683 h 606510"/>
                <a:gd name="connsiteX111" fmla="*/ 162885 w 578354"/>
                <a:gd name="connsiteY111" fmla="*/ 318147 h 606510"/>
                <a:gd name="connsiteX112" fmla="*/ 148353 w 578354"/>
                <a:gd name="connsiteY112" fmla="*/ 299522 h 606510"/>
                <a:gd name="connsiteX113" fmla="*/ 126664 w 578354"/>
                <a:gd name="connsiteY113" fmla="*/ 259132 h 606510"/>
                <a:gd name="connsiteX114" fmla="*/ 120266 w 578354"/>
                <a:gd name="connsiteY114" fmla="*/ 242131 h 606510"/>
                <a:gd name="connsiteX115" fmla="*/ 109205 w 578354"/>
                <a:gd name="connsiteY115" fmla="*/ 218525 h 606510"/>
                <a:gd name="connsiteX116" fmla="*/ 109205 w 578354"/>
                <a:gd name="connsiteY116" fmla="*/ 196110 h 606510"/>
                <a:gd name="connsiteX117" fmla="*/ 114952 w 578354"/>
                <a:gd name="connsiteY117" fmla="*/ 178243 h 606510"/>
                <a:gd name="connsiteX118" fmla="*/ 114952 w 578354"/>
                <a:gd name="connsiteY118" fmla="*/ 146840 h 606510"/>
                <a:gd name="connsiteX119" fmla="*/ 215047 w 578354"/>
                <a:gd name="connsiteY119" fmla="*/ 46785 h 606510"/>
                <a:gd name="connsiteX120" fmla="*/ 414825 w 578354"/>
                <a:gd name="connsiteY120" fmla="*/ 0 h 606510"/>
                <a:gd name="connsiteX121" fmla="*/ 578354 w 578354"/>
                <a:gd name="connsiteY121" fmla="*/ 163305 h 606510"/>
                <a:gd name="connsiteX122" fmla="*/ 414825 w 578354"/>
                <a:gd name="connsiteY122" fmla="*/ 326718 h 606510"/>
                <a:gd name="connsiteX123" fmla="*/ 344664 w 578354"/>
                <a:gd name="connsiteY123" fmla="*/ 310907 h 606510"/>
                <a:gd name="connsiteX124" fmla="*/ 360063 w 578354"/>
                <a:gd name="connsiteY124" fmla="*/ 279719 h 606510"/>
                <a:gd name="connsiteX125" fmla="*/ 414825 w 578354"/>
                <a:gd name="connsiteY125" fmla="*/ 291956 h 606510"/>
                <a:gd name="connsiteX126" fmla="*/ 543545 w 578354"/>
                <a:gd name="connsiteY126" fmla="*/ 163305 h 606510"/>
                <a:gd name="connsiteX127" fmla="*/ 414825 w 578354"/>
                <a:gd name="connsiteY127" fmla="*/ 34762 h 606510"/>
                <a:gd name="connsiteX128" fmla="*/ 338808 w 578354"/>
                <a:gd name="connsiteY128" fmla="*/ 59561 h 606510"/>
                <a:gd name="connsiteX129" fmla="*/ 311264 w 578354"/>
                <a:gd name="connsiteY129" fmla="*/ 37036 h 606510"/>
                <a:gd name="connsiteX130" fmla="*/ 414825 w 578354"/>
                <a:gd name="connsiteY130"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Lst>
              <a:rect l="l" t="t" r="r" b="b"/>
              <a:pathLst>
                <a:path w="578354" h="606510">
                  <a:moveTo>
                    <a:pt x="271981" y="340887"/>
                  </a:moveTo>
                  <a:cubicBezTo>
                    <a:pt x="266667" y="343702"/>
                    <a:pt x="261461" y="345543"/>
                    <a:pt x="256365" y="346409"/>
                  </a:cubicBezTo>
                  <a:cubicBezTo>
                    <a:pt x="253328" y="346951"/>
                    <a:pt x="251051" y="349658"/>
                    <a:pt x="251051" y="352798"/>
                  </a:cubicBezTo>
                  <a:lnTo>
                    <a:pt x="251051" y="368716"/>
                  </a:lnTo>
                  <a:cubicBezTo>
                    <a:pt x="250183" y="369149"/>
                    <a:pt x="249316" y="369691"/>
                    <a:pt x="248665" y="370449"/>
                  </a:cubicBezTo>
                  <a:cubicBezTo>
                    <a:pt x="247472" y="371748"/>
                    <a:pt x="246821" y="373589"/>
                    <a:pt x="247038" y="375322"/>
                  </a:cubicBezTo>
                  <a:lnTo>
                    <a:pt x="250509" y="409431"/>
                  </a:lnTo>
                  <a:cubicBezTo>
                    <a:pt x="250834" y="412030"/>
                    <a:pt x="252677" y="414196"/>
                    <a:pt x="255172" y="414954"/>
                  </a:cubicBezTo>
                  <a:cubicBezTo>
                    <a:pt x="255822" y="415062"/>
                    <a:pt x="256365" y="415170"/>
                    <a:pt x="256907" y="415170"/>
                  </a:cubicBezTo>
                  <a:cubicBezTo>
                    <a:pt x="258859" y="415170"/>
                    <a:pt x="260811" y="414304"/>
                    <a:pt x="262004" y="412572"/>
                  </a:cubicBezTo>
                  <a:lnTo>
                    <a:pt x="280114" y="388749"/>
                  </a:lnTo>
                  <a:cubicBezTo>
                    <a:pt x="280873" y="387666"/>
                    <a:pt x="281307" y="386258"/>
                    <a:pt x="281307" y="384851"/>
                  </a:cubicBezTo>
                  <a:lnTo>
                    <a:pt x="281307" y="346626"/>
                  </a:lnTo>
                  <a:cubicBezTo>
                    <a:pt x="281307" y="344352"/>
                    <a:pt x="280222" y="342295"/>
                    <a:pt x="278270" y="341104"/>
                  </a:cubicBezTo>
                  <a:cubicBezTo>
                    <a:pt x="276318" y="339912"/>
                    <a:pt x="273933" y="339912"/>
                    <a:pt x="271981" y="340887"/>
                  </a:cubicBezTo>
                  <a:close/>
                  <a:moveTo>
                    <a:pt x="190755" y="340887"/>
                  </a:moveTo>
                  <a:cubicBezTo>
                    <a:pt x="188695" y="339912"/>
                    <a:pt x="186309" y="339912"/>
                    <a:pt x="184357" y="341104"/>
                  </a:cubicBezTo>
                  <a:cubicBezTo>
                    <a:pt x="182513" y="342295"/>
                    <a:pt x="181321" y="344352"/>
                    <a:pt x="181321" y="346626"/>
                  </a:cubicBezTo>
                  <a:lnTo>
                    <a:pt x="181212" y="384851"/>
                  </a:lnTo>
                  <a:cubicBezTo>
                    <a:pt x="181212" y="386258"/>
                    <a:pt x="181754" y="387666"/>
                    <a:pt x="182513" y="388749"/>
                  </a:cubicBezTo>
                  <a:lnTo>
                    <a:pt x="200624" y="412680"/>
                  </a:lnTo>
                  <a:cubicBezTo>
                    <a:pt x="201817" y="414304"/>
                    <a:pt x="203769" y="415170"/>
                    <a:pt x="205721" y="415170"/>
                  </a:cubicBezTo>
                  <a:cubicBezTo>
                    <a:pt x="206263" y="415170"/>
                    <a:pt x="206914" y="415062"/>
                    <a:pt x="207456" y="414954"/>
                  </a:cubicBezTo>
                  <a:cubicBezTo>
                    <a:pt x="209950" y="414196"/>
                    <a:pt x="211794" y="412030"/>
                    <a:pt x="212119" y="409431"/>
                  </a:cubicBezTo>
                  <a:lnTo>
                    <a:pt x="215589" y="375322"/>
                  </a:lnTo>
                  <a:cubicBezTo>
                    <a:pt x="215806" y="373589"/>
                    <a:pt x="215264" y="371748"/>
                    <a:pt x="213963" y="370449"/>
                  </a:cubicBezTo>
                  <a:cubicBezTo>
                    <a:pt x="213312" y="369691"/>
                    <a:pt x="212553" y="369149"/>
                    <a:pt x="211577" y="368716"/>
                  </a:cubicBezTo>
                  <a:lnTo>
                    <a:pt x="211577" y="352798"/>
                  </a:lnTo>
                  <a:cubicBezTo>
                    <a:pt x="211577" y="349658"/>
                    <a:pt x="209299" y="346951"/>
                    <a:pt x="206263" y="346409"/>
                  </a:cubicBezTo>
                  <a:cubicBezTo>
                    <a:pt x="201166" y="345543"/>
                    <a:pt x="195961" y="343702"/>
                    <a:pt x="190755" y="340887"/>
                  </a:cubicBezTo>
                  <a:close/>
                  <a:moveTo>
                    <a:pt x="200624" y="168497"/>
                  </a:moveTo>
                  <a:cubicBezTo>
                    <a:pt x="182513" y="168497"/>
                    <a:pt x="164945" y="175861"/>
                    <a:pt x="156161" y="180300"/>
                  </a:cubicBezTo>
                  <a:cubicBezTo>
                    <a:pt x="153884" y="181383"/>
                    <a:pt x="152583" y="183657"/>
                    <a:pt x="152583" y="186039"/>
                  </a:cubicBezTo>
                  <a:lnTo>
                    <a:pt x="152583" y="197518"/>
                  </a:lnTo>
                  <a:lnTo>
                    <a:pt x="149980" y="197518"/>
                  </a:lnTo>
                  <a:cubicBezTo>
                    <a:pt x="146401" y="197518"/>
                    <a:pt x="143473" y="200333"/>
                    <a:pt x="143473" y="203906"/>
                  </a:cubicBezTo>
                  <a:lnTo>
                    <a:pt x="143473" y="214410"/>
                  </a:lnTo>
                  <a:cubicBezTo>
                    <a:pt x="143473" y="216576"/>
                    <a:pt x="144666" y="218633"/>
                    <a:pt x="146401" y="219824"/>
                  </a:cubicBezTo>
                  <a:lnTo>
                    <a:pt x="152691" y="223831"/>
                  </a:lnTo>
                  <a:lnTo>
                    <a:pt x="153016" y="226538"/>
                  </a:lnTo>
                  <a:cubicBezTo>
                    <a:pt x="155077" y="241806"/>
                    <a:pt x="163644" y="261731"/>
                    <a:pt x="176007" y="279598"/>
                  </a:cubicBezTo>
                  <a:cubicBezTo>
                    <a:pt x="191731" y="302338"/>
                    <a:pt x="206480" y="312516"/>
                    <a:pt x="214071" y="312516"/>
                  </a:cubicBezTo>
                  <a:lnTo>
                    <a:pt x="248557" y="312516"/>
                  </a:lnTo>
                  <a:cubicBezTo>
                    <a:pt x="256148" y="312516"/>
                    <a:pt x="270896" y="302338"/>
                    <a:pt x="286621" y="279598"/>
                  </a:cubicBezTo>
                  <a:cubicBezTo>
                    <a:pt x="298984" y="261731"/>
                    <a:pt x="307551" y="241806"/>
                    <a:pt x="309611" y="226538"/>
                  </a:cubicBezTo>
                  <a:lnTo>
                    <a:pt x="309936" y="223831"/>
                  </a:lnTo>
                  <a:lnTo>
                    <a:pt x="316226" y="219824"/>
                  </a:lnTo>
                  <a:cubicBezTo>
                    <a:pt x="318070" y="218633"/>
                    <a:pt x="319154" y="216576"/>
                    <a:pt x="319154" y="214410"/>
                  </a:cubicBezTo>
                  <a:lnTo>
                    <a:pt x="319154" y="203906"/>
                  </a:lnTo>
                  <a:cubicBezTo>
                    <a:pt x="319154" y="200333"/>
                    <a:pt x="316226" y="197518"/>
                    <a:pt x="312756" y="197518"/>
                  </a:cubicBezTo>
                  <a:lnTo>
                    <a:pt x="309177" y="197518"/>
                  </a:lnTo>
                  <a:cubicBezTo>
                    <a:pt x="308744" y="196651"/>
                    <a:pt x="307984" y="195893"/>
                    <a:pt x="307117" y="195352"/>
                  </a:cubicBezTo>
                  <a:cubicBezTo>
                    <a:pt x="305382" y="194161"/>
                    <a:pt x="302996" y="193944"/>
                    <a:pt x="301044" y="194919"/>
                  </a:cubicBezTo>
                  <a:cubicBezTo>
                    <a:pt x="292477" y="198709"/>
                    <a:pt x="283910" y="200658"/>
                    <a:pt x="275668" y="200658"/>
                  </a:cubicBezTo>
                  <a:cubicBezTo>
                    <a:pt x="261028" y="200658"/>
                    <a:pt x="247797" y="194702"/>
                    <a:pt x="236302" y="182791"/>
                  </a:cubicBezTo>
                  <a:cubicBezTo>
                    <a:pt x="227193" y="173370"/>
                    <a:pt x="215155" y="168497"/>
                    <a:pt x="200624" y="168497"/>
                  </a:cubicBezTo>
                  <a:close/>
                  <a:moveTo>
                    <a:pt x="426321" y="71765"/>
                  </a:moveTo>
                  <a:cubicBezTo>
                    <a:pt x="433372" y="71765"/>
                    <a:pt x="439012" y="77398"/>
                    <a:pt x="439012" y="84331"/>
                  </a:cubicBezTo>
                  <a:lnTo>
                    <a:pt x="439012" y="99173"/>
                  </a:lnTo>
                  <a:cubicBezTo>
                    <a:pt x="449860" y="101231"/>
                    <a:pt x="458321" y="105564"/>
                    <a:pt x="464721" y="112498"/>
                  </a:cubicBezTo>
                  <a:cubicBezTo>
                    <a:pt x="467650" y="115639"/>
                    <a:pt x="468843" y="120081"/>
                    <a:pt x="467758" y="124306"/>
                  </a:cubicBezTo>
                  <a:cubicBezTo>
                    <a:pt x="466565" y="128531"/>
                    <a:pt x="463419" y="131780"/>
                    <a:pt x="459297" y="133080"/>
                  </a:cubicBezTo>
                  <a:lnTo>
                    <a:pt x="452789" y="135139"/>
                  </a:lnTo>
                  <a:cubicBezTo>
                    <a:pt x="448016" y="136655"/>
                    <a:pt x="442809" y="135247"/>
                    <a:pt x="439555" y="131455"/>
                  </a:cubicBezTo>
                  <a:cubicBezTo>
                    <a:pt x="436192" y="127772"/>
                    <a:pt x="431311" y="125931"/>
                    <a:pt x="425019" y="125931"/>
                  </a:cubicBezTo>
                  <a:cubicBezTo>
                    <a:pt x="419921" y="125931"/>
                    <a:pt x="413738" y="127122"/>
                    <a:pt x="413738" y="132972"/>
                  </a:cubicBezTo>
                  <a:cubicBezTo>
                    <a:pt x="413738" y="134597"/>
                    <a:pt x="414388" y="136005"/>
                    <a:pt x="415582" y="137197"/>
                  </a:cubicBezTo>
                  <a:cubicBezTo>
                    <a:pt x="416883" y="138389"/>
                    <a:pt x="420463" y="139689"/>
                    <a:pt x="426429" y="140989"/>
                  </a:cubicBezTo>
                  <a:cubicBezTo>
                    <a:pt x="440097" y="144022"/>
                    <a:pt x="450077" y="146730"/>
                    <a:pt x="456043" y="149113"/>
                  </a:cubicBezTo>
                  <a:cubicBezTo>
                    <a:pt x="462118" y="151497"/>
                    <a:pt x="467216" y="155613"/>
                    <a:pt x="471230" y="161355"/>
                  </a:cubicBezTo>
                  <a:cubicBezTo>
                    <a:pt x="475243" y="167096"/>
                    <a:pt x="477304" y="174030"/>
                    <a:pt x="477304" y="181829"/>
                  </a:cubicBezTo>
                  <a:cubicBezTo>
                    <a:pt x="477304" y="192771"/>
                    <a:pt x="473291" y="202087"/>
                    <a:pt x="465480" y="209454"/>
                  </a:cubicBezTo>
                  <a:cubicBezTo>
                    <a:pt x="458863" y="215737"/>
                    <a:pt x="449968" y="219962"/>
                    <a:pt x="439012" y="222020"/>
                  </a:cubicBezTo>
                  <a:lnTo>
                    <a:pt x="439012" y="242278"/>
                  </a:lnTo>
                  <a:cubicBezTo>
                    <a:pt x="439012" y="249320"/>
                    <a:pt x="433372" y="254953"/>
                    <a:pt x="426321" y="254953"/>
                  </a:cubicBezTo>
                  <a:cubicBezTo>
                    <a:pt x="419378" y="254953"/>
                    <a:pt x="413738" y="249320"/>
                    <a:pt x="413738" y="242278"/>
                  </a:cubicBezTo>
                  <a:lnTo>
                    <a:pt x="413738" y="222670"/>
                  </a:lnTo>
                  <a:cubicBezTo>
                    <a:pt x="397683" y="220504"/>
                    <a:pt x="385751" y="213571"/>
                    <a:pt x="378158" y="202087"/>
                  </a:cubicBezTo>
                  <a:cubicBezTo>
                    <a:pt x="375771" y="198512"/>
                    <a:pt x="375337" y="194071"/>
                    <a:pt x="377073" y="190171"/>
                  </a:cubicBezTo>
                  <a:cubicBezTo>
                    <a:pt x="378700" y="186271"/>
                    <a:pt x="382171" y="183454"/>
                    <a:pt x="386402" y="182696"/>
                  </a:cubicBezTo>
                  <a:lnTo>
                    <a:pt x="395948" y="180963"/>
                  </a:lnTo>
                  <a:cubicBezTo>
                    <a:pt x="400721" y="180096"/>
                    <a:pt x="405710" y="182046"/>
                    <a:pt x="408531" y="186163"/>
                  </a:cubicBezTo>
                  <a:cubicBezTo>
                    <a:pt x="412110" y="191254"/>
                    <a:pt x="418185" y="193963"/>
                    <a:pt x="426646" y="193963"/>
                  </a:cubicBezTo>
                  <a:cubicBezTo>
                    <a:pt x="439555" y="193963"/>
                    <a:pt x="439555" y="188763"/>
                    <a:pt x="439555" y="187138"/>
                  </a:cubicBezTo>
                  <a:cubicBezTo>
                    <a:pt x="439555" y="184646"/>
                    <a:pt x="438578" y="182913"/>
                    <a:pt x="436626" y="181504"/>
                  </a:cubicBezTo>
                  <a:cubicBezTo>
                    <a:pt x="434673" y="180096"/>
                    <a:pt x="430985" y="178905"/>
                    <a:pt x="425778" y="177821"/>
                  </a:cubicBezTo>
                  <a:cubicBezTo>
                    <a:pt x="404734" y="173488"/>
                    <a:pt x="391283" y="167963"/>
                    <a:pt x="385534" y="161355"/>
                  </a:cubicBezTo>
                  <a:cubicBezTo>
                    <a:pt x="379785" y="154530"/>
                    <a:pt x="376964" y="147055"/>
                    <a:pt x="376964" y="138280"/>
                  </a:cubicBezTo>
                  <a:cubicBezTo>
                    <a:pt x="376964" y="128639"/>
                    <a:pt x="380110" y="120081"/>
                    <a:pt x="386402" y="112714"/>
                  </a:cubicBezTo>
                  <a:cubicBezTo>
                    <a:pt x="392368" y="105564"/>
                    <a:pt x="401588" y="100906"/>
                    <a:pt x="413738" y="98848"/>
                  </a:cubicBezTo>
                  <a:lnTo>
                    <a:pt x="413738" y="84331"/>
                  </a:lnTo>
                  <a:cubicBezTo>
                    <a:pt x="413738" y="77398"/>
                    <a:pt x="419378" y="71765"/>
                    <a:pt x="426321" y="71765"/>
                  </a:cubicBezTo>
                  <a:close/>
                  <a:moveTo>
                    <a:pt x="215047" y="46785"/>
                  </a:moveTo>
                  <a:lnTo>
                    <a:pt x="247581" y="46785"/>
                  </a:lnTo>
                  <a:cubicBezTo>
                    <a:pt x="302779" y="46785"/>
                    <a:pt x="347675" y="91723"/>
                    <a:pt x="347675" y="146840"/>
                  </a:cubicBezTo>
                  <a:lnTo>
                    <a:pt x="347675" y="178243"/>
                  </a:lnTo>
                  <a:cubicBezTo>
                    <a:pt x="351471" y="183441"/>
                    <a:pt x="353423" y="189721"/>
                    <a:pt x="353423" y="196110"/>
                  </a:cubicBezTo>
                  <a:lnTo>
                    <a:pt x="353423" y="218525"/>
                  </a:lnTo>
                  <a:cubicBezTo>
                    <a:pt x="353423" y="227621"/>
                    <a:pt x="349302" y="236284"/>
                    <a:pt x="342362" y="242131"/>
                  </a:cubicBezTo>
                  <a:cubicBezTo>
                    <a:pt x="340626" y="247654"/>
                    <a:pt x="338458" y="253393"/>
                    <a:pt x="335963" y="259132"/>
                  </a:cubicBezTo>
                  <a:cubicBezTo>
                    <a:pt x="330758" y="272559"/>
                    <a:pt x="323275" y="286528"/>
                    <a:pt x="314383" y="299522"/>
                  </a:cubicBezTo>
                  <a:cubicBezTo>
                    <a:pt x="310587" y="305045"/>
                    <a:pt x="305599" y="311650"/>
                    <a:pt x="299743" y="318147"/>
                  </a:cubicBezTo>
                  <a:cubicBezTo>
                    <a:pt x="305056" y="321937"/>
                    <a:pt x="308852" y="326485"/>
                    <a:pt x="310587" y="331683"/>
                  </a:cubicBezTo>
                  <a:lnTo>
                    <a:pt x="382052" y="353231"/>
                  </a:lnTo>
                  <a:cubicBezTo>
                    <a:pt x="432263" y="367742"/>
                    <a:pt x="462627" y="578464"/>
                    <a:pt x="462627" y="587560"/>
                  </a:cubicBezTo>
                  <a:cubicBezTo>
                    <a:pt x="462627" y="598064"/>
                    <a:pt x="454169" y="606510"/>
                    <a:pt x="443758" y="606510"/>
                  </a:cubicBezTo>
                  <a:lnTo>
                    <a:pt x="18978" y="606510"/>
                  </a:lnTo>
                  <a:cubicBezTo>
                    <a:pt x="8459" y="606510"/>
                    <a:pt x="0" y="598064"/>
                    <a:pt x="0" y="587560"/>
                  </a:cubicBezTo>
                  <a:cubicBezTo>
                    <a:pt x="0" y="586586"/>
                    <a:pt x="109" y="585611"/>
                    <a:pt x="217" y="584636"/>
                  </a:cubicBezTo>
                  <a:cubicBezTo>
                    <a:pt x="217" y="584636"/>
                    <a:pt x="30365" y="367742"/>
                    <a:pt x="80575" y="353231"/>
                  </a:cubicBezTo>
                  <a:lnTo>
                    <a:pt x="152040" y="331683"/>
                  </a:lnTo>
                  <a:cubicBezTo>
                    <a:pt x="153775" y="326485"/>
                    <a:pt x="157571" y="321937"/>
                    <a:pt x="162885" y="318147"/>
                  </a:cubicBezTo>
                  <a:cubicBezTo>
                    <a:pt x="157029" y="311650"/>
                    <a:pt x="152040" y="305045"/>
                    <a:pt x="148353" y="299522"/>
                  </a:cubicBezTo>
                  <a:cubicBezTo>
                    <a:pt x="139352" y="286528"/>
                    <a:pt x="131870" y="272559"/>
                    <a:pt x="126664" y="259132"/>
                  </a:cubicBezTo>
                  <a:cubicBezTo>
                    <a:pt x="124170" y="253393"/>
                    <a:pt x="122001" y="247654"/>
                    <a:pt x="120266" y="242131"/>
                  </a:cubicBezTo>
                  <a:cubicBezTo>
                    <a:pt x="113325" y="236284"/>
                    <a:pt x="109205" y="227621"/>
                    <a:pt x="109205" y="218525"/>
                  </a:cubicBezTo>
                  <a:lnTo>
                    <a:pt x="109205" y="196110"/>
                  </a:lnTo>
                  <a:cubicBezTo>
                    <a:pt x="109205" y="189721"/>
                    <a:pt x="111265" y="183441"/>
                    <a:pt x="114952" y="178243"/>
                  </a:cubicBezTo>
                  <a:lnTo>
                    <a:pt x="114952" y="146840"/>
                  </a:lnTo>
                  <a:cubicBezTo>
                    <a:pt x="114952" y="91723"/>
                    <a:pt x="159848" y="46785"/>
                    <a:pt x="215047" y="46785"/>
                  </a:cubicBezTo>
                  <a:close/>
                  <a:moveTo>
                    <a:pt x="414825" y="0"/>
                  </a:moveTo>
                  <a:cubicBezTo>
                    <a:pt x="504940" y="0"/>
                    <a:pt x="578354" y="73314"/>
                    <a:pt x="578354" y="163305"/>
                  </a:cubicBezTo>
                  <a:cubicBezTo>
                    <a:pt x="578354" y="253404"/>
                    <a:pt x="504940" y="326718"/>
                    <a:pt x="414825" y="326718"/>
                  </a:cubicBezTo>
                  <a:cubicBezTo>
                    <a:pt x="389667" y="326718"/>
                    <a:pt x="365918" y="320979"/>
                    <a:pt x="344664" y="310907"/>
                  </a:cubicBezTo>
                  <a:cubicBezTo>
                    <a:pt x="350737" y="300620"/>
                    <a:pt x="355942" y="290115"/>
                    <a:pt x="360063" y="279719"/>
                  </a:cubicBezTo>
                  <a:cubicBezTo>
                    <a:pt x="376654" y="287516"/>
                    <a:pt x="395198" y="291956"/>
                    <a:pt x="414825" y="291956"/>
                  </a:cubicBezTo>
                  <a:cubicBezTo>
                    <a:pt x="485854" y="291956"/>
                    <a:pt x="543545" y="234236"/>
                    <a:pt x="543545" y="163305"/>
                  </a:cubicBezTo>
                  <a:cubicBezTo>
                    <a:pt x="543545" y="92482"/>
                    <a:pt x="485854" y="34762"/>
                    <a:pt x="414825" y="34762"/>
                  </a:cubicBezTo>
                  <a:cubicBezTo>
                    <a:pt x="386414" y="34762"/>
                    <a:pt x="360171" y="43967"/>
                    <a:pt x="338808" y="59561"/>
                  </a:cubicBezTo>
                  <a:cubicBezTo>
                    <a:pt x="330675" y="50897"/>
                    <a:pt x="321458" y="43317"/>
                    <a:pt x="311264" y="37036"/>
                  </a:cubicBezTo>
                  <a:cubicBezTo>
                    <a:pt x="339459" y="13861"/>
                    <a:pt x="375570" y="0"/>
                    <a:pt x="414825" y="0"/>
                  </a:cubicBezTo>
                  <a:close/>
                </a:path>
              </a:pathLst>
            </a:custGeom>
            <a:solidFill>
              <a:srgbClr val="AE6339"/>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rgbClr val="AE6339"/>
                </a:solidFill>
                <a:latin typeface="思源宋体 Heavy" panose="02020900000000000000" pitchFamily="18" charset="-122"/>
                <a:ea typeface="思源宋体 Heavy" panose="02020900000000000000" pitchFamily="18" charset="-122"/>
              </a:endParaRPr>
            </a:p>
          </p:txBody>
        </p:sp>
        <p:sp>
          <p:nvSpPr>
            <p:cNvPr id="14" name="îṩļïdê">
              <a:extLst>
                <a:ext uri="{FF2B5EF4-FFF2-40B4-BE49-F238E27FC236}">
                  <a16:creationId xmlns:a16="http://schemas.microsoft.com/office/drawing/2014/main" xmlns="" id="{982275FB-29A8-43E3-BBFA-88A87F85A7A3}"/>
                </a:ext>
              </a:extLst>
            </p:cNvPr>
            <p:cNvSpPr/>
            <p:nvPr/>
          </p:nvSpPr>
          <p:spPr>
            <a:xfrm>
              <a:off x="7304549" y="1396089"/>
              <a:ext cx="413955" cy="432000"/>
            </a:xfrm>
            <a:custGeom>
              <a:avLst/>
              <a:gdLst>
                <a:gd name="connsiteX0" fmla="*/ 519512 w 581137"/>
                <a:gd name="connsiteY0" fmla="*/ 332111 h 606469"/>
                <a:gd name="connsiteX1" fmla="*/ 540163 w 581137"/>
                <a:gd name="connsiteY1" fmla="*/ 340671 h 606469"/>
                <a:gd name="connsiteX2" fmla="*/ 572553 w 581137"/>
                <a:gd name="connsiteY2" fmla="*/ 373014 h 606469"/>
                <a:gd name="connsiteX3" fmla="*/ 572553 w 581137"/>
                <a:gd name="connsiteY3" fmla="*/ 414307 h 606469"/>
                <a:gd name="connsiteX4" fmla="*/ 388637 w 581137"/>
                <a:gd name="connsiteY4" fmla="*/ 597958 h 606469"/>
                <a:gd name="connsiteX5" fmla="*/ 367986 w 581137"/>
                <a:gd name="connsiteY5" fmla="*/ 606469 h 606469"/>
                <a:gd name="connsiteX6" fmla="*/ 347334 w 581137"/>
                <a:gd name="connsiteY6" fmla="*/ 597958 h 606469"/>
                <a:gd name="connsiteX7" fmla="*/ 311096 w 581137"/>
                <a:gd name="connsiteY7" fmla="*/ 561772 h 606469"/>
                <a:gd name="connsiteX8" fmla="*/ 294244 w 581137"/>
                <a:gd name="connsiteY8" fmla="*/ 544944 h 606469"/>
                <a:gd name="connsiteX9" fmla="*/ 257860 w 581137"/>
                <a:gd name="connsiteY9" fmla="*/ 508613 h 606469"/>
                <a:gd name="connsiteX10" fmla="*/ 257860 w 581137"/>
                <a:gd name="connsiteY10" fmla="*/ 467320 h 606469"/>
                <a:gd name="connsiteX11" fmla="*/ 290250 w 581137"/>
                <a:gd name="connsiteY11" fmla="*/ 434977 h 606469"/>
                <a:gd name="connsiteX12" fmla="*/ 310901 w 581137"/>
                <a:gd name="connsiteY12" fmla="*/ 426417 h 606469"/>
                <a:gd name="connsiteX13" fmla="*/ 331553 w 581137"/>
                <a:gd name="connsiteY13" fmla="*/ 434977 h 606469"/>
                <a:gd name="connsiteX14" fmla="*/ 367986 w 581137"/>
                <a:gd name="connsiteY14" fmla="*/ 471308 h 606469"/>
                <a:gd name="connsiteX15" fmla="*/ 377970 w 581137"/>
                <a:gd name="connsiteY15" fmla="*/ 461387 h 606469"/>
                <a:gd name="connsiteX16" fmla="*/ 498860 w 581137"/>
                <a:gd name="connsiteY16" fmla="*/ 340671 h 606469"/>
                <a:gd name="connsiteX17" fmla="*/ 519512 w 581137"/>
                <a:gd name="connsiteY17" fmla="*/ 332111 h 606469"/>
                <a:gd name="connsiteX18" fmla="*/ 51961 w 581137"/>
                <a:gd name="connsiteY18" fmla="*/ 289771 h 606469"/>
                <a:gd name="connsiteX19" fmla="*/ 97543 w 581137"/>
                <a:gd name="connsiteY19" fmla="*/ 289771 h 606469"/>
                <a:gd name="connsiteX20" fmla="*/ 116486 w 581137"/>
                <a:gd name="connsiteY20" fmla="*/ 304796 h 606469"/>
                <a:gd name="connsiteX21" fmla="*/ 143368 w 581137"/>
                <a:gd name="connsiteY21" fmla="*/ 419113 h 606469"/>
                <a:gd name="connsiteX22" fmla="*/ 159828 w 581137"/>
                <a:gd name="connsiteY22" fmla="*/ 445030 h 606469"/>
                <a:gd name="connsiteX23" fmla="*/ 160120 w 581137"/>
                <a:gd name="connsiteY23" fmla="*/ 406228 h 606469"/>
                <a:gd name="connsiteX24" fmla="*/ 180233 w 581137"/>
                <a:gd name="connsiteY24" fmla="*/ 331394 h 606469"/>
                <a:gd name="connsiteX25" fmla="*/ 166792 w 581137"/>
                <a:gd name="connsiteY25" fmla="*/ 301781 h 606469"/>
                <a:gd name="connsiteX26" fmla="*/ 174535 w 581137"/>
                <a:gd name="connsiteY26" fmla="*/ 289771 h 606469"/>
                <a:gd name="connsiteX27" fmla="*/ 188998 w 581137"/>
                <a:gd name="connsiteY27" fmla="*/ 289771 h 606469"/>
                <a:gd name="connsiteX28" fmla="*/ 203413 w 581137"/>
                <a:gd name="connsiteY28" fmla="*/ 289771 h 606469"/>
                <a:gd name="connsiteX29" fmla="*/ 211156 w 581137"/>
                <a:gd name="connsiteY29" fmla="*/ 301781 h 606469"/>
                <a:gd name="connsiteX30" fmla="*/ 197715 w 581137"/>
                <a:gd name="connsiteY30" fmla="*/ 331394 h 606469"/>
                <a:gd name="connsiteX31" fmla="*/ 217876 w 581137"/>
                <a:gd name="connsiteY31" fmla="*/ 406228 h 606469"/>
                <a:gd name="connsiteX32" fmla="*/ 218120 w 581137"/>
                <a:gd name="connsiteY32" fmla="*/ 445030 h 606469"/>
                <a:gd name="connsiteX33" fmla="*/ 234580 w 581137"/>
                <a:gd name="connsiteY33" fmla="*/ 419113 h 606469"/>
                <a:gd name="connsiteX34" fmla="*/ 261462 w 581137"/>
                <a:gd name="connsiteY34" fmla="*/ 304796 h 606469"/>
                <a:gd name="connsiteX35" fmla="*/ 280405 w 581137"/>
                <a:gd name="connsiteY35" fmla="*/ 289771 h 606469"/>
                <a:gd name="connsiteX36" fmla="*/ 325987 w 581137"/>
                <a:gd name="connsiteY36" fmla="*/ 289771 h 606469"/>
                <a:gd name="connsiteX37" fmla="*/ 377948 w 581137"/>
                <a:gd name="connsiteY37" fmla="*/ 341654 h 606469"/>
                <a:gd name="connsiteX38" fmla="*/ 377948 w 581137"/>
                <a:gd name="connsiteY38" fmla="*/ 433847 h 606469"/>
                <a:gd name="connsiteX39" fmla="*/ 367965 w 581137"/>
                <a:gd name="connsiteY39" fmla="*/ 443815 h 606469"/>
                <a:gd name="connsiteX40" fmla="*/ 345320 w 581137"/>
                <a:gd name="connsiteY40" fmla="*/ 421204 h 606469"/>
                <a:gd name="connsiteX41" fmla="*/ 310890 w 581137"/>
                <a:gd name="connsiteY41" fmla="*/ 406957 h 606469"/>
                <a:gd name="connsiteX42" fmla="*/ 276461 w 581137"/>
                <a:gd name="connsiteY42" fmla="*/ 421204 h 606469"/>
                <a:gd name="connsiteX43" fmla="*/ 244076 w 581137"/>
                <a:gd name="connsiteY43" fmla="*/ 453540 h 606469"/>
                <a:gd name="connsiteX44" fmla="*/ 244076 w 581137"/>
                <a:gd name="connsiteY44" fmla="*/ 522344 h 606469"/>
                <a:gd name="connsiteX45" fmla="*/ 280454 w 581137"/>
                <a:gd name="connsiteY45" fmla="*/ 558667 h 606469"/>
                <a:gd name="connsiteX46" fmla="*/ 283522 w 581137"/>
                <a:gd name="connsiteY46" fmla="*/ 561730 h 606469"/>
                <a:gd name="connsiteX47" fmla="*/ 188998 w 581137"/>
                <a:gd name="connsiteY47" fmla="*/ 561730 h 606469"/>
                <a:gd name="connsiteX48" fmla="*/ 19479 w 581137"/>
                <a:gd name="connsiteY48" fmla="*/ 561730 h 606469"/>
                <a:gd name="connsiteX49" fmla="*/ 0 w 581137"/>
                <a:gd name="connsiteY49" fmla="*/ 542280 h 606469"/>
                <a:gd name="connsiteX50" fmla="*/ 0 w 581137"/>
                <a:gd name="connsiteY50" fmla="*/ 341654 h 606469"/>
                <a:gd name="connsiteX51" fmla="*/ 51961 w 581137"/>
                <a:gd name="connsiteY51" fmla="*/ 289771 h 606469"/>
                <a:gd name="connsiteX52" fmla="*/ 273435 w 581137"/>
                <a:gd name="connsiteY52" fmla="*/ 375 h 606469"/>
                <a:gd name="connsiteX53" fmla="*/ 303290 w 581137"/>
                <a:gd name="connsiteY53" fmla="*/ 25467 h 606469"/>
                <a:gd name="connsiteX54" fmla="*/ 303290 w 581137"/>
                <a:gd name="connsiteY54" fmla="*/ 135216 h 606469"/>
                <a:gd name="connsiteX55" fmla="*/ 303290 w 581137"/>
                <a:gd name="connsiteY55" fmla="*/ 147422 h 606469"/>
                <a:gd name="connsiteX56" fmla="*/ 189032 w 581137"/>
                <a:gd name="connsiteY56" fmla="*/ 262180 h 606469"/>
                <a:gd name="connsiteX57" fmla="*/ 73459 w 581137"/>
                <a:gd name="connsiteY57" fmla="*/ 147422 h 606469"/>
                <a:gd name="connsiteX58" fmla="*/ 73459 w 581137"/>
                <a:gd name="connsiteY58" fmla="*/ 81922 h 606469"/>
                <a:gd name="connsiteX59" fmla="*/ 115100 w 581137"/>
                <a:gd name="connsiteY59" fmla="*/ 31059 h 606469"/>
                <a:gd name="connsiteX60" fmla="*/ 273435 w 581137"/>
                <a:gd name="connsiteY60" fmla="*/ 375 h 606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81137" h="606469">
                  <a:moveTo>
                    <a:pt x="519512" y="332111"/>
                  </a:moveTo>
                  <a:cubicBezTo>
                    <a:pt x="526964" y="332111"/>
                    <a:pt x="534464" y="334981"/>
                    <a:pt x="540163" y="340671"/>
                  </a:cubicBezTo>
                  <a:lnTo>
                    <a:pt x="572553" y="373014"/>
                  </a:lnTo>
                  <a:cubicBezTo>
                    <a:pt x="583999" y="384395"/>
                    <a:pt x="583999" y="402877"/>
                    <a:pt x="572553" y="414307"/>
                  </a:cubicBezTo>
                  <a:lnTo>
                    <a:pt x="388637" y="597958"/>
                  </a:lnTo>
                  <a:cubicBezTo>
                    <a:pt x="382938" y="603648"/>
                    <a:pt x="375486" y="606469"/>
                    <a:pt x="367986" y="606469"/>
                  </a:cubicBezTo>
                  <a:cubicBezTo>
                    <a:pt x="360485" y="606469"/>
                    <a:pt x="353033" y="603648"/>
                    <a:pt x="347334" y="597958"/>
                  </a:cubicBezTo>
                  <a:lnTo>
                    <a:pt x="311096" y="561772"/>
                  </a:lnTo>
                  <a:lnTo>
                    <a:pt x="294244" y="544944"/>
                  </a:lnTo>
                  <a:lnTo>
                    <a:pt x="257860" y="508613"/>
                  </a:lnTo>
                  <a:cubicBezTo>
                    <a:pt x="246414" y="497183"/>
                    <a:pt x="246414" y="478701"/>
                    <a:pt x="257860" y="467320"/>
                  </a:cubicBezTo>
                  <a:lnTo>
                    <a:pt x="290250" y="434977"/>
                  </a:lnTo>
                  <a:cubicBezTo>
                    <a:pt x="295949" y="429287"/>
                    <a:pt x="303449" y="426417"/>
                    <a:pt x="310901" y="426417"/>
                  </a:cubicBezTo>
                  <a:cubicBezTo>
                    <a:pt x="318402" y="426417"/>
                    <a:pt x="325854" y="429287"/>
                    <a:pt x="331553" y="434977"/>
                  </a:cubicBezTo>
                  <a:lnTo>
                    <a:pt x="367986" y="471308"/>
                  </a:lnTo>
                  <a:lnTo>
                    <a:pt x="377970" y="461387"/>
                  </a:lnTo>
                  <a:lnTo>
                    <a:pt x="498860" y="340671"/>
                  </a:lnTo>
                  <a:cubicBezTo>
                    <a:pt x="504559" y="334981"/>
                    <a:pt x="512011" y="332111"/>
                    <a:pt x="519512" y="332111"/>
                  </a:cubicBezTo>
                  <a:close/>
                  <a:moveTo>
                    <a:pt x="51961" y="289771"/>
                  </a:moveTo>
                  <a:lnTo>
                    <a:pt x="97543" y="289771"/>
                  </a:lnTo>
                  <a:cubicBezTo>
                    <a:pt x="106601" y="289771"/>
                    <a:pt x="114441" y="295995"/>
                    <a:pt x="116486" y="304796"/>
                  </a:cubicBezTo>
                  <a:lnTo>
                    <a:pt x="143368" y="419113"/>
                  </a:lnTo>
                  <a:cubicBezTo>
                    <a:pt x="145852" y="429665"/>
                    <a:pt x="151793" y="438660"/>
                    <a:pt x="159828" y="445030"/>
                  </a:cubicBezTo>
                  <a:cubicBezTo>
                    <a:pt x="157442" y="432193"/>
                    <a:pt x="157539" y="419016"/>
                    <a:pt x="160120" y="406228"/>
                  </a:cubicBezTo>
                  <a:lnTo>
                    <a:pt x="180233" y="331394"/>
                  </a:lnTo>
                  <a:lnTo>
                    <a:pt x="166792" y="301781"/>
                  </a:lnTo>
                  <a:cubicBezTo>
                    <a:pt x="164260" y="296141"/>
                    <a:pt x="168350" y="289771"/>
                    <a:pt x="174535" y="289771"/>
                  </a:cubicBezTo>
                  <a:lnTo>
                    <a:pt x="188998" y="289771"/>
                  </a:lnTo>
                  <a:lnTo>
                    <a:pt x="203413" y="289771"/>
                  </a:lnTo>
                  <a:cubicBezTo>
                    <a:pt x="209598" y="289771"/>
                    <a:pt x="213688" y="296141"/>
                    <a:pt x="211156" y="301781"/>
                  </a:cubicBezTo>
                  <a:lnTo>
                    <a:pt x="197715" y="331394"/>
                  </a:lnTo>
                  <a:lnTo>
                    <a:pt x="217876" y="406228"/>
                  </a:lnTo>
                  <a:cubicBezTo>
                    <a:pt x="220409" y="419016"/>
                    <a:pt x="220506" y="432193"/>
                    <a:pt x="218120" y="445030"/>
                  </a:cubicBezTo>
                  <a:cubicBezTo>
                    <a:pt x="226155" y="438660"/>
                    <a:pt x="232096" y="429665"/>
                    <a:pt x="234580" y="419113"/>
                  </a:cubicBezTo>
                  <a:lnTo>
                    <a:pt x="261462" y="304796"/>
                  </a:lnTo>
                  <a:cubicBezTo>
                    <a:pt x="263507" y="295995"/>
                    <a:pt x="271347" y="289771"/>
                    <a:pt x="280405" y="289771"/>
                  </a:cubicBezTo>
                  <a:lnTo>
                    <a:pt x="325987" y="289771"/>
                  </a:lnTo>
                  <a:cubicBezTo>
                    <a:pt x="354670" y="289771"/>
                    <a:pt x="377948" y="313014"/>
                    <a:pt x="377948" y="341654"/>
                  </a:cubicBezTo>
                  <a:lnTo>
                    <a:pt x="377948" y="433847"/>
                  </a:lnTo>
                  <a:lnTo>
                    <a:pt x="367965" y="443815"/>
                  </a:lnTo>
                  <a:lnTo>
                    <a:pt x="345320" y="421204"/>
                  </a:lnTo>
                  <a:cubicBezTo>
                    <a:pt x="336116" y="412014"/>
                    <a:pt x="323893" y="406957"/>
                    <a:pt x="310890" y="406957"/>
                  </a:cubicBezTo>
                  <a:cubicBezTo>
                    <a:pt x="297888" y="406957"/>
                    <a:pt x="285665" y="412014"/>
                    <a:pt x="276461" y="421204"/>
                  </a:cubicBezTo>
                  <a:lnTo>
                    <a:pt x="244076" y="453540"/>
                  </a:lnTo>
                  <a:cubicBezTo>
                    <a:pt x="225084" y="472503"/>
                    <a:pt x="225084" y="503380"/>
                    <a:pt x="244076" y="522344"/>
                  </a:cubicBezTo>
                  <a:lnTo>
                    <a:pt x="280454" y="558667"/>
                  </a:lnTo>
                  <a:lnTo>
                    <a:pt x="283522" y="561730"/>
                  </a:lnTo>
                  <a:lnTo>
                    <a:pt x="188998" y="561730"/>
                  </a:lnTo>
                  <a:lnTo>
                    <a:pt x="19479" y="561730"/>
                  </a:lnTo>
                  <a:cubicBezTo>
                    <a:pt x="8766" y="561730"/>
                    <a:pt x="0" y="553026"/>
                    <a:pt x="0" y="542280"/>
                  </a:cubicBezTo>
                  <a:lnTo>
                    <a:pt x="0" y="341654"/>
                  </a:lnTo>
                  <a:cubicBezTo>
                    <a:pt x="0" y="313014"/>
                    <a:pt x="23278" y="289771"/>
                    <a:pt x="51961" y="289771"/>
                  </a:cubicBezTo>
                  <a:close/>
                  <a:moveTo>
                    <a:pt x="273435" y="375"/>
                  </a:moveTo>
                  <a:cubicBezTo>
                    <a:pt x="289020" y="-2299"/>
                    <a:pt x="303290" y="9663"/>
                    <a:pt x="303290" y="25467"/>
                  </a:cubicBezTo>
                  <a:lnTo>
                    <a:pt x="303290" y="135216"/>
                  </a:lnTo>
                  <a:lnTo>
                    <a:pt x="303290" y="147422"/>
                  </a:lnTo>
                  <a:cubicBezTo>
                    <a:pt x="303290" y="210831"/>
                    <a:pt x="252492" y="262180"/>
                    <a:pt x="189032" y="262180"/>
                  </a:cubicBezTo>
                  <a:cubicBezTo>
                    <a:pt x="125523" y="262180"/>
                    <a:pt x="73459" y="210831"/>
                    <a:pt x="73459" y="147422"/>
                  </a:cubicBezTo>
                  <a:lnTo>
                    <a:pt x="73459" y="81922"/>
                  </a:lnTo>
                  <a:cubicBezTo>
                    <a:pt x="73459" y="57220"/>
                    <a:pt x="90895" y="35970"/>
                    <a:pt x="115100" y="31059"/>
                  </a:cubicBezTo>
                  <a:cubicBezTo>
                    <a:pt x="136238" y="26828"/>
                    <a:pt x="254538" y="3585"/>
                    <a:pt x="273435" y="375"/>
                  </a:cubicBezTo>
                  <a:close/>
                </a:path>
              </a:pathLst>
            </a:custGeom>
            <a:solidFill>
              <a:srgbClr val="AE6339"/>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rgbClr val="AE6339"/>
                </a:solidFill>
                <a:latin typeface="思源宋体 Heavy" panose="02020900000000000000" pitchFamily="18" charset="-122"/>
                <a:ea typeface="思源宋体 Heavy" panose="02020900000000000000" pitchFamily="18" charset="-122"/>
              </a:endParaRPr>
            </a:p>
          </p:txBody>
        </p:sp>
        <p:sp>
          <p:nvSpPr>
            <p:cNvPr id="15" name="îŝḻîḋê">
              <a:extLst>
                <a:ext uri="{FF2B5EF4-FFF2-40B4-BE49-F238E27FC236}">
                  <a16:creationId xmlns:a16="http://schemas.microsoft.com/office/drawing/2014/main" xmlns="" id="{BDAB79F9-EA06-4577-AE6E-480D0278492F}"/>
                </a:ext>
              </a:extLst>
            </p:cNvPr>
            <p:cNvSpPr/>
            <p:nvPr/>
          </p:nvSpPr>
          <p:spPr>
            <a:xfrm>
              <a:off x="10149347" y="1396089"/>
              <a:ext cx="411861" cy="432000"/>
            </a:xfrm>
            <a:custGeom>
              <a:avLst/>
              <a:gdLst>
                <a:gd name="connsiteX0" fmla="*/ 272000 w 578707"/>
                <a:gd name="connsiteY0" fmla="*/ 341347 h 607004"/>
                <a:gd name="connsiteX1" fmla="*/ 256491 w 578707"/>
                <a:gd name="connsiteY1" fmla="*/ 346871 h 607004"/>
                <a:gd name="connsiteX2" fmla="*/ 251177 w 578707"/>
                <a:gd name="connsiteY2" fmla="*/ 353152 h 607004"/>
                <a:gd name="connsiteX3" fmla="*/ 251177 w 578707"/>
                <a:gd name="connsiteY3" fmla="*/ 369180 h 607004"/>
                <a:gd name="connsiteX4" fmla="*/ 248682 w 578707"/>
                <a:gd name="connsiteY4" fmla="*/ 370913 h 607004"/>
                <a:gd name="connsiteX5" fmla="*/ 247164 w 578707"/>
                <a:gd name="connsiteY5" fmla="*/ 375786 h 607004"/>
                <a:gd name="connsiteX6" fmla="*/ 250634 w 578707"/>
                <a:gd name="connsiteY6" fmla="*/ 409900 h 607004"/>
                <a:gd name="connsiteX7" fmla="*/ 255298 w 578707"/>
                <a:gd name="connsiteY7" fmla="*/ 415424 h 607004"/>
                <a:gd name="connsiteX8" fmla="*/ 257033 w 578707"/>
                <a:gd name="connsiteY8" fmla="*/ 415640 h 607004"/>
                <a:gd name="connsiteX9" fmla="*/ 262130 w 578707"/>
                <a:gd name="connsiteY9" fmla="*/ 413041 h 607004"/>
                <a:gd name="connsiteX10" fmla="*/ 280134 w 578707"/>
                <a:gd name="connsiteY10" fmla="*/ 389215 h 607004"/>
                <a:gd name="connsiteX11" fmla="*/ 281435 w 578707"/>
                <a:gd name="connsiteY11" fmla="*/ 385317 h 607004"/>
                <a:gd name="connsiteX12" fmla="*/ 281435 w 578707"/>
                <a:gd name="connsiteY12" fmla="*/ 346979 h 607004"/>
                <a:gd name="connsiteX13" fmla="*/ 278290 w 578707"/>
                <a:gd name="connsiteY13" fmla="*/ 341564 h 607004"/>
                <a:gd name="connsiteX14" fmla="*/ 272000 w 578707"/>
                <a:gd name="connsiteY14" fmla="*/ 341347 h 607004"/>
                <a:gd name="connsiteX15" fmla="*/ 190768 w 578707"/>
                <a:gd name="connsiteY15" fmla="*/ 341347 h 607004"/>
                <a:gd name="connsiteX16" fmla="*/ 184478 w 578707"/>
                <a:gd name="connsiteY16" fmla="*/ 341564 h 607004"/>
                <a:gd name="connsiteX17" fmla="*/ 181333 w 578707"/>
                <a:gd name="connsiteY17" fmla="*/ 346979 h 607004"/>
                <a:gd name="connsiteX18" fmla="*/ 181333 w 578707"/>
                <a:gd name="connsiteY18" fmla="*/ 385317 h 607004"/>
                <a:gd name="connsiteX19" fmla="*/ 182634 w 578707"/>
                <a:gd name="connsiteY19" fmla="*/ 389215 h 607004"/>
                <a:gd name="connsiteX20" fmla="*/ 200638 w 578707"/>
                <a:gd name="connsiteY20" fmla="*/ 413041 h 607004"/>
                <a:gd name="connsiteX21" fmla="*/ 205843 w 578707"/>
                <a:gd name="connsiteY21" fmla="*/ 415640 h 607004"/>
                <a:gd name="connsiteX22" fmla="*/ 207579 w 578707"/>
                <a:gd name="connsiteY22" fmla="*/ 415424 h 607004"/>
                <a:gd name="connsiteX23" fmla="*/ 212242 w 578707"/>
                <a:gd name="connsiteY23" fmla="*/ 409900 h 607004"/>
                <a:gd name="connsiteX24" fmla="*/ 215713 w 578707"/>
                <a:gd name="connsiteY24" fmla="*/ 375786 h 607004"/>
                <a:gd name="connsiteX25" fmla="*/ 214086 w 578707"/>
                <a:gd name="connsiteY25" fmla="*/ 370805 h 607004"/>
                <a:gd name="connsiteX26" fmla="*/ 211700 w 578707"/>
                <a:gd name="connsiteY26" fmla="*/ 369180 h 607004"/>
                <a:gd name="connsiteX27" fmla="*/ 211700 w 578707"/>
                <a:gd name="connsiteY27" fmla="*/ 353152 h 607004"/>
                <a:gd name="connsiteX28" fmla="*/ 206386 w 578707"/>
                <a:gd name="connsiteY28" fmla="*/ 346871 h 607004"/>
                <a:gd name="connsiteX29" fmla="*/ 190768 w 578707"/>
                <a:gd name="connsiteY29" fmla="*/ 341347 h 607004"/>
                <a:gd name="connsiteX30" fmla="*/ 200746 w 578707"/>
                <a:gd name="connsiteY30" fmla="*/ 168936 h 607004"/>
                <a:gd name="connsiteX31" fmla="*/ 156172 w 578707"/>
                <a:gd name="connsiteY31" fmla="*/ 180740 h 607004"/>
                <a:gd name="connsiteX32" fmla="*/ 152593 w 578707"/>
                <a:gd name="connsiteY32" fmla="*/ 186480 h 607004"/>
                <a:gd name="connsiteX33" fmla="*/ 152593 w 578707"/>
                <a:gd name="connsiteY33" fmla="*/ 197851 h 607004"/>
                <a:gd name="connsiteX34" fmla="*/ 149990 w 578707"/>
                <a:gd name="connsiteY34" fmla="*/ 197851 h 607004"/>
                <a:gd name="connsiteX35" fmla="*/ 143591 w 578707"/>
                <a:gd name="connsiteY35" fmla="*/ 204349 h 607004"/>
                <a:gd name="connsiteX36" fmla="*/ 143591 w 578707"/>
                <a:gd name="connsiteY36" fmla="*/ 214854 h 607004"/>
                <a:gd name="connsiteX37" fmla="*/ 146520 w 578707"/>
                <a:gd name="connsiteY37" fmla="*/ 220269 h 607004"/>
                <a:gd name="connsiteX38" fmla="*/ 152702 w 578707"/>
                <a:gd name="connsiteY38" fmla="*/ 224276 h 607004"/>
                <a:gd name="connsiteX39" fmla="*/ 153135 w 578707"/>
                <a:gd name="connsiteY39" fmla="*/ 226984 h 607004"/>
                <a:gd name="connsiteX40" fmla="*/ 176127 w 578707"/>
                <a:gd name="connsiteY40" fmla="*/ 280050 h 607004"/>
                <a:gd name="connsiteX41" fmla="*/ 214194 w 578707"/>
                <a:gd name="connsiteY41" fmla="*/ 312973 h 607004"/>
                <a:gd name="connsiteX42" fmla="*/ 248682 w 578707"/>
                <a:gd name="connsiteY42" fmla="*/ 312973 h 607004"/>
                <a:gd name="connsiteX43" fmla="*/ 286749 w 578707"/>
                <a:gd name="connsiteY43" fmla="*/ 280050 h 607004"/>
                <a:gd name="connsiteX44" fmla="*/ 309741 w 578707"/>
                <a:gd name="connsiteY44" fmla="*/ 226984 h 607004"/>
                <a:gd name="connsiteX45" fmla="*/ 310067 w 578707"/>
                <a:gd name="connsiteY45" fmla="*/ 224276 h 607004"/>
                <a:gd name="connsiteX46" fmla="*/ 316357 w 578707"/>
                <a:gd name="connsiteY46" fmla="*/ 220269 h 607004"/>
                <a:gd name="connsiteX47" fmla="*/ 319285 w 578707"/>
                <a:gd name="connsiteY47" fmla="*/ 214854 h 607004"/>
                <a:gd name="connsiteX48" fmla="*/ 319285 w 578707"/>
                <a:gd name="connsiteY48" fmla="*/ 204349 h 607004"/>
                <a:gd name="connsiteX49" fmla="*/ 312778 w 578707"/>
                <a:gd name="connsiteY49" fmla="*/ 197851 h 607004"/>
                <a:gd name="connsiteX50" fmla="*/ 309307 w 578707"/>
                <a:gd name="connsiteY50" fmla="*/ 197851 h 607004"/>
                <a:gd name="connsiteX51" fmla="*/ 307247 w 578707"/>
                <a:gd name="connsiteY51" fmla="*/ 195794 h 607004"/>
                <a:gd name="connsiteX52" fmla="*/ 301173 w 578707"/>
                <a:gd name="connsiteY52" fmla="*/ 195252 h 607004"/>
                <a:gd name="connsiteX53" fmla="*/ 275795 w 578707"/>
                <a:gd name="connsiteY53" fmla="*/ 201100 h 607004"/>
                <a:gd name="connsiteX54" fmla="*/ 236427 w 578707"/>
                <a:gd name="connsiteY54" fmla="*/ 183231 h 607004"/>
                <a:gd name="connsiteX55" fmla="*/ 200746 w 578707"/>
                <a:gd name="connsiteY55" fmla="*/ 168936 h 607004"/>
                <a:gd name="connsiteX56" fmla="*/ 417667 w 578707"/>
                <a:gd name="connsiteY56" fmla="*/ 57723 h 607004"/>
                <a:gd name="connsiteX57" fmla="*/ 430673 w 578707"/>
                <a:gd name="connsiteY57" fmla="*/ 70828 h 607004"/>
                <a:gd name="connsiteX58" fmla="*/ 430673 w 578707"/>
                <a:gd name="connsiteY58" fmla="*/ 154334 h 607004"/>
                <a:gd name="connsiteX59" fmla="*/ 481940 w 578707"/>
                <a:gd name="connsiteY59" fmla="*/ 154334 h 607004"/>
                <a:gd name="connsiteX60" fmla="*/ 494946 w 578707"/>
                <a:gd name="connsiteY60" fmla="*/ 167439 h 607004"/>
                <a:gd name="connsiteX61" fmla="*/ 481940 w 578707"/>
                <a:gd name="connsiteY61" fmla="*/ 180436 h 607004"/>
                <a:gd name="connsiteX62" fmla="*/ 417667 w 578707"/>
                <a:gd name="connsiteY62" fmla="*/ 180436 h 607004"/>
                <a:gd name="connsiteX63" fmla="*/ 404552 w 578707"/>
                <a:gd name="connsiteY63" fmla="*/ 167439 h 607004"/>
                <a:gd name="connsiteX64" fmla="*/ 404552 w 578707"/>
                <a:gd name="connsiteY64" fmla="*/ 70828 h 607004"/>
                <a:gd name="connsiteX65" fmla="*/ 417667 w 578707"/>
                <a:gd name="connsiteY65" fmla="*/ 57723 h 607004"/>
                <a:gd name="connsiteX66" fmla="*/ 215170 w 578707"/>
                <a:gd name="connsiteY66" fmla="*/ 47208 h 607004"/>
                <a:gd name="connsiteX67" fmla="*/ 247706 w 578707"/>
                <a:gd name="connsiteY67" fmla="*/ 47208 h 607004"/>
                <a:gd name="connsiteX68" fmla="*/ 347808 w 578707"/>
                <a:gd name="connsiteY68" fmla="*/ 147276 h 607004"/>
                <a:gd name="connsiteX69" fmla="*/ 347808 w 578707"/>
                <a:gd name="connsiteY69" fmla="*/ 178683 h 607004"/>
                <a:gd name="connsiteX70" fmla="*/ 353556 w 578707"/>
                <a:gd name="connsiteY70" fmla="*/ 196552 h 607004"/>
                <a:gd name="connsiteX71" fmla="*/ 353556 w 578707"/>
                <a:gd name="connsiteY71" fmla="*/ 218861 h 607004"/>
                <a:gd name="connsiteX72" fmla="*/ 342494 w 578707"/>
                <a:gd name="connsiteY72" fmla="*/ 242579 h 607004"/>
                <a:gd name="connsiteX73" fmla="*/ 335987 w 578707"/>
                <a:gd name="connsiteY73" fmla="*/ 259473 h 607004"/>
                <a:gd name="connsiteX74" fmla="*/ 314405 w 578707"/>
                <a:gd name="connsiteY74" fmla="*/ 299977 h 607004"/>
                <a:gd name="connsiteX75" fmla="*/ 299763 w 578707"/>
                <a:gd name="connsiteY75" fmla="*/ 318605 h 607004"/>
                <a:gd name="connsiteX76" fmla="*/ 310717 w 578707"/>
                <a:gd name="connsiteY76" fmla="*/ 332142 h 607004"/>
                <a:gd name="connsiteX77" fmla="*/ 382079 w 578707"/>
                <a:gd name="connsiteY77" fmla="*/ 353693 h 607004"/>
                <a:gd name="connsiteX78" fmla="*/ 462768 w 578707"/>
                <a:gd name="connsiteY78" fmla="*/ 588052 h 607004"/>
                <a:gd name="connsiteX79" fmla="*/ 443789 w 578707"/>
                <a:gd name="connsiteY79" fmla="*/ 607004 h 607004"/>
                <a:gd name="connsiteX80" fmla="*/ 18979 w 578707"/>
                <a:gd name="connsiteY80" fmla="*/ 607004 h 607004"/>
                <a:gd name="connsiteX81" fmla="*/ 0 w 578707"/>
                <a:gd name="connsiteY81" fmla="*/ 588052 h 607004"/>
                <a:gd name="connsiteX82" fmla="*/ 325 w 578707"/>
                <a:gd name="connsiteY82" fmla="*/ 585128 h 607004"/>
                <a:gd name="connsiteX83" fmla="*/ 80689 w 578707"/>
                <a:gd name="connsiteY83" fmla="*/ 353693 h 607004"/>
                <a:gd name="connsiteX84" fmla="*/ 152159 w 578707"/>
                <a:gd name="connsiteY84" fmla="*/ 332142 h 607004"/>
                <a:gd name="connsiteX85" fmla="*/ 163005 w 578707"/>
                <a:gd name="connsiteY85" fmla="*/ 318605 h 607004"/>
                <a:gd name="connsiteX86" fmla="*/ 148363 w 578707"/>
                <a:gd name="connsiteY86" fmla="*/ 299977 h 607004"/>
                <a:gd name="connsiteX87" fmla="*/ 126781 w 578707"/>
                <a:gd name="connsiteY87" fmla="*/ 259582 h 607004"/>
                <a:gd name="connsiteX88" fmla="*/ 120383 w 578707"/>
                <a:gd name="connsiteY88" fmla="*/ 242471 h 607004"/>
                <a:gd name="connsiteX89" fmla="*/ 109320 w 578707"/>
                <a:gd name="connsiteY89" fmla="*/ 218861 h 607004"/>
                <a:gd name="connsiteX90" fmla="*/ 109320 w 578707"/>
                <a:gd name="connsiteY90" fmla="*/ 196552 h 607004"/>
                <a:gd name="connsiteX91" fmla="*/ 115068 w 578707"/>
                <a:gd name="connsiteY91" fmla="*/ 178683 h 607004"/>
                <a:gd name="connsiteX92" fmla="*/ 115068 w 578707"/>
                <a:gd name="connsiteY92" fmla="*/ 147276 h 607004"/>
                <a:gd name="connsiteX93" fmla="*/ 215170 w 578707"/>
                <a:gd name="connsiteY93" fmla="*/ 47208 h 607004"/>
                <a:gd name="connsiteX94" fmla="*/ 415135 w 578707"/>
                <a:gd name="connsiteY94" fmla="*/ 0 h 607004"/>
                <a:gd name="connsiteX95" fmla="*/ 578707 w 578707"/>
                <a:gd name="connsiteY95" fmla="*/ 163305 h 607004"/>
                <a:gd name="connsiteX96" fmla="*/ 415135 w 578707"/>
                <a:gd name="connsiteY96" fmla="*/ 326718 h 607004"/>
                <a:gd name="connsiteX97" fmla="*/ 344955 w 578707"/>
                <a:gd name="connsiteY97" fmla="*/ 310907 h 607004"/>
                <a:gd name="connsiteX98" fmla="*/ 360357 w 578707"/>
                <a:gd name="connsiteY98" fmla="*/ 279719 h 607004"/>
                <a:gd name="connsiteX99" fmla="*/ 415135 w 578707"/>
                <a:gd name="connsiteY99" fmla="*/ 291956 h 607004"/>
                <a:gd name="connsiteX100" fmla="*/ 543888 w 578707"/>
                <a:gd name="connsiteY100" fmla="*/ 163305 h 607004"/>
                <a:gd name="connsiteX101" fmla="*/ 415135 w 578707"/>
                <a:gd name="connsiteY101" fmla="*/ 34762 h 607004"/>
                <a:gd name="connsiteX102" fmla="*/ 339097 w 578707"/>
                <a:gd name="connsiteY102" fmla="*/ 59561 h 607004"/>
                <a:gd name="connsiteX103" fmla="*/ 311546 w 578707"/>
                <a:gd name="connsiteY103" fmla="*/ 37036 h 607004"/>
                <a:gd name="connsiteX104" fmla="*/ 415135 w 578707"/>
                <a:gd name="connsiteY104" fmla="*/ 0 h 607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578707" h="607004">
                  <a:moveTo>
                    <a:pt x="272000" y="341347"/>
                  </a:moveTo>
                  <a:cubicBezTo>
                    <a:pt x="266794" y="344163"/>
                    <a:pt x="261588" y="346004"/>
                    <a:pt x="256491" y="346871"/>
                  </a:cubicBezTo>
                  <a:cubicBezTo>
                    <a:pt x="253346" y="347412"/>
                    <a:pt x="251177" y="350119"/>
                    <a:pt x="251177" y="353152"/>
                  </a:cubicBezTo>
                  <a:lnTo>
                    <a:pt x="251177" y="369180"/>
                  </a:lnTo>
                  <a:cubicBezTo>
                    <a:pt x="250201" y="369505"/>
                    <a:pt x="249441" y="370155"/>
                    <a:pt x="248682" y="370913"/>
                  </a:cubicBezTo>
                  <a:cubicBezTo>
                    <a:pt x="247489" y="372212"/>
                    <a:pt x="246947" y="374053"/>
                    <a:pt x="247164" y="375786"/>
                  </a:cubicBezTo>
                  <a:lnTo>
                    <a:pt x="250634" y="409900"/>
                  </a:lnTo>
                  <a:cubicBezTo>
                    <a:pt x="250960" y="412500"/>
                    <a:pt x="252803" y="414665"/>
                    <a:pt x="255298" y="415424"/>
                  </a:cubicBezTo>
                  <a:cubicBezTo>
                    <a:pt x="255840" y="415532"/>
                    <a:pt x="256491" y="415640"/>
                    <a:pt x="257033" y="415640"/>
                  </a:cubicBezTo>
                  <a:cubicBezTo>
                    <a:pt x="258985" y="415640"/>
                    <a:pt x="260937" y="414665"/>
                    <a:pt x="262130" y="413041"/>
                  </a:cubicBezTo>
                  <a:lnTo>
                    <a:pt x="280134" y="389215"/>
                  </a:lnTo>
                  <a:cubicBezTo>
                    <a:pt x="281001" y="388132"/>
                    <a:pt x="281435" y="386724"/>
                    <a:pt x="281435" y="385317"/>
                  </a:cubicBezTo>
                  <a:lnTo>
                    <a:pt x="281435" y="346979"/>
                  </a:lnTo>
                  <a:cubicBezTo>
                    <a:pt x="281435" y="344813"/>
                    <a:pt x="280242" y="342647"/>
                    <a:pt x="278290" y="341564"/>
                  </a:cubicBezTo>
                  <a:cubicBezTo>
                    <a:pt x="276446" y="340373"/>
                    <a:pt x="274060" y="340264"/>
                    <a:pt x="272000" y="341347"/>
                  </a:cubicBezTo>
                  <a:close/>
                  <a:moveTo>
                    <a:pt x="190768" y="341347"/>
                  </a:moveTo>
                  <a:cubicBezTo>
                    <a:pt x="188816" y="340264"/>
                    <a:pt x="186430" y="340373"/>
                    <a:pt x="184478" y="341564"/>
                  </a:cubicBezTo>
                  <a:cubicBezTo>
                    <a:pt x="182526" y="342647"/>
                    <a:pt x="181333" y="344813"/>
                    <a:pt x="181333" y="346979"/>
                  </a:cubicBezTo>
                  <a:lnTo>
                    <a:pt x="181333" y="385317"/>
                  </a:lnTo>
                  <a:cubicBezTo>
                    <a:pt x="181333" y="386724"/>
                    <a:pt x="181767" y="388132"/>
                    <a:pt x="182634" y="389215"/>
                  </a:cubicBezTo>
                  <a:lnTo>
                    <a:pt x="200638" y="413041"/>
                  </a:lnTo>
                  <a:cubicBezTo>
                    <a:pt x="201939" y="414665"/>
                    <a:pt x="203783" y="415640"/>
                    <a:pt x="205843" y="415640"/>
                  </a:cubicBezTo>
                  <a:cubicBezTo>
                    <a:pt x="206386" y="415640"/>
                    <a:pt x="206928" y="415532"/>
                    <a:pt x="207579" y="415424"/>
                  </a:cubicBezTo>
                  <a:cubicBezTo>
                    <a:pt x="210073" y="414665"/>
                    <a:pt x="211917" y="412500"/>
                    <a:pt x="212242" y="409900"/>
                  </a:cubicBezTo>
                  <a:lnTo>
                    <a:pt x="215713" y="375786"/>
                  </a:lnTo>
                  <a:cubicBezTo>
                    <a:pt x="215929" y="374053"/>
                    <a:pt x="215279" y="372212"/>
                    <a:pt x="214086" y="370805"/>
                  </a:cubicBezTo>
                  <a:cubicBezTo>
                    <a:pt x="213435" y="370155"/>
                    <a:pt x="212567" y="369505"/>
                    <a:pt x="211700" y="369180"/>
                  </a:cubicBezTo>
                  <a:lnTo>
                    <a:pt x="211700" y="353152"/>
                  </a:lnTo>
                  <a:cubicBezTo>
                    <a:pt x="211700" y="350119"/>
                    <a:pt x="209422" y="347412"/>
                    <a:pt x="206386" y="346871"/>
                  </a:cubicBezTo>
                  <a:cubicBezTo>
                    <a:pt x="201288" y="346004"/>
                    <a:pt x="196083" y="344163"/>
                    <a:pt x="190768" y="341347"/>
                  </a:cubicBezTo>
                  <a:close/>
                  <a:moveTo>
                    <a:pt x="200746" y="168936"/>
                  </a:moveTo>
                  <a:cubicBezTo>
                    <a:pt x="182526" y="168936"/>
                    <a:pt x="165065" y="176300"/>
                    <a:pt x="156172" y="180740"/>
                  </a:cubicBezTo>
                  <a:cubicBezTo>
                    <a:pt x="154003" y="181823"/>
                    <a:pt x="152593" y="183989"/>
                    <a:pt x="152593" y="186480"/>
                  </a:cubicBezTo>
                  <a:lnTo>
                    <a:pt x="152593" y="197851"/>
                  </a:lnTo>
                  <a:lnTo>
                    <a:pt x="149990" y="197851"/>
                  </a:lnTo>
                  <a:cubicBezTo>
                    <a:pt x="146520" y="197851"/>
                    <a:pt x="143591" y="200776"/>
                    <a:pt x="143591" y="204349"/>
                  </a:cubicBezTo>
                  <a:lnTo>
                    <a:pt x="143591" y="214854"/>
                  </a:lnTo>
                  <a:cubicBezTo>
                    <a:pt x="143591" y="217020"/>
                    <a:pt x="144676" y="219078"/>
                    <a:pt x="146520" y="220269"/>
                  </a:cubicBezTo>
                  <a:lnTo>
                    <a:pt x="152702" y="224276"/>
                  </a:lnTo>
                  <a:lnTo>
                    <a:pt x="153135" y="226984"/>
                  </a:lnTo>
                  <a:cubicBezTo>
                    <a:pt x="155087" y="242254"/>
                    <a:pt x="163764" y="262073"/>
                    <a:pt x="176127" y="280050"/>
                  </a:cubicBezTo>
                  <a:cubicBezTo>
                    <a:pt x="191853" y="302793"/>
                    <a:pt x="206603" y="312973"/>
                    <a:pt x="214194" y="312973"/>
                  </a:cubicBezTo>
                  <a:lnTo>
                    <a:pt x="248682" y="312973"/>
                  </a:lnTo>
                  <a:cubicBezTo>
                    <a:pt x="256274" y="312973"/>
                    <a:pt x="271023" y="302793"/>
                    <a:pt x="286749" y="280050"/>
                  </a:cubicBezTo>
                  <a:cubicBezTo>
                    <a:pt x="299113" y="262073"/>
                    <a:pt x="307681" y="242254"/>
                    <a:pt x="309741" y="226984"/>
                  </a:cubicBezTo>
                  <a:lnTo>
                    <a:pt x="310067" y="224276"/>
                  </a:lnTo>
                  <a:lnTo>
                    <a:pt x="316357" y="220269"/>
                  </a:lnTo>
                  <a:cubicBezTo>
                    <a:pt x="318092" y="219078"/>
                    <a:pt x="319285" y="217020"/>
                    <a:pt x="319285" y="214854"/>
                  </a:cubicBezTo>
                  <a:lnTo>
                    <a:pt x="319285" y="204349"/>
                  </a:lnTo>
                  <a:cubicBezTo>
                    <a:pt x="319285" y="200776"/>
                    <a:pt x="316357" y="197851"/>
                    <a:pt x="312778" y="197851"/>
                  </a:cubicBezTo>
                  <a:lnTo>
                    <a:pt x="309307" y="197851"/>
                  </a:lnTo>
                  <a:cubicBezTo>
                    <a:pt x="308765" y="197093"/>
                    <a:pt x="308114" y="196335"/>
                    <a:pt x="307247" y="195794"/>
                  </a:cubicBezTo>
                  <a:cubicBezTo>
                    <a:pt x="305403" y="194603"/>
                    <a:pt x="303125" y="194386"/>
                    <a:pt x="301173" y="195252"/>
                  </a:cubicBezTo>
                  <a:cubicBezTo>
                    <a:pt x="292606" y="199151"/>
                    <a:pt x="284038" y="201100"/>
                    <a:pt x="275795" y="201100"/>
                  </a:cubicBezTo>
                  <a:cubicBezTo>
                    <a:pt x="261154" y="201100"/>
                    <a:pt x="247923" y="195036"/>
                    <a:pt x="236427" y="183231"/>
                  </a:cubicBezTo>
                  <a:cubicBezTo>
                    <a:pt x="227209" y="173701"/>
                    <a:pt x="215279" y="168936"/>
                    <a:pt x="200746" y="168936"/>
                  </a:cubicBezTo>
                  <a:close/>
                  <a:moveTo>
                    <a:pt x="417667" y="57723"/>
                  </a:moveTo>
                  <a:cubicBezTo>
                    <a:pt x="424820" y="57723"/>
                    <a:pt x="430673" y="63572"/>
                    <a:pt x="430673" y="70828"/>
                  </a:cubicBezTo>
                  <a:lnTo>
                    <a:pt x="430673" y="154334"/>
                  </a:lnTo>
                  <a:lnTo>
                    <a:pt x="481940" y="154334"/>
                  </a:lnTo>
                  <a:cubicBezTo>
                    <a:pt x="489093" y="154334"/>
                    <a:pt x="494946" y="160182"/>
                    <a:pt x="494946" y="167439"/>
                  </a:cubicBezTo>
                  <a:cubicBezTo>
                    <a:pt x="494946" y="174587"/>
                    <a:pt x="489093" y="180436"/>
                    <a:pt x="481940" y="180436"/>
                  </a:cubicBezTo>
                  <a:lnTo>
                    <a:pt x="417667" y="180436"/>
                  </a:lnTo>
                  <a:cubicBezTo>
                    <a:pt x="410405" y="180436"/>
                    <a:pt x="404552" y="174587"/>
                    <a:pt x="404552" y="167439"/>
                  </a:cubicBezTo>
                  <a:lnTo>
                    <a:pt x="404552" y="70828"/>
                  </a:lnTo>
                  <a:cubicBezTo>
                    <a:pt x="404552" y="63572"/>
                    <a:pt x="410405" y="57723"/>
                    <a:pt x="417667" y="57723"/>
                  </a:cubicBezTo>
                  <a:close/>
                  <a:moveTo>
                    <a:pt x="215170" y="47208"/>
                  </a:moveTo>
                  <a:lnTo>
                    <a:pt x="247706" y="47208"/>
                  </a:lnTo>
                  <a:cubicBezTo>
                    <a:pt x="302909" y="47208"/>
                    <a:pt x="347808" y="92044"/>
                    <a:pt x="347808" y="147276"/>
                  </a:cubicBezTo>
                  <a:lnTo>
                    <a:pt x="347808" y="178683"/>
                  </a:lnTo>
                  <a:cubicBezTo>
                    <a:pt x="351495" y="183881"/>
                    <a:pt x="353556" y="190162"/>
                    <a:pt x="353556" y="196552"/>
                  </a:cubicBezTo>
                  <a:lnTo>
                    <a:pt x="353556" y="218861"/>
                  </a:lnTo>
                  <a:cubicBezTo>
                    <a:pt x="353556" y="228067"/>
                    <a:pt x="349435" y="236731"/>
                    <a:pt x="342494" y="242579"/>
                  </a:cubicBezTo>
                  <a:cubicBezTo>
                    <a:pt x="340759" y="248102"/>
                    <a:pt x="338590" y="253842"/>
                    <a:pt x="335987" y="259473"/>
                  </a:cubicBezTo>
                  <a:cubicBezTo>
                    <a:pt x="330889" y="273011"/>
                    <a:pt x="323406" y="286981"/>
                    <a:pt x="314405" y="299977"/>
                  </a:cubicBezTo>
                  <a:cubicBezTo>
                    <a:pt x="310717" y="305392"/>
                    <a:pt x="305728" y="311998"/>
                    <a:pt x="299763" y="318605"/>
                  </a:cubicBezTo>
                  <a:cubicBezTo>
                    <a:pt x="305186" y="322395"/>
                    <a:pt x="308982" y="326944"/>
                    <a:pt x="310717" y="332142"/>
                  </a:cubicBezTo>
                  <a:lnTo>
                    <a:pt x="382079" y="353693"/>
                  </a:lnTo>
                  <a:cubicBezTo>
                    <a:pt x="432401" y="368205"/>
                    <a:pt x="462768" y="578955"/>
                    <a:pt x="462768" y="588052"/>
                  </a:cubicBezTo>
                  <a:cubicBezTo>
                    <a:pt x="462768" y="598448"/>
                    <a:pt x="454309" y="607004"/>
                    <a:pt x="443789" y="607004"/>
                  </a:cubicBezTo>
                  <a:lnTo>
                    <a:pt x="18979" y="607004"/>
                  </a:lnTo>
                  <a:cubicBezTo>
                    <a:pt x="8568" y="607004"/>
                    <a:pt x="0" y="598448"/>
                    <a:pt x="0" y="588052"/>
                  </a:cubicBezTo>
                  <a:cubicBezTo>
                    <a:pt x="0" y="587077"/>
                    <a:pt x="108" y="586102"/>
                    <a:pt x="325" y="585128"/>
                  </a:cubicBezTo>
                  <a:cubicBezTo>
                    <a:pt x="325" y="585128"/>
                    <a:pt x="30475" y="368205"/>
                    <a:pt x="80689" y="353693"/>
                  </a:cubicBezTo>
                  <a:lnTo>
                    <a:pt x="152159" y="332142"/>
                  </a:lnTo>
                  <a:cubicBezTo>
                    <a:pt x="153894" y="326944"/>
                    <a:pt x="157690" y="322395"/>
                    <a:pt x="163005" y="318605"/>
                  </a:cubicBezTo>
                  <a:cubicBezTo>
                    <a:pt x="157148" y="311998"/>
                    <a:pt x="152159" y="305392"/>
                    <a:pt x="148363" y="299977"/>
                  </a:cubicBezTo>
                  <a:cubicBezTo>
                    <a:pt x="139470" y="286981"/>
                    <a:pt x="131987" y="273011"/>
                    <a:pt x="126781" y="259582"/>
                  </a:cubicBezTo>
                  <a:cubicBezTo>
                    <a:pt x="124287" y="253842"/>
                    <a:pt x="122118" y="248102"/>
                    <a:pt x="120383" y="242471"/>
                  </a:cubicBezTo>
                  <a:cubicBezTo>
                    <a:pt x="113333" y="236731"/>
                    <a:pt x="109320" y="227959"/>
                    <a:pt x="109320" y="218861"/>
                  </a:cubicBezTo>
                  <a:lnTo>
                    <a:pt x="109320" y="196552"/>
                  </a:lnTo>
                  <a:cubicBezTo>
                    <a:pt x="109320" y="190162"/>
                    <a:pt x="111273" y="183881"/>
                    <a:pt x="115068" y="178683"/>
                  </a:cubicBezTo>
                  <a:lnTo>
                    <a:pt x="115068" y="147276"/>
                  </a:lnTo>
                  <a:cubicBezTo>
                    <a:pt x="115068" y="92044"/>
                    <a:pt x="159968" y="47208"/>
                    <a:pt x="215170" y="47208"/>
                  </a:cubicBezTo>
                  <a:close/>
                  <a:moveTo>
                    <a:pt x="415135" y="0"/>
                  </a:moveTo>
                  <a:cubicBezTo>
                    <a:pt x="505381" y="0"/>
                    <a:pt x="578707" y="73314"/>
                    <a:pt x="578707" y="163305"/>
                  </a:cubicBezTo>
                  <a:cubicBezTo>
                    <a:pt x="578707" y="253404"/>
                    <a:pt x="505381" y="326718"/>
                    <a:pt x="415135" y="326718"/>
                  </a:cubicBezTo>
                  <a:cubicBezTo>
                    <a:pt x="390078" y="326718"/>
                    <a:pt x="366215" y="320979"/>
                    <a:pt x="344955" y="310907"/>
                  </a:cubicBezTo>
                  <a:cubicBezTo>
                    <a:pt x="351029" y="300620"/>
                    <a:pt x="356236" y="290115"/>
                    <a:pt x="360357" y="279719"/>
                  </a:cubicBezTo>
                  <a:cubicBezTo>
                    <a:pt x="376953" y="287516"/>
                    <a:pt x="395502" y="291956"/>
                    <a:pt x="415135" y="291956"/>
                  </a:cubicBezTo>
                  <a:cubicBezTo>
                    <a:pt x="486182" y="291956"/>
                    <a:pt x="543888" y="234236"/>
                    <a:pt x="543888" y="163305"/>
                  </a:cubicBezTo>
                  <a:cubicBezTo>
                    <a:pt x="543888" y="92482"/>
                    <a:pt x="486182" y="34762"/>
                    <a:pt x="415135" y="34762"/>
                  </a:cubicBezTo>
                  <a:cubicBezTo>
                    <a:pt x="386716" y="34762"/>
                    <a:pt x="360466" y="43967"/>
                    <a:pt x="339097" y="59561"/>
                  </a:cubicBezTo>
                  <a:cubicBezTo>
                    <a:pt x="330962" y="50897"/>
                    <a:pt x="321742" y="43317"/>
                    <a:pt x="311546" y="37036"/>
                  </a:cubicBezTo>
                  <a:cubicBezTo>
                    <a:pt x="339748" y="13861"/>
                    <a:pt x="375869" y="0"/>
                    <a:pt x="415135" y="0"/>
                  </a:cubicBezTo>
                  <a:close/>
                </a:path>
              </a:pathLst>
            </a:custGeom>
            <a:solidFill>
              <a:srgbClr val="AE6339"/>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rgbClr val="AE6339"/>
                </a:solidFill>
                <a:latin typeface="思源宋体 Heavy" panose="02020900000000000000" pitchFamily="18" charset="-122"/>
                <a:ea typeface="思源宋体 Heavy" panose="02020900000000000000" pitchFamily="18" charset="-122"/>
              </a:endParaRPr>
            </a:p>
          </p:txBody>
        </p:sp>
        <p:sp>
          <p:nvSpPr>
            <p:cNvPr id="16" name="ïṣ1ïḑé">
              <a:extLst>
                <a:ext uri="{FF2B5EF4-FFF2-40B4-BE49-F238E27FC236}">
                  <a16:creationId xmlns:a16="http://schemas.microsoft.com/office/drawing/2014/main" xmlns="" id="{5986FEB6-7ECA-44DB-9D43-563E8FA9EDA6}"/>
                </a:ext>
              </a:extLst>
            </p:cNvPr>
            <p:cNvSpPr txBox="1"/>
            <p:nvPr/>
          </p:nvSpPr>
          <p:spPr bwMode="auto">
            <a:xfrm>
              <a:off x="1374870" y="2686439"/>
              <a:ext cx="898305" cy="454300"/>
            </a:xfrm>
            <a:prstGeom prst="rect">
              <a:avLst/>
            </a:prstGeom>
            <a:noFill/>
            <a:ln>
              <a:noFill/>
            </a:ln>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dirty="0">
                  <a:solidFill>
                    <a:srgbClr val="EFE6DD"/>
                  </a:solidFill>
                  <a:latin typeface="思源宋体 Heavy" panose="02020900000000000000" pitchFamily="18" charset="-122"/>
                  <a:ea typeface="思源宋体 Heavy" panose="02020900000000000000" pitchFamily="18" charset="-122"/>
                </a:rPr>
                <a:t>123K</a:t>
              </a:r>
            </a:p>
          </p:txBody>
        </p:sp>
        <p:sp>
          <p:nvSpPr>
            <p:cNvPr id="17" name="iṡḷîḍé">
              <a:extLst>
                <a:ext uri="{FF2B5EF4-FFF2-40B4-BE49-F238E27FC236}">
                  <a16:creationId xmlns:a16="http://schemas.microsoft.com/office/drawing/2014/main" xmlns="" id="{E2C6CD0B-4476-4567-8D1B-83003CB41AD8}"/>
                </a:ext>
              </a:extLst>
            </p:cNvPr>
            <p:cNvSpPr txBox="1"/>
            <p:nvPr/>
          </p:nvSpPr>
          <p:spPr bwMode="auto">
            <a:xfrm>
              <a:off x="4218622" y="2686439"/>
              <a:ext cx="898305" cy="454300"/>
            </a:xfrm>
            <a:prstGeom prst="rect">
              <a:avLst/>
            </a:prstGeom>
            <a:noFill/>
            <a:ln>
              <a:noFill/>
            </a:ln>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dirty="0">
                  <a:solidFill>
                    <a:srgbClr val="EFE6DD"/>
                  </a:solidFill>
                  <a:latin typeface="思源宋体 Heavy" panose="02020900000000000000" pitchFamily="18" charset="-122"/>
                  <a:ea typeface="思源宋体 Heavy" panose="02020900000000000000" pitchFamily="18" charset="-122"/>
                </a:rPr>
                <a:t>288K</a:t>
              </a:r>
            </a:p>
          </p:txBody>
        </p:sp>
        <p:sp>
          <p:nvSpPr>
            <p:cNvPr id="18" name="îṧḷïďe">
              <a:extLst>
                <a:ext uri="{FF2B5EF4-FFF2-40B4-BE49-F238E27FC236}">
                  <a16:creationId xmlns:a16="http://schemas.microsoft.com/office/drawing/2014/main" xmlns="" id="{2E72E2A4-3F3F-4C81-AEAB-D6A91081B868}"/>
                </a:ext>
              </a:extLst>
            </p:cNvPr>
            <p:cNvSpPr txBox="1"/>
            <p:nvPr/>
          </p:nvSpPr>
          <p:spPr bwMode="auto">
            <a:xfrm>
              <a:off x="7062374" y="2686439"/>
              <a:ext cx="898305" cy="454300"/>
            </a:xfrm>
            <a:prstGeom prst="rect">
              <a:avLst/>
            </a:prstGeom>
            <a:noFill/>
            <a:ln>
              <a:noFill/>
            </a:ln>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dirty="0">
                  <a:solidFill>
                    <a:srgbClr val="EFE6DD"/>
                  </a:solidFill>
                  <a:latin typeface="思源宋体 Heavy" panose="02020900000000000000" pitchFamily="18" charset="-122"/>
                  <a:ea typeface="思源宋体 Heavy" panose="02020900000000000000" pitchFamily="18" charset="-122"/>
                </a:rPr>
                <a:t>309K</a:t>
              </a:r>
            </a:p>
          </p:txBody>
        </p:sp>
        <p:sp>
          <p:nvSpPr>
            <p:cNvPr id="19" name="ïšḻíḑe">
              <a:extLst>
                <a:ext uri="{FF2B5EF4-FFF2-40B4-BE49-F238E27FC236}">
                  <a16:creationId xmlns:a16="http://schemas.microsoft.com/office/drawing/2014/main" xmlns="" id="{A97E2F6E-95AE-41C9-926A-6A2736A3141B}"/>
                </a:ext>
              </a:extLst>
            </p:cNvPr>
            <p:cNvSpPr txBox="1"/>
            <p:nvPr/>
          </p:nvSpPr>
          <p:spPr bwMode="auto">
            <a:xfrm>
              <a:off x="9906126" y="2686439"/>
              <a:ext cx="898305" cy="454300"/>
            </a:xfrm>
            <a:prstGeom prst="rect">
              <a:avLst/>
            </a:prstGeom>
            <a:noFill/>
            <a:ln>
              <a:noFill/>
            </a:ln>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dirty="0">
                  <a:solidFill>
                    <a:srgbClr val="EFE6DD"/>
                  </a:solidFill>
                  <a:latin typeface="思源宋体 Heavy" panose="02020900000000000000" pitchFamily="18" charset="-122"/>
                  <a:ea typeface="思源宋体 Heavy" panose="02020900000000000000" pitchFamily="18" charset="-122"/>
                </a:rPr>
                <a:t>555K</a:t>
              </a:r>
            </a:p>
          </p:txBody>
        </p:sp>
      </p:grpSp>
      <p:sp>
        <p:nvSpPr>
          <p:cNvPr id="28" name="TextBox 13">
            <a:extLst>
              <a:ext uri="{FF2B5EF4-FFF2-40B4-BE49-F238E27FC236}">
                <a16:creationId xmlns:a16="http://schemas.microsoft.com/office/drawing/2014/main" xmlns="" id="{64D54AFE-C5EA-4CF3-AC5A-B95C1032CF67}"/>
              </a:ext>
            </a:extLst>
          </p:cNvPr>
          <p:cNvSpPr txBox="1"/>
          <p:nvPr/>
        </p:nvSpPr>
        <p:spPr>
          <a:xfrm>
            <a:off x="680473" y="3465513"/>
            <a:ext cx="2263895" cy="1034129"/>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rPr>
              <a:t>点击输入标题</a:t>
            </a:r>
            <a:endParaRPr lang="en-US" altLang="zh-CN" sz="1600" b="1"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endParaRPr>
          </a:p>
          <a:p>
            <a:pPr algn="ctr" defTabSz="1216660">
              <a:lnSpc>
                <a:spcPct val="120000"/>
              </a:lnSpc>
              <a:spcBef>
                <a:spcPct val="20000"/>
              </a:spcBef>
              <a:defRPr/>
            </a:pPr>
            <a:r>
              <a:rPr lang="zh-CN" altLang="en-US" sz="12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rPr>
              <a:t>单击此处可编辑内容，根据您的需要自由拉伸文本框大小</a:t>
            </a:r>
            <a:endParaRPr lang="en-US" altLang="zh-CN" sz="12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endParaRPr>
          </a:p>
          <a:p>
            <a:pPr algn="ctr" defTabSz="1216660">
              <a:lnSpc>
                <a:spcPct val="120000"/>
              </a:lnSpc>
              <a:spcBef>
                <a:spcPct val="20000"/>
              </a:spcBef>
              <a:defRPr/>
            </a:pPr>
            <a:r>
              <a:rPr lang="en-US" altLang="zh-CN" sz="1200" dirty="0">
                <a:solidFill>
                  <a:srgbClr val="2E3F55"/>
                </a:solidFill>
                <a:latin typeface="思源宋体 Heavy" panose="02020900000000000000" pitchFamily="18" charset="-122"/>
                <a:ea typeface="思源宋体 Heavy" panose="02020900000000000000" pitchFamily="18" charset="-122"/>
              </a:rPr>
              <a:t>……</a:t>
            </a:r>
          </a:p>
        </p:txBody>
      </p:sp>
      <p:sp>
        <p:nvSpPr>
          <p:cNvPr id="29" name="TextBox 13">
            <a:extLst>
              <a:ext uri="{FF2B5EF4-FFF2-40B4-BE49-F238E27FC236}">
                <a16:creationId xmlns:a16="http://schemas.microsoft.com/office/drawing/2014/main" xmlns="" id="{0F77FA20-EA7E-4B52-B486-D746094B5F13}"/>
              </a:ext>
            </a:extLst>
          </p:cNvPr>
          <p:cNvSpPr txBox="1"/>
          <p:nvPr/>
        </p:nvSpPr>
        <p:spPr>
          <a:xfrm>
            <a:off x="6321305" y="3465513"/>
            <a:ext cx="2263895" cy="1034129"/>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rPr>
              <a:t>点击输入标题</a:t>
            </a:r>
            <a:endParaRPr lang="en-US" altLang="zh-CN" sz="1600" b="1"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endParaRPr>
          </a:p>
          <a:p>
            <a:pPr algn="ctr" defTabSz="1216660">
              <a:lnSpc>
                <a:spcPct val="120000"/>
              </a:lnSpc>
              <a:spcBef>
                <a:spcPct val="20000"/>
              </a:spcBef>
              <a:defRPr/>
            </a:pPr>
            <a:r>
              <a:rPr lang="zh-CN" altLang="en-US" sz="12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rPr>
              <a:t>单击此处可编辑内容，根据您的需要自由拉伸文本框大小</a:t>
            </a:r>
            <a:endParaRPr lang="en-US" altLang="zh-CN" sz="12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endParaRPr>
          </a:p>
          <a:p>
            <a:pPr algn="ctr" defTabSz="1216660">
              <a:lnSpc>
                <a:spcPct val="120000"/>
              </a:lnSpc>
              <a:spcBef>
                <a:spcPct val="20000"/>
              </a:spcBef>
              <a:defRPr/>
            </a:pPr>
            <a:r>
              <a:rPr lang="en-US" altLang="zh-CN" sz="1200" dirty="0">
                <a:solidFill>
                  <a:srgbClr val="2E3F55"/>
                </a:solidFill>
                <a:latin typeface="思源宋体 Heavy" panose="02020900000000000000" pitchFamily="18" charset="-122"/>
                <a:ea typeface="思源宋体 Heavy" panose="02020900000000000000" pitchFamily="18" charset="-122"/>
              </a:rPr>
              <a:t>……</a:t>
            </a:r>
          </a:p>
        </p:txBody>
      </p:sp>
      <p:sp>
        <p:nvSpPr>
          <p:cNvPr id="30" name="TextBox 13">
            <a:extLst>
              <a:ext uri="{FF2B5EF4-FFF2-40B4-BE49-F238E27FC236}">
                <a16:creationId xmlns:a16="http://schemas.microsoft.com/office/drawing/2014/main" xmlns="" id="{C2B9DFCE-711D-4AF2-B3DB-3D8D3F0DCC31}"/>
              </a:ext>
            </a:extLst>
          </p:cNvPr>
          <p:cNvSpPr txBox="1"/>
          <p:nvPr/>
        </p:nvSpPr>
        <p:spPr>
          <a:xfrm>
            <a:off x="3500889" y="3465513"/>
            <a:ext cx="2263895" cy="1034129"/>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rPr>
              <a:t>点击输入标题</a:t>
            </a:r>
            <a:endParaRPr lang="en-US" altLang="zh-CN" sz="1600" b="1"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endParaRPr>
          </a:p>
          <a:p>
            <a:pPr algn="ctr" defTabSz="1216660">
              <a:lnSpc>
                <a:spcPct val="120000"/>
              </a:lnSpc>
              <a:spcBef>
                <a:spcPct val="20000"/>
              </a:spcBef>
              <a:defRPr/>
            </a:pPr>
            <a:r>
              <a:rPr lang="zh-CN" altLang="en-US" sz="12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rPr>
              <a:t>单击此处可编辑内容，根据您的需要自由拉伸文本框大小</a:t>
            </a:r>
            <a:endParaRPr lang="en-US" altLang="zh-CN" sz="12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endParaRPr>
          </a:p>
          <a:p>
            <a:pPr algn="ctr" defTabSz="1216660">
              <a:lnSpc>
                <a:spcPct val="120000"/>
              </a:lnSpc>
              <a:spcBef>
                <a:spcPct val="20000"/>
              </a:spcBef>
              <a:defRPr/>
            </a:pPr>
            <a:r>
              <a:rPr lang="en-US" altLang="zh-CN" sz="1200" dirty="0">
                <a:solidFill>
                  <a:srgbClr val="2E3F55"/>
                </a:solidFill>
                <a:latin typeface="思源宋体 Heavy" panose="02020900000000000000" pitchFamily="18" charset="-122"/>
                <a:ea typeface="思源宋体 Heavy" panose="02020900000000000000" pitchFamily="18" charset="-122"/>
              </a:rPr>
              <a:t>……</a:t>
            </a:r>
          </a:p>
        </p:txBody>
      </p:sp>
      <p:sp>
        <p:nvSpPr>
          <p:cNvPr id="31" name="TextBox 13">
            <a:extLst>
              <a:ext uri="{FF2B5EF4-FFF2-40B4-BE49-F238E27FC236}">
                <a16:creationId xmlns:a16="http://schemas.microsoft.com/office/drawing/2014/main" xmlns="" id="{4C2C6280-C3C4-4E74-AA6A-0AF3599EAEED}"/>
              </a:ext>
            </a:extLst>
          </p:cNvPr>
          <p:cNvSpPr txBox="1"/>
          <p:nvPr/>
        </p:nvSpPr>
        <p:spPr>
          <a:xfrm>
            <a:off x="9141721" y="3465513"/>
            <a:ext cx="2263895" cy="1034129"/>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rPr>
              <a:t>点击输入标题</a:t>
            </a:r>
            <a:endParaRPr lang="en-US" altLang="zh-CN" sz="1600" b="1"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endParaRPr>
          </a:p>
          <a:p>
            <a:pPr algn="ctr" defTabSz="1216660">
              <a:lnSpc>
                <a:spcPct val="120000"/>
              </a:lnSpc>
              <a:spcBef>
                <a:spcPct val="20000"/>
              </a:spcBef>
              <a:defRPr/>
            </a:pPr>
            <a:r>
              <a:rPr lang="zh-CN" altLang="en-US" sz="12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rPr>
              <a:t>单击此处可编辑内容，根据您的需要自由拉伸文本框大小</a:t>
            </a:r>
            <a:endParaRPr lang="en-US" altLang="zh-CN" sz="12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endParaRPr>
          </a:p>
          <a:p>
            <a:pPr algn="ctr" defTabSz="1216660">
              <a:lnSpc>
                <a:spcPct val="120000"/>
              </a:lnSpc>
              <a:spcBef>
                <a:spcPct val="20000"/>
              </a:spcBef>
              <a:defRPr/>
            </a:pPr>
            <a:r>
              <a:rPr lang="en-US" altLang="zh-CN" sz="1200" dirty="0">
                <a:solidFill>
                  <a:srgbClr val="2E3F55"/>
                </a:solidFill>
                <a:latin typeface="思源宋体 Heavy" panose="02020900000000000000" pitchFamily="18" charset="-122"/>
                <a:ea typeface="思源宋体 Heavy" panose="02020900000000000000" pitchFamily="18" charset="-122"/>
              </a:rPr>
              <a:t>……</a:t>
            </a:r>
          </a:p>
        </p:txBody>
      </p:sp>
    </p:spTree>
    <p:extLst>
      <p:ext uri="{BB962C8B-B14F-4D97-AF65-F5344CB8AC3E}">
        <p14:creationId xmlns:p14="http://schemas.microsoft.com/office/powerpoint/2010/main" val="288173914"/>
      </p:ext>
    </p:extLst>
  </p:cSld>
  <p:clrMapOvr>
    <a:masterClrMapping/>
  </p:clrMapOvr>
  <mc:AlternateContent xmlns:mc="http://schemas.openxmlformats.org/markup-compatibility/2006" xmlns:p15="http://schemas.microsoft.com/office/powerpoint/2012/main">
    <mc:Choice Requires="p15">
      <p:transition spd="slow" advTm="3000">
        <p15:prstTrans prst="drap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500" fill="hold"/>
                                        <p:tgtEl>
                                          <p:spTgt spid="28"/>
                                        </p:tgtEl>
                                        <p:attrNameLst>
                                          <p:attrName>ppt_w</p:attrName>
                                        </p:attrNameLst>
                                      </p:cBhvr>
                                      <p:tavLst>
                                        <p:tav tm="0">
                                          <p:val>
                                            <p:fltVal val="0"/>
                                          </p:val>
                                        </p:tav>
                                        <p:tav tm="100000">
                                          <p:val>
                                            <p:strVal val="#ppt_w"/>
                                          </p:val>
                                        </p:tav>
                                      </p:tavLst>
                                    </p:anim>
                                    <p:anim calcmode="lin" valueType="num">
                                      <p:cBhvr>
                                        <p:cTn id="13" dur="500" fill="hold"/>
                                        <p:tgtEl>
                                          <p:spTgt spid="28"/>
                                        </p:tgtEl>
                                        <p:attrNameLst>
                                          <p:attrName>ppt_h</p:attrName>
                                        </p:attrNameLst>
                                      </p:cBhvr>
                                      <p:tavLst>
                                        <p:tav tm="0">
                                          <p:val>
                                            <p:fltVal val="0"/>
                                          </p:val>
                                        </p:tav>
                                        <p:tav tm="100000">
                                          <p:val>
                                            <p:strVal val="#ppt_h"/>
                                          </p:val>
                                        </p:tav>
                                      </p:tavLst>
                                    </p:anim>
                                    <p:animEffect transition="in" filter="fade">
                                      <p:cBhvr>
                                        <p:cTn id="14" dur="500"/>
                                        <p:tgtEl>
                                          <p:spTgt spid="2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p:cTn id="17" dur="500" fill="hold"/>
                                        <p:tgtEl>
                                          <p:spTgt spid="29"/>
                                        </p:tgtEl>
                                        <p:attrNameLst>
                                          <p:attrName>ppt_w</p:attrName>
                                        </p:attrNameLst>
                                      </p:cBhvr>
                                      <p:tavLst>
                                        <p:tav tm="0">
                                          <p:val>
                                            <p:fltVal val="0"/>
                                          </p:val>
                                        </p:tav>
                                        <p:tav tm="100000">
                                          <p:val>
                                            <p:strVal val="#ppt_w"/>
                                          </p:val>
                                        </p:tav>
                                      </p:tavLst>
                                    </p:anim>
                                    <p:anim calcmode="lin" valueType="num">
                                      <p:cBhvr>
                                        <p:cTn id="18" dur="500" fill="hold"/>
                                        <p:tgtEl>
                                          <p:spTgt spid="29"/>
                                        </p:tgtEl>
                                        <p:attrNameLst>
                                          <p:attrName>ppt_h</p:attrName>
                                        </p:attrNameLst>
                                      </p:cBhvr>
                                      <p:tavLst>
                                        <p:tav tm="0">
                                          <p:val>
                                            <p:fltVal val="0"/>
                                          </p:val>
                                        </p:tav>
                                        <p:tav tm="100000">
                                          <p:val>
                                            <p:strVal val="#ppt_h"/>
                                          </p:val>
                                        </p:tav>
                                      </p:tavLst>
                                    </p:anim>
                                    <p:animEffect transition="in" filter="fade">
                                      <p:cBhvr>
                                        <p:cTn id="19" dur="500"/>
                                        <p:tgtEl>
                                          <p:spTgt spid="2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p:cTn id="22" dur="500" fill="hold"/>
                                        <p:tgtEl>
                                          <p:spTgt spid="30"/>
                                        </p:tgtEl>
                                        <p:attrNameLst>
                                          <p:attrName>ppt_w</p:attrName>
                                        </p:attrNameLst>
                                      </p:cBhvr>
                                      <p:tavLst>
                                        <p:tav tm="0">
                                          <p:val>
                                            <p:fltVal val="0"/>
                                          </p:val>
                                        </p:tav>
                                        <p:tav tm="100000">
                                          <p:val>
                                            <p:strVal val="#ppt_w"/>
                                          </p:val>
                                        </p:tav>
                                      </p:tavLst>
                                    </p:anim>
                                    <p:anim calcmode="lin" valueType="num">
                                      <p:cBhvr>
                                        <p:cTn id="23" dur="500" fill="hold"/>
                                        <p:tgtEl>
                                          <p:spTgt spid="30"/>
                                        </p:tgtEl>
                                        <p:attrNameLst>
                                          <p:attrName>ppt_h</p:attrName>
                                        </p:attrNameLst>
                                      </p:cBhvr>
                                      <p:tavLst>
                                        <p:tav tm="0">
                                          <p:val>
                                            <p:fltVal val="0"/>
                                          </p:val>
                                        </p:tav>
                                        <p:tav tm="100000">
                                          <p:val>
                                            <p:strVal val="#ppt_h"/>
                                          </p:val>
                                        </p:tav>
                                      </p:tavLst>
                                    </p:anim>
                                    <p:animEffect transition="in" filter="fade">
                                      <p:cBhvr>
                                        <p:cTn id="24" dur="500"/>
                                        <p:tgtEl>
                                          <p:spTgt spid="30"/>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p:cTn id="27" dur="500" fill="hold"/>
                                        <p:tgtEl>
                                          <p:spTgt spid="31"/>
                                        </p:tgtEl>
                                        <p:attrNameLst>
                                          <p:attrName>ppt_w</p:attrName>
                                        </p:attrNameLst>
                                      </p:cBhvr>
                                      <p:tavLst>
                                        <p:tav tm="0">
                                          <p:val>
                                            <p:fltVal val="0"/>
                                          </p:val>
                                        </p:tav>
                                        <p:tav tm="100000">
                                          <p:val>
                                            <p:strVal val="#ppt_w"/>
                                          </p:val>
                                        </p:tav>
                                      </p:tavLst>
                                    </p:anim>
                                    <p:anim calcmode="lin" valueType="num">
                                      <p:cBhvr>
                                        <p:cTn id="28" dur="500" fill="hold"/>
                                        <p:tgtEl>
                                          <p:spTgt spid="31"/>
                                        </p:tgtEl>
                                        <p:attrNameLst>
                                          <p:attrName>ppt_h</p:attrName>
                                        </p:attrNameLst>
                                      </p:cBhvr>
                                      <p:tavLst>
                                        <p:tav tm="0">
                                          <p:val>
                                            <p:fltVal val="0"/>
                                          </p:val>
                                        </p:tav>
                                        <p:tav tm="100000">
                                          <p:val>
                                            <p:strVal val="#ppt_h"/>
                                          </p:val>
                                        </p:tav>
                                      </p:tavLst>
                                    </p:anim>
                                    <p:animEffect transition="in" filter="fade">
                                      <p:cBhvr>
                                        <p:cTn id="2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xmlns="" id="{FF61EFE7-9347-4C54-9188-A69B03278C21}"/>
              </a:ext>
            </a:extLst>
          </p:cNvPr>
          <p:cNvGrpSpPr/>
          <p:nvPr/>
        </p:nvGrpSpPr>
        <p:grpSpPr>
          <a:xfrm>
            <a:off x="182880" y="99919"/>
            <a:ext cx="3050526" cy="461665"/>
            <a:chOff x="182880" y="99919"/>
            <a:chExt cx="3050526" cy="461665"/>
          </a:xfrm>
        </p:grpSpPr>
        <p:sp>
          <p:nvSpPr>
            <p:cNvPr id="10" name="文本框 9">
              <a:extLst>
                <a:ext uri="{FF2B5EF4-FFF2-40B4-BE49-F238E27FC236}">
                  <a16:creationId xmlns:a16="http://schemas.microsoft.com/office/drawing/2014/main" xmlns="" id="{89525525-D76C-41BA-9E86-29D4CCC41CA1}"/>
                </a:ext>
              </a:extLst>
            </p:cNvPr>
            <p:cNvSpPr txBox="1"/>
            <p:nvPr/>
          </p:nvSpPr>
          <p:spPr>
            <a:xfrm>
              <a:off x="357400" y="99919"/>
              <a:ext cx="2876006" cy="461665"/>
            </a:xfrm>
            <a:prstGeom prst="rect">
              <a:avLst/>
            </a:prstGeom>
            <a:noFill/>
          </p:spPr>
          <p:txBody>
            <a:bodyPr wrap="square" rtlCol="0">
              <a:spAutoFit/>
            </a:bodyPr>
            <a:lstStyle/>
            <a:p>
              <a:r>
                <a:rPr lang="en-US" altLang="zh-CN" sz="2400" b="1" i="1" dirty="0">
                  <a:solidFill>
                    <a:srgbClr val="2E3F55"/>
                  </a:solidFill>
                  <a:latin typeface="Times New Roman" panose="02020603050405020304" pitchFamily="18" charset="0"/>
                  <a:cs typeface="Times New Roman" panose="02020603050405020304" pitchFamily="18" charset="0"/>
                </a:rPr>
                <a:t>Click to add the title</a:t>
              </a:r>
              <a:endParaRPr lang="zh-CN" altLang="en-US" sz="2400" b="1" i="1" dirty="0">
                <a:solidFill>
                  <a:srgbClr val="2E3F55"/>
                </a:solidFill>
                <a:latin typeface="Times New Roman" panose="02020603050405020304" pitchFamily="18" charset="0"/>
                <a:cs typeface="Times New Roman" panose="02020603050405020304" pitchFamily="18" charset="0"/>
              </a:endParaRPr>
            </a:p>
          </p:txBody>
        </p:sp>
        <p:sp>
          <p:nvSpPr>
            <p:cNvPr id="2" name="椭圆 1">
              <a:extLst>
                <a:ext uri="{FF2B5EF4-FFF2-40B4-BE49-F238E27FC236}">
                  <a16:creationId xmlns:a16="http://schemas.microsoft.com/office/drawing/2014/main" xmlns="" id="{145A2482-9997-4DD4-B639-D44A1F733E08}"/>
                </a:ext>
              </a:extLst>
            </p:cNvPr>
            <p:cNvSpPr/>
            <p:nvPr/>
          </p:nvSpPr>
          <p:spPr>
            <a:xfrm>
              <a:off x="182880" y="243492"/>
              <a:ext cx="174520" cy="174520"/>
            </a:xfrm>
            <a:prstGeom prst="ellipse">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a:extLst>
              <a:ext uri="{FF2B5EF4-FFF2-40B4-BE49-F238E27FC236}">
                <a16:creationId xmlns:a16="http://schemas.microsoft.com/office/drawing/2014/main" xmlns="" id="{C4716D77-DCB8-4B22-99C8-74833A2CB96D}"/>
              </a:ext>
            </a:extLst>
          </p:cNvPr>
          <p:cNvGrpSpPr/>
          <p:nvPr/>
        </p:nvGrpSpPr>
        <p:grpSpPr>
          <a:xfrm>
            <a:off x="848472" y="1275606"/>
            <a:ext cx="10784508" cy="3914461"/>
            <a:chOff x="800929" y="1275606"/>
            <a:chExt cx="7675277" cy="2785901"/>
          </a:xfrm>
        </p:grpSpPr>
        <p:grpSp>
          <p:nvGrpSpPr>
            <p:cNvPr id="5" name="组合 4">
              <a:extLst>
                <a:ext uri="{FF2B5EF4-FFF2-40B4-BE49-F238E27FC236}">
                  <a16:creationId xmlns:a16="http://schemas.microsoft.com/office/drawing/2014/main" xmlns="" id="{6E849E11-6483-4CA5-8C8C-E592F1B24BAE}"/>
                </a:ext>
              </a:extLst>
            </p:cNvPr>
            <p:cNvGrpSpPr/>
            <p:nvPr/>
          </p:nvGrpSpPr>
          <p:grpSpPr>
            <a:xfrm>
              <a:off x="5988347" y="1275606"/>
              <a:ext cx="2487859" cy="2785901"/>
              <a:chOff x="4429919" y="1946660"/>
              <a:chExt cx="3998912" cy="4477977"/>
            </a:xfrm>
          </p:grpSpPr>
          <p:sp>
            <p:nvSpPr>
              <p:cNvPr id="6" name="Rectangle 6">
                <a:extLst>
                  <a:ext uri="{FF2B5EF4-FFF2-40B4-BE49-F238E27FC236}">
                    <a16:creationId xmlns:a16="http://schemas.microsoft.com/office/drawing/2014/main" xmlns="" id="{C32B4C4F-7034-425C-8F04-FCBEAC4C47F1}"/>
                  </a:ext>
                </a:extLst>
              </p:cNvPr>
              <p:cNvSpPr>
                <a:spLocks noChangeArrowheads="1"/>
              </p:cNvSpPr>
              <p:nvPr/>
            </p:nvSpPr>
            <p:spPr bwMode="auto">
              <a:xfrm>
                <a:off x="7728878" y="4537059"/>
                <a:ext cx="699953" cy="263917"/>
              </a:xfrm>
              <a:prstGeom prst="rect">
                <a:avLst/>
              </a:prstGeom>
              <a:solidFill>
                <a:srgbClr val="D4B5B2"/>
              </a:solidFill>
              <a:ln w="0">
                <a:noFill/>
                <a:prstDash val="solid"/>
                <a:miter lim="800000"/>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sp>
            <p:nvSpPr>
              <p:cNvPr id="7" name="Rectangle 7">
                <a:extLst>
                  <a:ext uri="{FF2B5EF4-FFF2-40B4-BE49-F238E27FC236}">
                    <a16:creationId xmlns:a16="http://schemas.microsoft.com/office/drawing/2014/main" xmlns="" id="{CE4672DB-3BB2-4753-807E-A7A4545BF99E}"/>
                  </a:ext>
                </a:extLst>
              </p:cNvPr>
              <p:cNvSpPr>
                <a:spLocks noChangeArrowheads="1"/>
              </p:cNvSpPr>
              <p:nvPr/>
            </p:nvSpPr>
            <p:spPr bwMode="auto">
              <a:xfrm>
                <a:off x="7728878" y="2649481"/>
                <a:ext cx="699953" cy="261049"/>
              </a:xfrm>
              <a:prstGeom prst="rect">
                <a:avLst/>
              </a:prstGeom>
              <a:solidFill>
                <a:srgbClr val="D4B5B2"/>
              </a:solidFill>
              <a:ln w="0">
                <a:noFill/>
                <a:prstDash val="solid"/>
                <a:miter lim="800000"/>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sp>
            <p:nvSpPr>
              <p:cNvPr id="8" name="Freeform 8">
                <a:extLst>
                  <a:ext uri="{FF2B5EF4-FFF2-40B4-BE49-F238E27FC236}">
                    <a16:creationId xmlns:a16="http://schemas.microsoft.com/office/drawing/2014/main" xmlns="" id="{88DF9F6B-5262-4E0A-84B3-B487D6FDE29F}"/>
                  </a:ext>
                </a:extLst>
              </p:cNvPr>
              <p:cNvSpPr/>
              <p:nvPr/>
            </p:nvSpPr>
            <p:spPr bwMode="auto">
              <a:xfrm>
                <a:off x="4429919" y="1946660"/>
                <a:ext cx="3998912" cy="702823"/>
              </a:xfrm>
              <a:custGeom>
                <a:avLst/>
                <a:gdLst>
                  <a:gd name="T0" fmla="*/ 0 w 1394"/>
                  <a:gd name="T1" fmla="*/ 0 h 245"/>
                  <a:gd name="T2" fmla="*/ 1150 w 1394"/>
                  <a:gd name="T3" fmla="*/ 0 h 245"/>
                  <a:gd name="T4" fmla="*/ 1394 w 1394"/>
                  <a:gd name="T5" fmla="*/ 245 h 245"/>
                  <a:gd name="T6" fmla="*/ 241 w 1394"/>
                  <a:gd name="T7" fmla="*/ 245 h 245"/>
                  <a:gd name="T8" fmla="*/ 0 w 1394"/>
                  <a:gd name="T9" fmla="*/ 0 h 245"/>
                </a:gdLst>
                <a:ahLst/>
                <a:cxnLst>
                  <a:cxn ang="0">
                    <a:pos x="T0" y="T1"/>
                  </a:cxn>
                  <a:cxn ang="0">
                    <a:pos x="T2" y="T3"/>
                  </a:cxn>
                  <a:cxn ang="0">
                    <a:pos x="T4" y="T5"/>
                  </a:cxn>
                  <a:cxn ang="0">
                    <a:pos x="T6" y="T7"/>
                  </a:cxn>
                  <a:cxn ang="0">
                    <a:pos x="T8" y="T9"/>
                  </a:cxn>
                </a:cxnLst>
                <a:rect l="0" t="0" r="r" b="b"/>
                <a:pathLst>
                  <a:path w="1394" h="245">
                    <a:moveTo>
                      <a:pt x="0" y="0"/>
                    </a:moveTo>
                    <a:lnTo>
                      <a:pt x="1150" y="0"/>
                    </a:lnTo>
                    <a:lnTo>
                      <a:pt x="1394" y="245"/>
                    </a:lnTo>
                    <a:lnTo>
                      <a:pt x="241" y="245"/>
                    </a:lnTo>
                    <a:lnTo>
                      <a:pt x="0" y="0"/>
                    </a:lnTo>
                    <a:close/>
                  </a:path>
                </a:pathLst>
              </a:custGeom>
              <a:solidFill>
                <a:srgbClr val="D0A793"/>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noAutofit/>
              </a:bodyPr>
              <a:lstStyle/>
              <a:p>
                <a:pPr algn="ctr">
                  <a:lnSpc>
                    <a:spcPct val="130000"/>
                  </a:lnSpc>
                </a:pPr>
                <a:endParaRPr lang="zh-CN" altLang="en-US" sz="2000" kern="0">
                  <a:solidFill>
                    <a:srgbClr val="AE6339"/>
                  </a:solidFill>
                  <a:latin typeface="思源宋体 Heavy" panose="02020900000000000000" pitchFamily="18" charset="-122"/>
                  <a:ea typeface="思源宋体 Heavy" panose="02020900000000000000" pitchFamily="18" charset="-122"/>
                </a:endParaRPr>
              </a:p>
            </p:txBody>
          </p:sp>
          <p:sp>
            <p:nvSpPr>
              <p:cNvPr id="9" name="Rectangle 9">
                <a:extLst>
                  <a:ext uri="{FF2B5EF4-FFF2-40B4-BE49-F238E27FC236}">
                    <a16:creationId xmlns:a16="http://schemas.microsoft.com/office/drawing/2014/main" xmlns="" id="{708FFA9F-346D-411A-A2ED-A0E5427383AC}"/>
                  </a:ext>
                </a:extLst>
              </p:cNvPr>
              <p:cNvSpPr>
                <a:spLocks noChangeArrowheads="1"/>
              </p:cNvSpPr>
              <p:nvPr/>
            </p:nvSpPr>
            <p:spPr bwMode="auto">
              <a:xfrm>
                <a:off x="4429919" y="3601876"/>
                <a:ext cx="691348" cy="238100"/>
              </a:xfrm>
              <a:prstGeom prst="rect">
                <a:avLst/>
              </a:prstGeom>
              <a:solidFill>
                <a:srgbClr val="D4B5B2"/>
              </a:solidFill>
              <a:ln w="0">
                <a:noFill/>
                <a:prstDash val="solid"/>
                <a:miter lim="800000"/>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sp>
            <p:nvSpPr>
              <p:cNvPr id="11" name="Freeform 10">
                <a:extLst>
                  <a:ext uri="{FF2B5EF4-FFF2-40B4-BE49-F238E27FC236}">
                    <a16:creationId xmlns:a16="http://schemas.microsoft.com/office/drawing/2014/main" xmlns="" id="{6A46D02B-F7AF-44A2-BCDA-80A70AC9B6EC}"/>
                  </a:ext>
                </a:extLst>
              </p:cNvPr>
              <p:cNvSpPr/>
              <p:nvPr/>
            </p:nvSpPr>
            <p:spPr bwMode="auto">
              <a:xfrm>
                <a:off x="4429919" y="3834238"/>
                <a:ext cx="3998912" cy="702823"/>
              </a:xfrm>
              <a:custGeom>
                <a:avLst/>
                <a:gdLst>
                  <a:gd name="T0" fmla="*/ 0 w 1394"/>
                  <a:gd name="T1" fmla="*/ 0 h 245"/>
                  <a:gd name="T2" fmla="*/ 1150 w 1394"/>
                  <a:gd name="T3" fmla="*/ 0 h 245"/>
                  <a:gd name="T4" fmla="*/ 1394 w 1394"/>
                  <a:gd name="T5" fmla="*/ 245 h 245"/>
                  <a:gd name="T6" fmla="*/ 241 w 1394"/>
                  <a:gd name="T7" fmla="*/ 245 h 245"/>
                  <a:gd name="T8" fmla="*/ 0 w 1394"/>
                  <a:gd name="T9" fmla="*/ 0 h 245"/>
                </a:gdLst>
                <a:ahLst/>
                <a:cxnLst>
                  <a:cxn ang="0">
                    <a:pos x="T0" y="T1"/>
                  </a:cxn>
                  <a:cxn ang="0">
                    <a:pos x="T2" y="T3"/>
                  </a:cxn>
                  <a:cxn ang="0">
                    <a:pos x="T4" y="T5"/>
                  </a:cxn>
                  <a:cxn ang="0">
                    <a:pos x="T6" y="T7"/>
                  </a:cxn>
                  <a:cxn ang="0">
                    <a:pos x="T8" y="T9"/>
                  </a:cxn>
                </a:cxnLst>
                <a:rect l="0" t="0" r="r" b="b"/>
                <a:pathLst>
                  <a:path w="1394" h="245">
                    <a:moveTo>
                      <a:pt x="0" y="0"/>
                    </a:moveTo>
                    <a:lnTo>
                      <a:pt x="1150" y="0"/>
                    </a:lnTo>
                    <a:lnTo>
                      <a:pt x="1394" y="245"/>
                    </a:lnTo>
                    <a:lnTo>
                      <a:pt x="241" y="245"/>
                    </a:lnTo>
                    <a:lnTo>
                      <a:pt x="0" y="0"/>
                    </a:lnTo>
                    <a:close/>
                  </a:path>
                </a:pathLst>
              </a:custGeom>
              <a:solidFill>
                <a:srgbClr val="D0A793"/>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noAutofit/>
              </a:bodyPr>
              <a:lstStyle/>
              <a:p>
                <a:pPr algn="ctr">
                  <a:lnSpc>
                    <a:spcPct val="130000"/>
                  </a:lnSpc>
                </a:pPr>
                <a:endParaRPr lang="zh-CN" altLang="en-US" sz="2000" kern="0">
                  <a:solidFill>
                    <a:srgbClr val="AE6339"/>
                  </a:solidFill>
                  <a:latin typeface="思源宋体 Heavy" panose="02020900000000000000" pitchFamily="18" charset="-122"/>
                  <a:ea typeface="思源宋体 Heavy" panose="02020900000000000000" pitchFamily="18" charset="-122"/>
                </a:endParaRPr>
              </a:p>
            </p:txBody>
          </p:sp>
          <p:sp>
            <p:nvSpPr>
              <p:cNvPr id="12" name="Rectangle 11">
                <a:extLst>
                  <a:ext uri="{FF2B5EF4-FFF2-40B4-BE49-F238E27FC236}">
                    <a16:creationId xmlns:a16="http://schemas.microsoft.com/office/drawing/2014/main" xmlns="" id="{267D1FB3-A6D4-47FA-8A38-71B01863BDDC}"/>
                  </a:ext>
                </a:extLst>
              </p:cNvPr>
              <p:cNvSpPr>
                <a:spLocks noChangeArrowheads="1"/>
              </p:cNvSpPr>
              <p:nvPr/>
            </p:nvSpPr>
            <p:spPr bwMode="auto">
              <a:xfrm>
                <a:off x="4429919" y="5489454"/>
                <a:ext cx="691348" cy="246705"/>
              </a:xfrm>
              <a:prstGeom prst="rect">
                <a:avLst/>
              </a:prstGeom>
              <a:solidFill>
                <a:srgbClr val="D4B5B2"/>
              </a:solidFill>
              <a:ln w="0">
                <a:noFill/>
                <a:prstDash val="solid"/>
                <a:miter lim="800000"/>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sp>
            <p:nvSpPr>
              <p:cNvPr id="13" name="Freeform 12">
                <a:extLst>
                  <a:ext uri="{FF2B5EF4-FFF2-40B4-BE49-F238E27FC236}">
                    <a16:creationId xmlns:a16="http://schemas.microsoft.com/office/drawing/2014/main" xmlns="" id="{A43BA24B-A16C-45A2-9AE2-BFA64988FC4C}"/>
                  </a:ext>
                </a:extLst>
              </p:cNvPr>
              <p:cNvSpPr/>
              <p:nvPr/>
            </p:nvSpPr>
            <p:spPr bwMode="auto">
              <a:xfrm>
                <a:off x="4429919" y="5730421"/>
                <a:ext cx="3597300" cy="694216"/>
              </a:xfrm>
              <a:custGeom>
                <a:avLst/>
                <a:gdLst>
                  <a:gd name="T0" fmla="*/ 0 w 1254"/>
                  <a:gd name="T1" fmla="*/ 0 h 242"/>
                  <a:gd name="T2" fmla="*/ 1254 w 1254"/>
                  <a:gd name="T3" fmla="*/ 0 h 242"/>
                  <a:gd name="T4" fmla="*/ 1254 w 1254"/>
                  <a:gd name="T5" fmla="*/ 242 h 242"/>
                  <a:gd name="T6" fmla="*/ 241 w 1254"/>
                  <a:gd name="T7" fmla="*/ 242 h 242"/>
                  <a:gd name="T8" fmla="*/ 0 w 1254"/>
                  <a:gd name="T9" fmla="*/ 0 h 242"/>
                </a:gdLst>
                <a:ahLst/>
                <a:cxnLst>
                  <a:cxn ang="0">
                    <a:pos x="T0" y="T1"/>
                  </a:cxn>
                  <a:cxn ang="0">
                    <a:pos x="T2" y="T3"/>
                  </a:cxn>
                  <a:cxn ang="0">
                    <a:pos x="T4" y="T5"/>
                  </a:cxn>
                  <a:cxn ang="0">
                    <a:pos x="T6" y="T7"/>
                  </a:cxn>
                  <a:cxn ang="0">
                    <a:pos x="T8" y="T9"/>
                  </a:cxn>
                </a:cxnLst>
                <a:rect l="0" t="0" r="r" b="b"/>
                <a:pathLst>
                  <a:path w="1254" h="242">
                    <a:moveTo>
                      <a:pt x="0" y="0"/>
                    </a:moveTo>
                    <a:lnTo>
                      <a:pt x="1254" y="0"/>
                    </a:lnTo>
                    <a:lnTo>
                      <a:pt x="1254" y="242"/>
                    </a:lnTo>
                    <a:lnTo>
                      <a:pt x="241" y="242"/>
                    </a:lnTo>
                    <a:lnTo>
                      <a:pt x="0" y="0"/>
                    </a:lnTo>
                    <a:close/>
                  </a:path>
                </a:pathLst>
              </a:custGeom>
              <a:solidFill>
                <a:srgbClr val="D0A793"/>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noAutofit/>
              </a:bodyPr>
              <a:lstStyle/>
              <a:p>
                <a:pPr algn="ctr">
                  <a:lnSpc>
                    <a:spcPct val="130000"/>
                  </a:lnSpc>
                </a:pPr>
                <a:endParaRPr lang="zh-CN" altLang="en-US" sz="2000" kern="0">
                  <a:solidFill>
                    <a:srgbClr val="AE6339"/>
                  </a:solidFill>
                  <a:latin typeface="思源宋体 Heavy" panose="02020900000000000000" pitchFamily="18" charset="-122"/>
                  <a:ea typeface="思源宋体 Heavy" panose="02020900000000000000" pitchFamily="18" charset="-122"/>
                </a:endParaRPr>
              </a:p>
            </p:txBody>
          </p:sp>
          <p:sp>
            <p:nvSpPr>
              <p:cNvPr id="14" name="Freeform 13">
                <a:extLst>
                  <a:ext uri="{FF2B5EF4-FFF2-40B4-BE49-F238E27FC236}">
                    <a16:creationId xmlns:a16="http://schemas.microsoft.com/office/drawing/2014/main" xmlns="" id="{1AC586FC-A912-47FD-ADFF-750890BEDC9D}"/>
                  </a:ext>
                </a:extLst>
              </p:cNvPr>
              <p:cNvSpPr/>
              <p:nvPr/>
            </p:nvSpPr>
            <p:spPr bwMode="auto">
              <a:xfrm>
                <a:off x="4429919" y="2899055"/>
                <a:ext cx="3998912" cy="702823"/>
              </a:xfrm>
              <a:custGeom>
                <a:avLst/>
                <a:gdLst>
                  <a:gd name="T0" fmla="*/ 241 w 1394"/>
                  <a:gd name="T1" fmla="*/ 0 h 245"/>
                  <a:gd name="T2" fmla="*/ 1394 w 1394"/>
                  <a:gd name="T3" fmla="*/ 0 h 245"/>
                  <a:gd name="T4" fmla="*/ 1150 w 1394"/>
                  <a:gd name="T5" fmla="*/ 245 h 245"/>
                  <a:gd name="T6" fmla="*/ 0 w 1394"/>
                  <a:gd name="T7" fmla="*/ 245 h 245"/>
                  <a:gd name="T8" fmla="*/ 241 w 1394"/>
                  <a:gd name="T9" fmla="*/ 0 h 245"/>
                </a:gdLst>
                <a:ahLst/>
                <a:cxnLst>
                  <a:cxn ang="0">
                    <a:pos x="T0" y="T1"/>
                  </a:cxn>
                  <a:cxn ang="0">
                    <a:pos x="T2" y="T3"/>
                  </a:cxn>
                  <a:cxn ang="0">
                    <a:pos x="T4" y="T5"/>
                  </a:cxn>
                  <a:cxn ang="0">
                    <a:pos x="T6" y="T7"/>
                  </a:cxn>
                  <a:cxn ang="0">
                    <a:pos x="T8" y="T9"/>
                  </a:cxn>
                </a:cxnLst>
                <a:rect l="0" t="0" r="r" b="b"/>
                <a:pathLst>
                  <a:path w="1394" h="245">
                    <a:moveTo>
                      <a:pt x="241" y="0"/>
                    </a:moveTo>
                    <a:lnTo>
                      <a:pt x="1394" y="0"/>
                    </a:lnTo>
                    <a:lnTo>
                      <a:pt x="1150" y="245"/>
                    </a:lnTo>
                    <a:lnTo>
                      <a:pt x="0" y="245"/>
                    </a:lnTo>
                    <a:lnTo>
                      <a:pt x="241" y="0"/>
                    </a:lnTo>
                    <a:close/>
                  </a:path>
                </a:pathLst>
              </a:custGeom>
              <a:solidFill>
                <a:srgbClr val="D0A793"/>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noAutofit/>
              </a:bodyPr>
              <a:lstStyle/>
              <a:p>
                <a:pPr algn="ctr">
                  <a:lnSpc>
                    <a:spcPct val="130000"/>
                  </a:lnSpc>
                </a:pPr>
                <a:endParaRPr lang="zh-CN" altLang="en-US" sz="2000" kern="0">
                  <a:solidFill>
                    <a:srgbClr val="AE6339"/>
                  </a:solidFill>
                  <a:latin typeface="思源宋体 Heavy" panose="02020900000000000000" pitchFamily="18" charset="-122"/>
                  <a:ea typeface="思源宋体 Heavy" panose="02020900000000000000" pitchFamily="18" charset="-122"/>
                </a:endParaRPr>
              </a:p>
            </p:txBody>
          </p:sp>
          <p:sp>
            <p:nvSpPr>
              <p:cNvPr id="15" name="Freeform 14">
                <a:extLst>
                  <a:ext uri="{FF2B5EF4-FFF2-40B4-BE49-F238E27FC236}">
                    <a16:creationId xmlns:a16="http://schemas.microsoft.com/office/drawing/2014/main" xmlns="" id="{D986C3C5-F69F-4CAF-937F-7BD07CDBEDD9}"/>
                  </a:ext>
                </a:extLst>
              </p:cNvPr>
              <p:cNvSpPr/>
              <p:nvPr/>
            </p:nvSpPr>
            <p:spPr bwMode="auto">
              <a:xfrm>
                <a:off x="4429919" y="4789501"/>
                <a:ext cx="3998912" cy="699953"/>
              </a:xfrm>
              <a:custGeom>
                <a:avLst/>
                <a:gdLst>
                  <a:gd name="T0" fmla="*/ 241 w 1394"/>
                  <a:gd name="T1" fmla="*/ 0 h 244"/>
                  <a:gd name="T2" fmla="*/ 1394 w 1394"/>
                  <a:gd name="T3" fmla="*/ 0 h 244"/>
                  <a:gd name="T4" fmla="*/ 1150 w 1394"/>
                  <a:gd name="T5" fmla="*/ 244 h 244"/>
                  <a:gd name="T6" fmla="*/ 0 w 1394"/>
                  <a:gd name="T7" fmla="*/ 244 h 244"/>
                  <a:gd name="T8" fmla="*/ 241 w 1394"/>
                  <a:gd name="T9" fmla="*/ 0 h 244"/>
                </a:gdLst>
                <a:ahLst/>
                <a:cxnLst>
                  <a:cxn ang="0">
                    <a:pos x="T0" y="T1"/>
                  </a:cxn>
                  <a:cxn ang="0">
                    <a:pos x="T2" y="T3"/>
                  </a:cxn>
                  <a:cxn ang="0">
                    <a:pos x="T4" y="T5"/>
                  </a:cxn>
                  <a:cxn ang="0">
                    <a:pos x="T6" y="T7"/>
                  </a:cxn>
                  <a:cxn ang="0">
                    <a:pos x="T8" y="T9"/>
                  </a:cxn>
                </a:cxnLst>
                <a:rect l="0" t="0" r="r" b="b"/>
                <a:pathLst>
                  <a:path w="1394" h="244">
                    <a:moveTo>
                      <a:pt x="241" y="0"/>
                    </a:moveTo>
                    <a:lnTo>
                      <a:pt x="1394" y="0"/>
                    </a:lnTo>
                    <a:lnTo>
                      <a:pt x="1150" y="244"/>
                    </a:lnTo>
                    <a:lnTo>
                      <a:pt x="0" y="244"/>
                    </a:lnTo>
                    <a:lnTo>
                      <a:pt x="241" y="0"/>
                    </a:lnTo>
                    <a:close/>
                  </a:path>
                </a:pathLst>
              </a:custGeom>
              <a:solidFill>
                <a:srgbClr val="D0A793"/>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noAutofit/>
              </a:bodyPr>
              <a:lstStyle/>
              <a:p>
                <a:pPr algn="ctr">
                  <a:lnSpc>
                    <a:spcPct val="130000"/>
                  </a:lnSpc>
                </a:pPr>
                <a:endParaRPr lang="zh-CN" altLang="en-US" sz="2000" kern="0">
                  <a:solidFill>
                    <a:srgbClr val="AE6339"/>
                  </a:solidFill>
                  <a:latin typeface="思源宋体 Heavy" panose="02020900000000000000" pitchFamily="18" charset="-122"/>
                  <a:ea typeface="思源宋体 Heavy" panose="02020900000000000000" pitchFamily="18" charset="-122"/>
                </a:endParaRPr>
              </a:p>
            </p:txBody>
          </p:sp>
          <p:grpSp>
            <p:nvGrpSpPr>
              <p:cNvPr id="16" name="组合 15">
                <a:extLst>
                  <a:ext uri="{FF2B5EF4-FFF2-40B4-BE49-F238E27FC236}">
                    <a16:creationId xmlns:a16="http://schemas.microsoft.com/office/drawing/2014/main" xmlns="" id="{F7D2D650-99DA-4AE9-8A43-64A30A10FBDF}"/>
                  </a:ext>
                </a:extLst>
              </p:cNvPr>
              <p:cNvGrpSpPr/>
              <p:nvPr/>
            </p:nvGrpSpPr>
            <p:grpSpPr>
              <a:xfrm>
                <a:off x="5238881" y="5856642"/>
                <a:ext cx="763063" cy="441774"/>
                <a:chOff x="5238881" y="5604205"/>
                <a:chExt cx="763063" cy="441774"/>
              </a:xfrm>
            </p:grpSpPr>
            <p:sp>
              <p:nvSpPr>
                <p:cNvPr id="42" name="Freeform 79">
                  <a:extLst>
                    <a:ext uri="{FF2B5EF4-FFF2-40B4-BE49-F238E27FC236}">
                      <a16:creationId xmlns:a16="http://schemas.microsoft.com/office/drawing/2014/main" xmlns="" id="{0DA63FC6-676D-4B40-BF75-4455DAE22BE7}"/>
                    </a:ext>
                  </a:extLst>
                </p:cNvPr>
                <p:cNvSpPr/>
                <p:nvPr/>
              </p:nvSpPr>
              <p:spPr bwMode="auto">
                <a:xfrm>
                  <a:off x="5238881" y="5652973"/>
                  <a:ext cx="203676" cy="344239"/>
                </a:xfrm>
                <a:custGeom>
                  <a:avLst/>
                  <a:gdLst>
                    <a:gd name="T0" fmla="*/ 61 w 71"/>
                    <a:gd name="T1" fmla="*/ 0 h 120"/>
                    <a:gd name="T2" fmla="*/ 65 w 71"/>
                    <a:gd name="T3" fmla="*/ 0 h 120"/>
                    <a:gd name="T4" fmla="*/ 67 w 71"/>
                    <a:gd name="T5" fmla="*/ 2 h 120"/>
                    <a:gd name="T6" fmla="*/ 71 w 71"/>
                    <a:gd name="T7" fmla="*/ 6 h 120"/>
                    <a:gd name="T8" fmla="*/ 71 w 71"/>
                    <a:gd name="T9" fmla="*/ 10 h 120"/>
                    <a:gd name="T10" fmla="*/ 71 w 71"/>
                    <a:gd name="T11" fmla="*/ 14 h 120"/>
                    <a:gd name="T12" fmla="*/ 67 w 71"/>
                    <a:gd name="T13" fmla="*/ 18 h 120"/>
                    <a:gd name="T14" fmla="*/ 26 w 71"/>
                    <a:gd name="T15" fmla="*/ 61 h 120"/>
                    <a:gd name="T16" fmla="*/ 67 w 71"/>
                    <a:gd name="T17" fmla="*/ 102 h 120"/>
                    <a:gd name="T18" fmla="*/ 71 w 71"/>
                    <a:gd name="T19" fmla="*/ 106 h 120"/>
                    <a:gd name="T20" fmla="*/ 71 w 71"/>
                    <a:gd name="T21" fmla="*/ 110 h 120"/>
                    <a:gd name="T22" fmla="*/ 71 w 71"/>
                    <a:gd name="T23" fmla="*/ 114 h 120"/>
                    <a:gd name="T24" fmla="*/ 67 w 71"/>
                    <a:gd name="T25" fmla="*/ 118 h 120"/>
                    <a:gd name="T26" fmla="*/ 61 w 71"/>
                    <a:gd name="T27" fmla="*/ 120 h 120"/>
                    <a:gd name="T28" fmla="*/ 53 w 71"/>
                    <a:gd name="T29" fmla="*/ 118 h 120"/>
                    <a:gd name="T30" fmla="*/ 4 w 71"/>
                    <a:gd name="T31" fmla="*/ 67 h 120"/>
                    <a:gd name="T32" fmla="*/ 0 w 71"/>
                    <a:gd name="T33" fmla="*/ 61 h 120"/>
                    <a:gd name="T34" fmla="*/ 4 w 71"/>
                    <a:gd name="T35" fmla="*/ 53 h 120"/>
                    <a:gd name="T36" fmla="*/ 53 w 71"/>
                    <a:gd name="T37" fmla="*/ 2 h 120"/>
                    <a:gd name="T38" fmla="*/ 57 w 71"/>
                    <a:gd name="T39" fmla="*/ 0 h 120"/>
                    <a:gd name="T40" fmla="*/ 61 w 71"/>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0">
                      <a:moveTo>
                        <a:pt x="61" y="0"/>
                      </a:moveTo>
                      <a:lnTo>
                        <a:pt x="65" y="0"/>
                      </a:lnTo>
                      <a:lnTo>
                        <a:pt x="67" y="2"/>
                      </a:lnTo>
                      <a:lnTo>
                        <a:pt x="71" y="6"/>
                      </a:lnTo>
                      <a:lnTo>
                        <a:pt x="71" y="10"/>
                      </a:lnTo>
                      <a:lnTo>
                        <a:pt x="71" y="14"/>
                      </a:lnTo>
                      <a:lnTo>
                        <a:pt x="67" y="18"/>
                      </a:lnTo>
                      <a:lnTo>
                        <a:pt x="26" y="61"/>
                      </a:lnTo>
                      <a:lnTo>
                        <a:pt x="67" y="102"/>
                      </a:lnTo>
                      <a:lnTo>
                        <a:pt x="71" y="106"/>
                      </a:lnTo>
                      <a:lnTo>
                        <a:pt x="71" y="110"/>
                      </a:lnTo>
                      <a:lnTo>
                        <a:pt x="71" y="114"/>
                      </a:lnTo>
                      <a:lnTo>
                        <a:pt x="67" y="118"/>
                      </a:lnTo>
                      <a:lnTo>
                        <a:pt x="61" y="120"/>
                      </a:lnTo>
                      <a:lnTo>
                        <a:pt x="53" y="118"/>
                      </a:lnTo>
                      <a:lnTo>
                        <a:pt x="4" y="67"/>
                      </a:lnTo>
                      <a:lnTo>
                        <a:pt x="0" y="61"/>
                      </a:lnTo>
                      <a:lnTo>
                        <a:pt x="4" y="53"/>
                      </a:lnTo>
                      <a:lnTo>
                        <a:pt x="53" y="2"/>
                      </a:lnTo>
                      <a:lnTo>
                        <a:pt x="57" y="0"/>
                      </a:lnTo>
                      <a:lnTo>
                        <a:pt x="61"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grpSp>
              <p:nvGrpSpPr>
                <p:cNvPr id="43" name="组合 42">
                  <a:extLst>
                    <a:ext uri="{FF2B5EF4-FFF2-40B4-BE49-F238E27FC236}">
                      <a16:creationId xmlns:a16="http://schemas.microsoft.com/office/drawing/2014/main" xmlns="" id="{9556C8C5-EF6D-427E-8A29-0C08CA8D814A}"/>
                    </a:ext>
                  </a:extLst>
                </p:cNvPr>
                <p:cNvGrpSpPr/>
                <p:nvPr/>
              </p:nvGrpSpPr>
              <p:grpSpPr>
                <a:xfrm>
                  <a:off x="5557301" y="5604205"/>
                  <a:ext cx="444643" cy="441774"/>
                  <a:chOff x="5557301" y="5584126"/>
                  <a:chExt cx="444643" cy="441774"/>
                </a:xfrm>
              </p:grpSpPr>
              <p:sp>
                <p:nvSpPr>
                  <p:cNvPr id="44" name="Freeform 192">
                    <a:extLst>
                      <a:ext uri="{FF2B5EF4-FFF2-40B4-BE49-F238E27FC236}">
                        <a16:creationId xmlns:a16="http://schemas.microsoft.com/office/drawing/2014/main" xmlns="" id="{B5FE1E3A-3F34-4572-A5F5-C26E4BC6F5E0}"/>
                      </a:ext>
                    </a:extLst>
                  </p:cNvPr>
                  <p:cNvSpPr>
                    <a:spLocks noEditPoints="1"/>
                  </p:cNvSpPr>
                  <p:nvPr/>
                </p:nvSpPr>
                <p:spPr bwMode="auto">
                  <a:xfrm>
                    <a:off x="5557301" y="5584126"/>
                    <a:ext cx="444643" cy="441774"/>
                  </a:xfrm>
                  <a:custGeom>
                    <a:avLst/>
                    <a:gdLst>
                      <a:gd name="T0" fmla="*/ 78 w 155"/>
                      <a:gd name="T1" fmla="*/ 10 h 154"/>
                      <a:gd name="T2" fmla="*/ 61 w 155"/>
                      <a:gd name="T3" fmla="*/ 12 h 154"/>
                      <a:gd name="T4" fmla="*/ 43 w 155"/>
                      <a:gd name="T5" fmla="*/ 18 h 154"/>
                      <a:gd name="T6" fmla="*/ 25 w 155"/>
                      <a:gd name="T7" fmla="*/ 34 h 154"/>
                      <a:gd name="T8" fmla="*/ 13 w 155"/>
                      <a:gd name="T9" fmla="*/ 55 h 154"/>
                      <a:gd name="T10" fmla="*/ 9 w 155"/>
                      <a:gd name="T11" fmla="*/ 77 h 154"/>
                      <a:gd name="T12" fmla="*/ 11 w 155"/>
                      <a:gd name="T13" fmla="*/ 95 h 154"/>
                      <a:gd name="T14" fmla="*/ 19 w 155"/>
                      <a:gd name="T15" fmla="*/ 112 h 154"/>
                      <a:gd name="T16" fmla="*/ 33 w 155"/>
                      <a:gd name="T17" fmla="*/ 130 h 154"/>
                      <a:gd name="T18" fmla="*/ 55 w 155"/>
                      <a:gd name="T19" fmla="*/ 142 h 154"/>
                      <a:gd name="T20" fmla="*/ 78 w 155"/>
                      <a:gd name="T21" fmla="*/ 146 h 154"/>
                      <a:gd name="T22" fmla="*/ 94 w 155"/>
                      <a:gd name="T23" fmla="*/ 144 h 154"/>
                      <a:gd name="T24" fmla="*/ 112 w 155"/>
                      <a:gd name="T25" fmla="*/ 138 h 154"/>
                      <a:gd name="T26" fmla="*/ 130 w 155"/>
                      <a:gd name="T27" fmla="*/ 122 h 154"/>
                      <a:gd name="T28" fmla="*/ 143 w 155"/>
                      <a:gd name="T29" fmla="*/ 101 h 154"/>
                      <a:gd name="T30" fmla="*/ 147 w 155"/>
                      <a:gd name="T31" fmla="*/ 77 h 154"/>
                      <a:gd name="T32" fmla="*/ 145 w 155"/>
                      <a:gd name="T33" fmla="*/ 61 h 154"/>
                      <a:gd name="T34" fmla="*/ 136 w 155"/>
                      <a:gd name="T35" fmla="*/ 44 h 154"/>
                      <a:gd name="T36" fmla="*/ 122 w 155"/>
                      <a:gd name="T37" fmla="*/ 24 h 154"/>
                      <a:gd name="T38" fmla="*/ 100 w 155"/>
                      <a:gd name="T39" fmla="*/ 14 h 154"/>
                      <a:gd name="T40" fmla="*/ 78 w 155"/>
                      <a:gd name="T41" fmla="*/ 10 h 154"/>
                      <a:gd name="T42" fmla="*/ 78 w 155"/>
                      <a:gd name="T43" fmla="*/ 0 h 154"/>
                      <a:gd name="T44" fmla="*/ 104 w 155"/>
                      <a:gd name="T45" fmla="*/ 6 h 154"/>
                      <a:gd name="T46" fmla="*/ 126 w 155"/>
                      <a:gd name="T47" fmla="*/ 18 h 154"/>
                      <a:gd name="T48" fmla="*/ 145 w 155"/>
                      <a:gd name="T49" fmla="*/ 40 h 154"/>
                      <a:gd name="T50" fmla="*/ 153 w 155"/>
                      <a:gd name="T51" fmla="*/ 59 h 154"/>
                      <a:gd name="T52" fmla="*/ 155 w 155"/>
                      <a:gd name="T53" fmla="*/ 77 h 154"/>
                      <a:gd name="T54" fmla="*/ 151 w 155"/>
                      <a:gd name="T55" fmla="*/ 103 h 154"/>
                      <a:gd name="T56" fmla="*/ 136 w 155"/>
                      <a:gd name="T57" fmla="*/ 128 h 154"/>
                      <a:gd name="T58" fmla="*/ 116 w 155"/>
                      <a:gd name="T59" fmla="*/ 144 h 154"/>
                      <a:gd name="T60" fmla="*/ 96 w 155"/>
                      <a:gd name="T61" fmla="*/ 152 h 154"/>
                      <a:gd name="T62" fmla="*/ 78 w 155"/>
                      <a:gd name="T63" fmla="*/ 154 h 154"/>
                      <a:gd name="T64" fmla="*/ 51 w 155"/>
                      <a:gd name="T65" fmla="*/ 150 h 154"/>
                      <a:gd name="T66" fmla="*/ 29 w 155"/>
                      <a:gd name="T67" fmla="*/ 136 h 154"/>
                      <a:gd name="T68" fmla="*/ 11 w 155"/>
                      <a:gd name="T69" fmla="*/ 116 h 154"/>
                      <a:gd name="T70" fmla="*/ 3 w 155"/>
                      <a:gd name="T71" fmla="*/ 97 h 154"/>
                      <a:gd name="T72" fmla="*/ 0 w 155"/>
                      <a:gd name="T73" fmla="*/ 77 h 154"/>
                      <a:gd name="T74" fmla="*/ 5 w 155"/>
                      <a:gd name="T75" fmla="*/ 50 h 154"/>
                      <a:gd name="T76" fmla="*/ 19 w 155"/>
                      <a:gd name="T77" fmla="*/ 28 h 154"/>
                      <a:gd name="T78" fmla="*/ 39 w 155"/>
                      <a:gd name="T79" fmla="*/ 10 h 154"/>
                      <a:gd name="T80" fmla="*/ 59 w 155"/>
                      <a:gd name="T81" fmla="*/ 4 h 154"/>
                      <a:gd name="T82" fmla="*/ 78 w 155"/>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5" h="154">
                        <a:moveTo>
                          <a:pt x="78" y="10"/>
                        </a:moveTo>
                        <a:lnTo>
                          <a:pt x="61" y="12"/>
                        </a:lnTo>
                        <a:lnTo>
                          <a:pt x="43" y="18"/>
                        </a:lnTo>
                        <a:lnTo>
                          <a:pt x="25" y="34"/>
                        </a:lnTo>
                        <a:lnTo>
                          <a:pt x="13" y="55"/>
                        </a:lnTo>
                        <a:lnTo>
                          <a:pt x="9" y="77"/>
                        </a:lnTo>
                        <a:lnTo>
                          <a:pt x="11" y="95"/>
                        </a:lnTo>
                        <a:lnTo>
                          <a:pt x="19" y="112"/>
                        </a:lnTo>
                        <a:lnTo>
                          <a:pt x="33" y="130"/>
                        </a:lnTo>
                        <a:lnTo>
                          <a:pt x="55" y="142"/>
                        </a:lnTo>
                        <a:lnTo>
                          <a:pt x="78" y="146"/>
                        </a:lnTo>
                        <a:lnTo>
                          <a:pt x="94" y="144"/>
                        </a:lnTo>
                        <a:lnTo>
                          <a:pt x="112" y="138"/>
                        </a:lnTo>
                        <a:lnTo>
                          <a:pt x="130" y="122"/>
                        </a:lnTo>
                        <a:lnTo>
                          <a:pt x="143" y="101"/>
                        </a:lnTo>
                        <a:lnTo>
                          <a:pt x="147" y="77"/>
                        </a:lnTo>
                        <a:lnTo>
                          <a:pt x="145" y="61"/>
                        </a:lnTo>
                        <a:lnTo>
                          <a:pt x="136" y="44"/>
                        </a:lnTo>
                        <a:lnTo>
                          <a:pt x="122" y="24"/>
                        </a:lnTo>
                        <a:lnTo>
                          <a:pt x="100" y="14"/>
                        </a:lnTo>
                        <a:lnTo>
                          <a:pt x="78" y="10"/>
                        </a:lnTo>
                        <a:close/>
                        <a:moveTo>
                          <a:pt x="78" y="0"/>
                        </a:moveTo>
                        <a:lnTo>
                          <a:pt x="104" y="6"/>
                        </a:lnTo>
                        <a:lnTo>
                          <a:pt x="126" y="18"/>
                        </a:lnTo>
                        <a:lnTo>
                          <a:pt x="145" y="40"/>
                        </a:lnTo>
                        <a:lnTo>
                          <a:pt x="153" y="59"/>
                        </a:lnTo>
                        <a:lnTo>
                          <a:pt x="155" y="77"/>
                        </a:lnTo>
                        <a:lnTo>
                          <a:pt x="151" y="103"/>
                        </a:lnTo>
                        <a:lnTo>
                          <a:pt x="136" y="128"/>
                        </a:lnTo>
                        <a:lnTo>
                          <a:pt x="116" y="144"/>
                        </a:lnTo>
                        <a:lnTo>
                          <a:pt x="96" y="152"/>
                        </a:lnTo>
                        <a:lnTo>
                          <a:pt x="78" y="154"/>
                        </a:lnTo>
                        <a:lnTo>
                          <a:pt x="51" y="150"/>
                        </a:lnTo>
                        <a:lnTo>
                          <a:pt x="29" y="136"/>
                        </a:lnTo>
                        <a:lnTo>
                          <a:pt x="11" y="116"/>
                        </a:lnTo>
                        <a:lnTo>
                          <a:pt x="3" y="97"/>
                        </a:lnTo>
                        <a:lnTo>
                          <a:pt x="0" y="77"/>
                        </a:lnTo>
                        <a:lnTo>
                          <a:pt x="5" y="50"/>
                        </a:lnTo>
                        <a:lnTo>
                          <a:pt x="19" y="28"/>
                        </a:lnTo>
                        <a:lnTo>
                          <a:pt x="39" y="10"/>
                        </a:lnTo>
                        <a:lnTo>
                          <a:pt x="59" y="4"/>
                        </a:lnTo>
                        <a:lnTo>
                          <a:pt x="78"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sp>
                <p:nvSpPr>
                  <p:cNvPr id="45" name="Freeform 193">
                    <a:extLst>
                      <a:ext uri="{FF2B5EF4-FFF2-40B4-BE49-F238E27FC236}">
                        <a16:creationId xmlns:a16="http://schemas.microsoft.com/office/drawing/2014/main" xmlns="" id="{67232AEC-7CF7-4B20-A257-DD63F3D9CAA9}"/>
                      </a:ext>
                    </a:extLst>
                  </p:cNvPr>
                  <p:cNvSpPr/>
                  <p:nvPr/>
                </p:nvSpPr>
                <p:spPr bwMode="auto">
                  <a:xfrm>
                    <a:off x="5657705" y="5905416"/>
                    <a:ext cx="28687" cy="22949"/>
                  </a:xfrm>
                  <a:custGeom>
                    <a:avLst/>
                    <a:gdLst>
                      <a:gd name="T0" fmla="*/ 0 w 10"/>
                      <a:gd name="T1" fmla="*/ 0 h 8"/>
                      <a:gd name="T2" fmla="*/ 10 w 10"/>
                      <a:gd name="T3" fmla="*/ 8 h 8"/>
                      <a:gd name="T4" fmla="*/ 4 w 10"/>
                      <a:gd name="T5" fmla="*/ 8 h 8"/>
                      <a:gd name="T6" fmla="*/ 0 w 10"/>
                      <a:gd name="T7" fmla="*/ 8 h 8"/>
                      <a:gd name="T8" fmla="*/ 0 w 10"/>
                      <a:gd name="T9" fmla="*/ 4 h 8"/>
                      <a:gd name="T10" fmla="*/ 0 w 10"/>
                      <a:gd name="T11" fmla="*/ 0 h 8"/>
                    </a:gdLst>
                    <a:ahLst/>
                    <a:cxnLst>
                      <a:cxn ang="0">
                        <a:pos x="T0" y="T1"/>
                      </a:cxn>
                      <a:cxn ang="0">
                        <a:pos x="T2" y="T3"/>
                      </a:cxn>
                      <a:cxn ang="0">
                        <a:pos x="T4" y="T5"/>
                      </a:cxn>
                      <a:cxn ang="0">
                        <a:pos x="T6" y="T7"/>
                      </a:cxn>
                      <a:cxn ang="0">
                        <a:pos x="T8" y="T9"/>
                      </a:cxn>
                      <a:cxn ang="0">
                        <a:pos x="T10" y="T11"/>
                      </a:cxn>
                    </a:cxnLst>
                    <a:rect l="0" t="0" r="r" b="b"/>
                    <a:pathLst>
                      <a:path w="10" h="8">
                        <a:moveTo>
                          <a:pt x="0" y="0"/>
                        </a:moveTo>
                        <a:lnTo>
                          <a:pt x="10" y="8"/>
                        </a:lnTo>
                        <a:lnTo>
                          <a:pt x="4" y="8"/>
                        </a:lnTo>
                        <a:lnTo>
                          <a:pt x="0" y="8"/>
                        </a:lnTo>
                        <a:lnTo>
                          <a:pt x="0" y="4"/>
                        </a:lnTo>
                        <a:lnTo>
                          <a:pt x="0"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sp>
                <p:nvSpPr>
                  <p:cNvPr id="46" name="Freeform 194">
                    <a:extLst>
                      <a:ext uri="{FF2B5EF4-FFF2-40B4-BE49-F238E27FC236}">
                        <a16:creationId xmlns:a16="http://schemas.microsoft.com/office/drawing/2014/main" xmlns="" id="{7BF48DB2-2941-41B5-A01D-79CD28F89E1F}"/>
                      </a:ext>
                    </a:extLst>
                  </p:cNvPr>
                  <p:cNvSpPr/>
                  <p:nvPr/>
                </p:nvSpPr>
                <p:spPr bwMode="auto">
                  <a:xfrm>
                    <a:off x="5792532" y="5687397"/>
                    <a:ext cx="103272" cy="111879"/>
                  </a:xfrm>
                  <a:custGeom>
                    <a:avLst/>
                    <a:gdLst>
                      <a:gd name="T0" fmla="*/ 6 w 36"/>
                      <a:gd name="T1" fmla="*/ 0 h 39"/>
                      <a:gd name="T2" fmla="*/ 16 w 36"/>
                      <a:gd name="T3" fmla="*/ 0 h 39"/>
                      <a:gd name="T4" fmla="*/ 36 w 36"/>
                      <a:gd name="T5" fmla="*/ 21 h 39"/>
                      <a:gd name="T6" fmla="*/ 36 w 36"/>
                      <a:gd name="T7" fmla="*/ 31 h 39"/>
                      <a:gd name="T8" fmla="*/ 30 w 36"/>
                      <a:gd name="T9" fmla="*/ 39 h 39"/>
                      <a:gd name="T10" fmla="*/ 0 w 36"/>
                      <a:gd name="T11" fmla="*/ 6 h 39"/>
                      <a:gd name="T12" fmla="*/ 6 w 36"/>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36" h="39">
                        <a:moveTo>
                          <a:pt x="6" y="0"/>
                        </a:moveTo>
                        <a:lnTo>
                          <a:pt x="16" y="0"/>
                        </a:lnTo>
                        <a:lnTo>
                          <a:pt x="36" y="21"/>
                        </a:lnTo>
                        <a:lnTo>
                          <a:pt x="36" y="31"/>
                        </a:lnTo>
                        <a:lnTo>
                          <a:pt x="30" y="39"/>
                        </a:lnTo>
                        <a:lnTo>
                          <a:pt x="0" y="6"/>
                        </a:lnTo>
                        <a:lnTo>
                          <a:pt x="6"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sp>
                <p:nvSpPr>
                  <p:cNvPr id="47" name="Freeform 195">
                    <a:extLst>
                      <a:ext uri="{FF2B5EF4-FFF2-40B4-BE49-F238E27FC236}">
                        <a16:creationId xmlns:a16="http://schemas.microsoft.com/office/drawing/2014/main" xmlns="" id="{E65C4A26-3FA2-4144-961E-71143FAE6574}"/>
                      </a:ext>
                    </a:extLst>
                  </p:cNvPr>
                  <p:cNvSpPr/>
                  <p:nvPr/>
                </p:nvSpPr>
                <p:spPr bwMode="auto">
                  <a:xfrm>
                    <a:off x="5715079" y="5747638"/>
                    <a:ext cx="123353" cy="120484"/>
                  </a:xfrm>
                  <a:custGeom>
                    <a:avLst/>
                    <a:gdLst>
                      <a:gd name="T0" fmla="*/ 35 w 43"/>
                      <a:gd name="T1" fmla="*/ 0 h 42"/>
                      <a:gd name="T2" fmla="*/ 43 w 43"/>
                      <a:gd name="T3" fmla="*/ 8 h 42"/>
                      <a:gd name="T4" fmla="*/ 8 w 43"/>
                      <a:gd name="T5" fmla="*/ 42 h 42"/>
                      <a:gd name="T6" fmla="*/ 0 w 43"/>
                      <a:gd name="T7" fmla="*/ 42 h 42"/>
                      <a:gd name="T8" fmla="*/ 0 w 43"/>
                      <a:gd name="T9" fmla="*/ 34 h 42"/>
                      <a:gd name="T10" fmla="*/ 0 w 43"/>
                      <a:gd name="T11" fmla="*/ 34 h 42"/>
                      <a:gd name="T12" fmla="*/ 3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35" y="0"/>
                        </a:moveTo>
                        <a:lnTo>
                          <a:pt x="43" y="8"/>
                        </a:lnTo>
                        <a:lnTo>
                          <a:pt x="8" y="42"/>
                        </a:lnTo>
                        <a:lnTo>
                          <a:pt x="0" y="42"/>
                        </a:lnTo>
                        <a:lnTo>
                          <a:pt x="0" y="34"/>
                        </a:lnTo>
                        <a:lnTo>
                          <a:pt x="0" y="34"/>
                        </a:lnTo>
                        <a:lnTo>
                          <a:pt x="35"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sp>
                <p:nvSpPr>
                  <p:cNvPr id="48" name="Freeform 196">
                    <a:extLst>
                      <a:ext uri="{FF2B5EF4-FFF2-40B4-BE49-F238E27FC236}">
                        <a16:creationId xmlns:a16="http://schemas.microsoft.com/office/drawing/2014/main" xmlns="" id="{2092643B-C53D-42B5-AF11-2464EDA4CDBF}"/>
                      </a:ext>
                    </a:extLst>
                  </p:cNvPr>
                  <p:cNvSpPr/>
                  <p:nvPr/>
                </p:nvSpPr>
                <p:spPr bwMode="auto">
                  <a:xfrm>
                    <a:off x="5680655" y="5716084"/>
                    <a:ext cx="123353" cy="123353"/>
                  </a:xfrm>
                  <a:custGeom>
                    <a:avLst/>
                    <a:gdLst>
                      <a:gd name="T0" fmla="*/ 35 w 43"/>
                      <a:gd name="T1" fmla="*/ 0 h 43"/>
                      <a:gd name="T2" fmla="*/ 43 w 43"/>
                      <a:gd name="T3" fmla="*/ 9 h 43"/>
                      <a:gd name="T4" fmla="*/ 8 w 43"/>
                      <a:gd name="T5" fmla="*/ 43 h 43"/>
                      <a:gd name="T6" fmla="*/ 8 w 43"/>
                      <a:gd name="T7" fmla="*/ 43 h 43"/>
                      <a:gd name="T8" fmla="*/ 0 w 43"/>
                      <a:gd name="T9" fmla="*/ 43 h 43"/>
                      <a:gd name="T10" fmla="*/ 0 w 43"/>
                      <a:gd name="T11" fmla="*/ 35 h 43"/>
                      <a:gd name="T12" fmla="*/ 35 w 43"/>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3" h="43">
                        <a:moveTo>
                          <a:pt x="35" y="0"/>
                        </a:moveTo>
                        <a:lnTo>
                          <a:pt x="43" y="9"/>
                        </a:lnTo>
                        <a:lnTo>
                          <a:pt x="8" y="43"/>
                        </a:lnTo>
                        <a:lnTo>
                          <a:pt x="8" y="43"/>
                        </a:lnTo>
                        <a:lnTo>
                          <a:pt x="0" y="43"/>
                        </a:lnTo>
                        <a:lnTo>
                          <a:pt x="0" y="35"/>
                        </a:lnTo>
                        <a:lnTo>
                          <a:pt x="35"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sp>
                <p:nvSpPr>
                  <p:cNvPr id="49" name="Freeform 197">
                    <a:extLst>
                      <a:ext uri="{FF2B5EF4-FFF2-40B4-BE49-F238E27FC236}">
                        <a16:creationId xmlns:a16="http://schemas.microsoft.com/office/drawing/2014/main" xmlns="" id="{60B2F1E3-75CB-4376-B2C7-CC7F7CB4199B}"/>
                      </a:ext>
                    </a:extLst>
                  </p:cNvPr>
                  <p:cNvSpPr/>
                  <p:nvPr/>
                </p:nvSpPr>
                <p:spPr bwMode="auto">
                  <a:xfrm>
                    <a:off x="5663443" y="5833698"/>
                    <a:ext cx="86060" cy="94667"/>
                  </a:xfrm>
                  <a:custGeom>
                    <a:avLst/>
                    <a:gdLst>
                      <a:gd name="T0" fmla="*/ 2 w 30"/>
                      <a:gd name="T1" fmla="*/ 0 h 33"/>
                      <a:gd name="T2" fmla="*/ 4 w 30"/>
                      <a:gd name="T3" fmla="*/ 4 h 33"/>
                      <a:gd name="T4" fmla="*/ 12 w 30"/>
                      <a:gd name="T5" fmla="*/ 8 h 33"/>
                      <a:gd name="T6" fmla="*/ 16 w 30"/>
                      <a:gd name="T7" fmla="*/ 16 h 33"/>
                      <a:gd name="T8" fmla="*/ 24 w 30"/>
                      <a:gd name="T9" fmla="*/ 18 h 33"/>
                      <a:gd name="T10" fmla="*/ 26 w 30"/>
                      <a:gd name="T11" fmla="*/ 27 h 33"/>
                      <a:gd name="T12" fmla="*/ 30 w 30"/>
                      <a:gd name="T13" fmla="*/ 31 h 33"/>
                      <a:gd name="T14" fmla="*/ 12 w 30"/>
                      <a:gd name="T15" fmla="*/ 33 h 33"/>
                      <a:gd name="T16" fmla="*/ 0 w 30"/>
                      <a:gd name="T17" fmla="*/ 18 h 33"/>
                      <a:gd name="T18" fmla="*/ 2 w 30"/>
                      <a:gd name="T1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3">
                        <a:moveTo>
                          <a:pt x="2" y="0"/>
                        </a:moveTo>
                        <a:lnTo>
                          <a:pt x="4" y="4"/>
                        </a:lnTo>
                        <a:lnTo>
                          <a:pt x="12" y="8"/>
                        </a:lnTo>
                        <a:lnTo>
                          <a:pt x="16" y="16"/>
                        </a:lnTo>
                        <a:lnTo>
                          <a:pt x="24" y="18"/>
                        </a:lnTo>
                        <a:lnTo>
                          <a:pt x="26" y="27"/>
                        </a:lnTo>
                        <a:lnTo>
                          <a:pt x="30" y="31"/>
                        </a:lnTo>
                        <a:lnTo>
                          <a:pt x="12" y="33"/>
                        </a:lnTo>
                        <a:lnTo>
                          <a:pt x="0" y="18"/>
                        </a:lnTo>
                        <a:lnTo>
                          <a:pt x="2"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sp>
                <p:nvSpPr>
                  <p:cNvPr id="50" name="Freeform 198">
                    <a:extLst>
                      <a:ext uri="{FF2B5EF4-FFF2-40B4-BE49-F238E27FC236}">
                        <a16:creationId xmlns:a16="http://schemas.microsoft.com/office/drawing/2014/main" xmlns="" id="{A6AF1E6C-1B75-4A7B-AB80-0CF109678B06}"/>
                      </a:ext>
                    </a:extLst>
                  </p:cNvPr>
                  <p:cNvSpPr/>
                  <p:nvPr/>
                </p:nvSpPr>
                <p:spPr bwMode="auto">
                  <a:xfrm>
                    <a:off x="5749503" y="5782062"/>
                    <a:ext cx="117616" cy="129091"/>
                  </a:xfrm>
                  <a:custGeom>
                    <a:avLst/>
                    <a:gdLst>
                      <a:gd name="T0" fmla="*/ 33 w 41"/>
                      <a:gd name="T1" fmla="*/ 0 h 45"/>
                      <a:gd name="T2" fmla="*/ 41 w 41"/>
                      <a:gd name="T3" fmla="*/ 8 h 45"/>
                      <a:gd name="T4" fmla="*/ 7 w 41"/>
                      <a:gd name="T5" fmla="*/ 45 h 45"/>
                      <a:gd name="T6" fmla="*/ 0 w 41"/>
                      <a:gd name="T7" fmla="*/ 43 h 45"/>
                      <a:gd name="T8" fmla="*/ 0 w 41"/>
                      <a:gd name="T9" fmla="*/ 34 h 45"/>
                      <a:gd name="T10" fmla="*/ 33 w 41"/>
                      <a:gd name="T11" fmla="*/ 0 h 45"/>
                    </a:gdLst>
                    <a:ahLst/>
                    <a:cxnLst>
                      <a:cxn ang="0">
                        <a:pos x="T0" y="T1"/>
                      </a:cxn>
                      <a:cxn ang="0">
                        <a:pos x="T2" y="T3"/>
                      </a:cxn>
                      <a:cxn ang="0">
                        <a:pos x="T4" y="T5"/>
                      </a:cxn>
                      <a:cxn ang="0">
                        <a:pos x="T6" y="T7"/>
                      </a:cxn>
                      <a:cxn ang="0">
                        <a:pos x="T8" y="T9"/>
                      </a:cxn>
                      <a:cxn ang="0">
                        <a:pos x="T10" y="T11"/>
                      </a:cxn>
                    </a:cxnLst>
                    <a:rect l="0" t="0" r="r" b="b"/>
                    <a:pathLst>
                      <a:path w="41" h="45">
                        <a:moveTo>
                          <a:pt x="33" y="0"/>
                        </a:moveTo>
                        <a:lnTo>
                          <a:pt x="41" y="8"/>
                        </a:lnTo>
                        <a:lnTo>
                          <a:pt x="7" y="45"/>
                        </a:lnTo>
                        <a:lnTo>
                          <a:pt x="0" y="43"/>
                        </a:lnTo>
                        <a:lnTo>
                          <a:pt x="0" y="34"/>
                        </a:lnTo>
                        <a:lnTo>
                          <a:pt x="33"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grpSp>
          </p:grpSp>
          <p:grpSp>
            <p:nvGrpSpPr>
              <p:cNvPr id="17" name="组合 16">
                <a:extLst>
                  <a:ext uri="{FF2B5EF4-FFF2-40B4-BE49-F238E27FC236}">
                    <a16:creationId xmlns:a16="http://schemas.microsoft.com/office/drawing/2014/main" xmlns="" id="{8ED92924-EFB5-4434-A09E-E72AA3081EC0}"/>
                  </a:ext>
                </a:extLst>
              </p:cNvPr>
              <p:cNvGrpSpPr/>
              <p:nvPr/>
            </p:nvGrpSpPr>
            <p:grpSpPr>
              <a:xfrm>
                <a:off x="6839593" y="4918590"/>
                <a:ext cx="745852" cy="441774"/>
                <a:chOff x="6839593" y="4666153"/>
                <a:chExt cx="745852" cy="441774"/>
              </a:xfrm>
            </p:grpSpPr>
            <p:sp>
              <p:nvSpPr>
                <p:cNvPr id="36" name="Freeform 81">
                  <a:extLst>
                    <a:ext uri="{FF2B5EF4-FFF2-40B4-BE49-F238E27FC236}">
                      <a16:creationId xmlns:a16="http://schemas.microsoft.com/office/drawing/2014/main" xmlns="" id="{4C62B949-7B75-44CE-B781-875CDCC0B1E3}"/>
                    </a:ext>
                  </a:extLst>
                </p:cNvPr>
                <p:cNvSpPr/>
                <p:nvPr/>
              </p:nvSpPr>
              <p:spPr bwMode="auto">
                <a:xfrm>
                  <a:off x="7381769" y="4714921"/>
                  <a:ext cx="203676" cy="344239"/>
                </a:xfrm>
                <a:custGeom>
                  <a:avLst/>
                  <a:gdLst>
                    <a:gd name="T0" fmla="*/ 10 w 71"/>
                    <a:gd name="T1" fmla="*/ 0 h 120"/>
                    <a:gd name="T2" fmla="*/ 14 w 71"/>
                    <a:gd name="T3" fmla="*/ 2 h 120"/>
                    <a:gd name="T4" fmla="*/ 18 w 71"/>
                    <a:gd name="T5" fmla="*/ 4 h 120"/>
                    <a:gd name="T6" fmla="*/ 67 w 71"/>
                    <a:gd name="T7" fmla="*/ 53 h 120"/>
                    <a:gd name="T8" fmla="*/ 71 w 71"/>
                    <a:gd name="T9" fmla="*/ 61 h 120"/>
                    <a:gd name="T10" fmla="*/ 67 w 71"/>
                    <a:gd name="T11" fmla="*/ 69 h 120"/>
                    <a:gd name="T12" fmla="*/ 18 w 71"/>
                    <a:gd name="T13" fmla="*/ 118 h 120"/>
                    <a:gd name="T14" fmla="*/ 10 w 71"/>
                    <a:gd name="T15" fmla="*/ 120 h 120"/>
                    <a:gd name="T16" fmla="*/ 4 w 71"/>
                    <a:gd name="T17" fmla="*/ 118 h 120"/>
                    <a:gd name="T18" fmla="*/ 0 w 71"/>
                    <a:gd name="T19" fmla="*/ 114 h 120"/>
                    <a:gd name="T20" fmla="*/ 0 w 71"/>
                    <a:gd name="T21" fmla="*/ 110 h 120"/>
                    <a:gd name="T22" fmla="*/ 0 w 71"/>
                    <a:gd name="T23" fmla="*/ 106 h 120"/>
                    <a:gd name="T24" fmla="*/ 4 w 71"/>
                    <a:gd name="T25" fmla="*/ 104 h 120"/>
                    <a:gd name="T26" fmla="*/ 44 w 71"/>
                    <a:gd name="T27" fmla="*/ 61 h 120"/>
                    <a:gd name="T28" fmla="*/ 4 w 71"/>
                    <a:gd name="T29" fmla="*/ 18 h 120"/>
                    <a:gd name="T30" fmla="*/ 0 w 71"/>
                    <a:gd name="T31" fmla="*/ 14 h 120"/>
                    <a:gd name="T32" fmla="*/ 0 w 71"/>
                    <a:gd name="T33" fmla="*/ 10 h 120"/>
                    <a:gd name="T34" fmla="*/ 0 w 71"/>
                    <a:gd name="T35" fmla="*/ 8 h 120"/>
                    <a:gd name="T36" fmla="*/ 4 w 71"/>
                    <a:gd name="T37" fmla="*/ 4 h 120"/>
                    <a:gd name="T38" fmla="*/ 6 w 71"/>
                    <a:gd name="T39" fmla="*/ 2 h 120"/>
                    <a:gd name="T40" fmla="*/ 10 w 71"/>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0">
                      <a:moveTo>
                        <a:pt x="10" y="0"/>
                      </a:moveTo>
                      <a:lnTo>
                        <a:pt x="14" y="2"/>
                      </a:lnTo>
                      <a:lnTo>
                        <a:pt x="18" y="4"/>
                      </a:lnTo>
                      <a:lnTo>
                        <a:pt x="67" y="53"/>
                      </a:lnTo>
                      <a:lnTo>
                        <a:pt x="71" y="61"/>
                      </a:lnTo>
                      <a:lnTo>
                        <a:pt x="67" y="69"/>
                      </a:lnTo>
                      <a:lnTo>
                        <a:pt x="18" y="118"/>
                      </a:lnTo>
                      <a:lnTo>
                        <a:pt x="10" y="120"/>
                      </a:lnTo>
                      <a:lnTo>
                        <a:pt x="4" y="118"/>
                      </a:lnTo>
                      <a:lnTo>
                        <a:pt x="0" y="114"/>
                      </a:lnTo>
                      <a:lnTo>
                        <a:pt x="0" y="110"/>
                      </a:lnTo>
                      <a:lnTo>
                        <a:pt x="0" y="106"/>
                      </a:lnTo>
                      <a:lnTo>
                        <a:pt x="4" y="104"/>
                      </a:lnTo>
                      <a:lnTo>
                        <a:pt x="44" y="61"/>
                      </a:lnTo>
                      <a:lnTo>
                        <a:pt x="4" y="18"/>
                      </a:lnTo>
                      <a:lnTo>
                        <a:pt x="0" y="14"/>
                      </a:lnTo>
                      <a:lnTo>
                        <a:pt x="0" y="10"/>
                      </a:lnTo>
                      <a:lnTo>
                        <a:pt x="0" y="8"/>
                      </a:lnTo>
                      <a:lnTo>
                        <a:pt x="4" y="4"/>
                      </a:lnTo>
                      <a:lnTo>
                        <a:pt x="6" y="2"/>
                      </a:lnTo>
                      <a:lnTo>
                        <a:pt x="10"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grpSp>
              <p:nvGrpSpPr>
                <p:cNvPr id="37" name="组合 36">
                  <a:extLst>
                    <a:ext uri="{FF2B5EF4-FFF2-40B4-BE49-F238E27FC236}">
                      <a16:creationId xmlns:a16="http://schemas.microsoft.com/office/drawing/2014/main" xmlns="" id="{DDBD27E8-531C-438F-B558-5112C4F065A7}"/>
                    </a:ext>
                  </a:extLst>
                </p:cNvPr>
                <p:cNvGrpSpPr/>
                <p:nvPr/>
              </p:nvGrpSpPr>
              <p:grpSpPr>
                <a:xfrm>
                  <a:off x="6839593" y="4666153"/>
                  <a:ext cx="441774" cy="441774"/>
                  <a:chOff x="6839593" y="4666155"/>
                  <a:chExt cx="441774" cy="441774"/>
                </a:xfrm>
              </p:grpSpPr>
              <p:sp>
                <p:nvSpPr>
                  <p:cNvPr id="38" name="Freeform 199">
                    <a:extLst>
                      <a:ext uri="{FF2B5EF4-FFF2-40B4-BE49-F238E27FC236}">
                        <a16:creationId xmlns:a16="http://schemas.microsoft.com/office/drawing/2014/main" xmlns="" id="{0B369718-054B-4FAE-A49F-C35148B94AC2}"/>
                      </a:ext>
                    </a:extLst>
                  </p:cNvPr>
                  <p:cNvSpPr>
                    <a:spLocks noEditPoints="1"/>
                  </p:cNvSpPr>
                  <p:nvPr/>
                </p:nvSpPr>
                <p:spPr bwMode="auto">
                  <a:xfrm>
                    <a:off x="6839593" y="4666155"/>
                    <a:ext cx="441774" cy="441774"/>
                  </a:xfrm>
                  <a:custGeom>
                    <a:avLst/>
                    <a:gdLst>
                      <a:gd name="T0" fmla="*/ 77 w 154"/>
                      <a:gd name="T1" fmla="*/ 8 h 154"/>
                      <a:gd name="T2" fmla="*/ 59 w 154"/>
                      <a:gd name="T3" fmla="*/ 10 h 154"/>
                      <a:gd name="T4" fmla="*/ 42 w 154"/>
                      <a:gd name="T5" fmla="*/ 16 h 154"/>
                      <a:gd name="T6" fmla="*/ 24 w 154"/>
                      <a:gd name="T7" fmla="*/ 32 h 154"/>
                      <a:gd name="T8" fmla="*/ 12 w 154"/>
                      <a:gd name="T9" fmla="*/ 53 h 154"/>
                      <a:gd name="T10" fmla="*/ 8 w 154"/>
                      <a:gd name="T11" fmla="*/ 77 h 154"/>
                      <a:gd name="T12" fmla="*/ 10 w 154"/>
                      <a:gd name="T13" fmla="*/ 93 h 154"/>
                      <a:gd name="T14" fmla="*/ 16 w 154"/>
                      <a:gd name="T15" fmla="*/ 110 h 154"/>
                      <a:gd name="T16" fmla="*/ 32 w 154"/>
                      <a:gd name="T17" fmla="*/ 130 h 154"/>
                      <a:gd name="T18" fmla="*/ 53 w 154"/>
                      <a:gd name="T19" fmla="*/ 142 h 154"/>
                      <a:gd name="T20" fmla="*/ 77 w 154"/>
                      <a:gd name="T21" fmla="*/ 146 h 154"/>
                      <a:gd name="T22" fmla="*/ 93 w 154"/>
                      <a:gd name="T23" fmla="*/ 144 h 154"/>
                      <a:gd name="T24" fmla="*/ 109 w 154"/>
                      <a:gd name="T25" fmla="*/ 136 h 154"/>
                      <a:gd name="T26" fmla="*/ 130 w 154"/>
                      <a:gd name="T27" fmla="*/ 122 h 154"/>
                      <a:gd name="T28" fmla="*/ 140 w 154"/>
                      <a:gd name="T29" fmla="*/ 99 h 154"/>
                      <a:gd name="T30" fmla="*/ 144 w 154"/>
                      <a:gd name="T31" fmla="*/ 77 h 154"/>
                      <a:gd name="T32" fmla="*/ 142 w 154"/>
                      <a:gd name="T33" fmla="*/ 59 h 154"/>
                      <a:gd name="T34" fmla="*/ 136 w 154"/>
                      <a:gd name="T35" fmla="*/ 42 h 154"/>
                      <a:gd name="T36" fmla="*/ 120 w 154"/>
                      <a:gd name="T37" fmla="*/ 24 h 154"/>
                      <a:gd name="T38" fmla="*/ 99 w 154"/>
                      <a:gd name="T39" fmla="*/ 12 h 154"/>
                      <a:gd name="T40" fmla="*/ 77 w 154"/>
                      <a:gd name="T41" fmla="*/ 8 h 154"/>
                      <a:gd name="T42" fmla="*/ 77 w 154"/>
                      <a:gd name="T43" fmla="*/ 0 h 154"/>
                      <a:gd name="T44" fmla="*/ 103 w 154"/>
                      <a:gd name="T45" fmla="*/ 4 h 154"/>
                      <a:gd name="T46" fmla="*/ 126 w 154"/>
                      <a:gd name="T47" fmla="*/ 18 h 154"/>
                      <a:gd name="T48" fmla="*/ 144 w 154"/>
                      <a:gd name="T49" fmla="*/ 38 h 154"/>
                      <a:gd name="T50" fmla="*/ 150 w 154"/>
                      <a:gd name="T51" fmla="*/ 57 h 154"/>
                      <a:gd name="T52" fmla="*/ 154 w 154"/>
                      <a:gd name="T53" fmla="*/ 77 h 154"/>
                      <a:gd name="T54" fmla="*/ 148 w 154"/>
                      <a:gd name="T55" fmla="*/ 103 h 154"/>
                      <a:gd name="T56" fmla="*/ 136 w 154"/>
                      <a:gd name="T57" fmla="*/ 126 h 154"/>
                      <a:gd name="T58" fmla="*/ 114 w 154"/>
                      <a:gd name="T59" fmla="*/ 144 h 154"/>
                      <a:gd name="T60" fmla="*/ 95 w 154"/>
                      <a:gd name="T61" fmla="*/ 152 h 154"/>
                      <a:gd name="T62" fmla="*/ 77 w 154"/>
                      <a:gd name="T63" fmla="*/ 154 h 154"/>
                      <a:gd name="T64" fmla="*/ 51 w 154"/>
                      <a:gd name="T65" fmla="*/ 148 h 154"/>
                      <a:gd name="T66" fmla="*/ 26 w 154"/>
                      <a:gd name="T67" fmla="*/ 136 h 154"/>
                      <a:gd name="T68" fmla="*/ 10 w 154"/>
                      <a:gd name="T69" fmla="*/ 114 h 154"/>
                      <a:gd name="T70" fmla="*/ 2 w 154"/>
                      <a:gd name="T71" fmla="*/ 95 h 154"/>
                      <a:gd name="T72" fmla="*/ 0 w 154"/>
                      <a:gd name="T73" fmla="*/ 77 h 154"/>
                      <a:gd name="T74" fmla="*/ 4 w 154"/>
                      <a:gd name="T75" fmla="*/ 50 h 154"/>
                      <a:gd name="T76" fmla="*/ 18 w 154"/>
                      <a:gd name="T77" fmla="*/ 28 h 154"/>
                      <a:gd name="T78" fmla="*/ 38 w 154"/>
                      <a:gd name="T79" fmla="*/ 10 h 154"/>
                      <a:gd name="T80" fmla="*/ 57 w 154"/>
                      <a:gd name="T81" fmla="*/ 2 h 154"/>
                      <a:gd name="T82" fmla="*/ 77 w 154"/>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4" h="154">
                        <a:moveTo>
                          <a:pt x="77" y="8"/>
                        </a:moveTo>
                        <a:lnTo>
                          <a:pt x="59" y="10"/>
                        </a:lnTo>
                        <a:lnTo>
                          <a:pt x="42" y="16"/>
                        </a:lnTo>
                        <a:lnTo>
                          <a:pt x="24" y="32"/>
                        </a:lnTo>
                        <a:lnTo>
                          <a:pt x="12" y="53"/>
                        </a:lnTo>
                        <a:lnTo>
                          <a:pt x="8" y="77"/>
                        </a:lnTo>
                        <a:lnTo>
                          <a:pt x="10" y="93"/>
                        </a:lnTo>
                        <a:lnTo>
                          <a:pt x="16" y="110"/>
                        </a:lnTo>
                        <a:lnTo>
                          <a:pt x="32" y="130"/>
                        </a:lnTo>
                        <a:lnTo>
                          <a:pt x="53" y="142"/>
                        </a:lnTo>
                        <a:lnTo>
                          <a:pt x="77" y="146"/>
                        </a:lnTo>
                        <a:lnTo>
                          <a:pt x="93" y="144"/>
                        </a:lnTo>
                        <a:lnTo>
                          <a:pt x="109" y="136"/>
                        </a:lnTo>
                        <a:lnTo>
                          <a:pt x="130" y="122"/>
                        </a:lnTo>
                        <a:lnTo>
                          <a:pt x="140" y="99"/>
                        </a:lnTo>
                        <a:lnTo>
                          <a:pt x="144" y="77"/>
                        </a:lnTo>
                        <a:lnTo>
                          <a:pt x="142" y="59"/>
                        </a:lnTo>
                        <a:lnTo>
                          <a:pt x="136" y="42"/>
                        </a:lnTo>
                        <a:lnTo>
                          <a:pt x="120" y="24"/>
                        </a:lnTo>
                        <a:lnTo>
                          <a:pt x="99" y="12"/>
                        </a:lnTo>
                        <a:lnTo>
                          <a:pt x="77" y="8"/>
                        </a:lnTo>
                        <a:close/>
                        <a:moveTo>
                          <a:pt x="77" y="0"/>
                        </a:moveTo>
                        <a:lnTo>
                          <a:pt x="103" y="4"/>
                        </a:lnTo>
                        <a:lnTo>
                          <a:pt x="126" y="18"/>
                        </a:lnTo>
                        <a:lnTo>
                          <a:pt x="144" y="38"/>
                        </a:lnTo>
                        <a:lnTo>
                          <a:pt x="150" y="57"/>
                        </a:lnTo>
                        <a:lnTo>
                          <a:pt x="154" y="77"/>
                        </a:lnTo>
                        <a:lnTo>
                          <a:pt x="148" y="103"/>
                        </a:lnTo>
                        <a:lnTo>
                          <a:pt x="136" y="126"/>
                        </a:lnTo>
                        <a:lnTo>
                          <a:pt x="114" y="144"/>
                        </a:lnTo>
                        <a:lnTo>
                          <a:pt x="95" y="152"/>
                        </a:lnTo>
                        <a:lnTo>
                          <a:pt x="77" y="154"/>
                        </a:lnTo>
                        <a:lnTo>
                          <a:pt x="51" y="148"/>
                        </a:lnTo>
                        <a:lnTo>
                          <a:pt x="26" y="136"/>
                        </a:lnTo>
                        <a:lnTo>
                          <a:pt x="10" y="114"/>
                        </a:lnTo>
                        <a:lnTo>
                          <a:pt x="2" y="95"/>
                        </a:lnTo>
                        <a:lnTo>
                          <a:pt x="0" y="77"/>
                        </a:lnTo>
                        <a:lnTo>
                          <a:pt x="4" y="50"/>
                        </a:lnTo>
                        <a:lnTo>
                          <a:pt x="18" y="28"/>
                        </a:lnTo>
                        <a:lnTo>
                          <a:pt x="38" y="10"/>
                        </a:lnTo>
                        <a:lnTo>
                          <a:pt x="57" y="2"/>
                        </a:lnTo>
                        <a:lnTo>
                          <a:pt x="77"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sp>
                <p:nvSpPr>
                  <p:cNvPr id="39" name="Freeform 200">
                    <a:extLst>
                      <a:ext uri="{FF2B5EF4-FFF2-40B4-BE49-F238E27FC236}">
                        <a16:creationId xmlns:a16="http://schemas.microsoft.com/office/drawing/2014/main" xmlns="" id="{13F465E5-5E4C-45EA-9D09-F5BF1B84576F}"/>
                      </a:ext>
                    </a:extLst>
                  </p:cNvPr>
                  <p:cNvSpPr>
                    <a:spLocks noEditPoints="1"/>
                  </p:cNvSpPr>
                  <p:nvPr/>
                </p:nvSpPr>
                <p:spPr bwMode="auto">
                  <a:xfrm>
                    <a:off x="6902704" y="4818193"/>
                    <a:ext cx="197938" cy="192201"/>
                  </a:xfrm>
                  <a:custGeom>
                    <a:avLst/>
                    <a:gdLst>
                      <a:gd name="T0" fmla="*/ 35 w 69"/>
                      <a:gd name="T1" fmla="*/ 16 h 67"/>
                      <a:gd name="T2" fmla="*/ 29 w 69"/>
                      <a:gd name="T3" fmla="*/ 16 h 67"/>
                      <a:gd name="T4" fmla="*/ 23 w 69"/>
                      <a:gd name="T5" fmla="*/ 20 h 67"/>
                      <a:gd name="T6" fmla="*/ 18 w 69"/>
                      <a:gd name="T7" fmla="*/ 26 h 67"/>
                      <a:gd name="T8" fmla="*/ 16 w 69"/>
                      <a:gd name="T9" fmla="*/ 34 h 67"/>
                      <a:gd name="T10" fmla="*/ 18 w 69"/>
                      <a:gd name="T11" fmla="*/ 40 h 67"/>
                      <a:gd name="T12" fmla="*/ 23 w 69"/>
                      <a:gd name="T13" fmla="*/ 46 h 67"/>
                      <a:gd name="T14" fmla="*/ 29 w 69"/>
                      <a:gd name="T15" fmla="*/ 50 h 67"/>
                      <a:gd name="T16" fmla="*/ 35 w 69"/>
                      <a:gd name="T17" fmla="*/ 50 h 67"/>
                      <a:gd name="T18" fmla="*/ 43 w 69"/>
                      <a:gd name="T19" fmla="*/ 50 h 67"/>
                      <a:gd name="T20" fmla="*/ 47 w 69"/>
                      <a:gd name="T21" fmla="*/ 46 h 67"/>
                      <a:gd name="T22" fmla="*/ 51 w 69"/>
                      <a:gd name="T23" fmla="*/ 40 h 67"/>
                      <a:gd name="T24" fmla="*/ 53 w 69"/>
                      <a:gd name="T25" fmla="*/ 34 h 67"/>
                      <a:gd name="T26" fmla="*/ 51 w 69"/>
                      <a:gd name="T27" fmla="*/ 26 h 67"/>
                      <a:gd name="T28" fmla="*/ 47 w 69"/>
                      <a:gd name="T29" fmla="*/ 20 h 67"/>
                      <a:gd name="T30" fmla="*/ 43 w 69"/>
                      <a:gd name="T31" fmla="*/ 16 h 67"/>
                      <a:gd name="T32" fmla="*/ 35 w 69"/>
                      <a:gd name="T33" fmla="*/ 16 h 67"/>
                      <a:gd name="T34" fmla="*/ 29 w 69"/>
                      <a:gd name="T35" fmla="*/ 0 h 67"/>
                      <a:gd name="T36" fmla="*/ 41 w 69"/>
                      <a:gd name="T37" fmla="*/ 0 h 67"/>
                      <a:gd name="T38" fmla="*/ 41 w 69"/>
                      <a:gd name="T39" fmla="*/ 6 h 67"/>
                      <a:gd name="T40" fmla="*/ 51 w 69"/>
                      <a:gd name="T41" fmla="*/ 10 h 67"/>
                      <a:gd name="T42" fmla="*/ 55 w 69"/>
                      <a:gd name="T43" fmla="*/ 6 h 67"/>
                      <a:gd name="T44" fmla="*/ 63 w 69"/>
                      <a:gd name="T45" fmla="*/ 14 h 67"/>
                      <a:gd name="T46" fmla="*/ 59 w 69"/>
                      <a:gd name="T47" fmla="*/ 18 h 67"/>
                      <a:gd name="T48" fmla="*/ 63 w 69"/>
                      <a:gd name="T49" fmla="*/ 28 h 67"/>
                      <a:gd name="T50" fmla="*/ 69 w 69"/>
                      <a:gd name="T51" fmla="*/ 28 h 67"/>
                      <a:gd name="T52" fmla="*/ 69 w 69"/>
                      <a:gd name="T53" fmla="*/ 38 h 67"/>
                      <a:gd name="T54" fmla="*/ 63 w 69"/>
                      <a:gd name="T55" fmla="*/ 38 h 67"/>
                      <a:gd name="T56" fmla="*/ 59 w 69"/>
                      <a:gd name="T57" fmla="*/ 48 h 67"/>
                      <a:gd name="T58" fmla="*/ 63 w 69"/>
                      <a:gd name="T59" fmla="*/ 53 h 67"/>
                      <a:gd name="T60" fmla="*/ 55 w 69"/>
                      <a:gd name="T61" fmla="*/ 61 h 67"/>
                      <a:gd name="T62" fmla="*/ 51 w 69"/>
                      <a:gd name="T63" fmla="*/ 57 h 67"/>
                      <a:gd name="T64" fmla="*/ 41 w 69"/>
                      <a:gd name="T65" fmla="*/ 61 h 67"/>
                      <a:gd name="T66" fmla="*/ 41 w 69"/>
                      <a:gd name="T67" fmla="*/ 67 h 67"/>
                      <a:gd name="T68" fmla="*/ 29 w 69"/>
                      <a:gd name="T69" fmla="*/ 67 h 67"/>
                      <a:gd name="T70" fmla="*/ 29 w 69"/>
                      <a:gd name="T71" fmla="*/ 61 h 67"/>
                      <a:gd name="T72" fmla="*/ 18 w 69"/>
                      <a:gd name="T73" fmla="*/ 57 h 67"/>
                      <a:gd name="T74" fmla="*/ 14 w 69"/>
                      <a:gd name="T75" fmla="*/ 61 h 67"/>
                      <a:gd name="T76" fmla="*/ 6 w 69"/>
                      <a:gd name="T77" fmla="*/ 53 h 67"/>
                      <a:gd name="T78" fmla="*/ 12 w 69"/>
                      <a:gd name="T79" fmla="*/ 48 h 67"/>
                      <a:gd name="T80" fmla="*/ 8 w 69"/>
                      <a:gd name="T81" fmla="*/ 38 h 67"/>
                      <a:gd name="T82" fmla="*/ 0 w 69"/>
                      <a:gd name="T83" fmla="*/ 38 h 67"/>
                      <a:gd name="T84" fmla="*/ 0 w 69"/>
                      <a:gd name="T85" fmla="*/ 28 h 67"/>
                      <a:gd name="T86" fmla="*/ 8 w 69"/>
                      <a:gd name="T87" fmla="*/ 28 h 67"/>
                      <a:gd name="T88" fmla="*/ 12 w 69"/>
                      <a:gd name="T89" fmla="*/ 18 h 67"/>
                      <a:gd name="T90" fmla="*/ 6 w 69"/>
                      <a:gd name="T91" fmla="*/ 14 h 67"/>
                      <a:gd name="T92" fmla="*/ 14 w 69"/>
                      <a:gd name="T93" fmla="*/ 6 h 67"/>
                      <a:gd name="T94" fmla="*/ 20 w 69"/>
                      <a:gd name="T95" fmla="*/ 10 h 67"/>
                      <a:gd name="T96" fmla="*/ 29 w 69"/>
                      <a:gd name="T97" fmla="*/ 6 h 67"/>
                      <a:gd name="T98" fmla="*/ 29 w 69"/>
                      <a:gd name="T9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9" h="67">
                        <a:moveTo>
                          <a:pt x="35" y="16"/>
                        </a:moveTo>
                        <a:lnTo>
                          <a:pt x="29" y="16"/>
                        </a:lnTo>
                        <a:lnTo>
                          <a:pt x="23" y="20"/>
                        </a:lnTo>
                        <a:lnTo>
                          <a:pt x="18" y="26"/>
                        </a:lnTo>
                        <a:lnTo>
                          <a:pt x="16" y="34"/>
                        </a:lnTo>
                        <a:lnTo>
                          <a:pt x="18" y="40"/>
                        </a:lnTo>
                        <a:lnTo>
                          <a:pt x="23" y="46"/>
                        </a:lnTo>
                        <a:lnTo>
                          <a:pt x="29" y="50"/>
                        </a:lnTo>
                        <a:lnTo>
                          <a:pt x="35" y="50"/>
                        </a:lnTo>
                        <a:lnTo>
                          <a:pt x="43" y="50"/>
                        </a:lnTo>
                        <a:lnTo>
                          <a:pt x="47" y="46"/>
                        </a:lnTo>
                        <a:lnTo>
                          <a:pt x="51" y="40"/>
                        </a:lnTo>
                        <a:lnTo>
                          <a:pt x="53" y="34"/>
                        </a:lnTo>
                        <a:lnTo>
                          <a:pt x="51" y="26"/>
                        </a:lnTo>
                        <a:lnTo>
                          <a:pt x="47" y="20"/>
                        </a:lnTo>
                        <a:lnTo>
                          <a:pt x="43" y="16"/>
                        </a:lnTo>
                        <a:lnTo>
                          <a:pt x="35" y="16"/>
                        </a:lnTo>
                        <a:close/>
                        <a:moveTo>
                          <a:pt x="29" y="0"/>
                        </a:moveTo>
                        <a:lnTo>
                          <a:pt x="41" y="0"/>
                        </a:lnTo>
                        <a:lnTo>
                          <a:pt x="41" y="6"/>
                        </a:lnTo>
                        <a:lnTo>
                          <a:pt x="51" y="10"/>
                        </a:lnTo>
                        <a:lnTo>
                          <a:pt x="55" y="6"/>
                        </a:lnTo>
                        <a:lnTo>
                          <a:pt x="63" y="14"/>
                        </a:lnTo>
                        <a:lnTo>
                          <a:pt x="59" y="18"/>
                        </a:lnTo>
                        <a:lnTo>
                          <a:pt x="63" y="28"/>
                        </a:lnTo>
                        <a:lnTo>
                          <a:pt x="69" y="28"/>
                        </a:lnTo>
                        <a:lnTo>
                          <a:pt x="69" y="38"/>
                        </a:lnTo>
                        <a:lnTo>
                          <a:pt x="63" y="38"/>
                        </a:lnTo>
                        <a:lnTo>
                          <a:pt x="59" y="48"/>
                        </a:lnTo>
                        <a:lnTo>
                          <a:pt x="63" y="53"/>
                        </a:lnTo>
                        <a:lnTo>
                          <a:pt x="55" y="61"/>
                        </a:lnTo>
                        <a:lnTo>
                          <a:pt x="51" y="57"/>
                        </a:lnTo>
                        <a:lnTo>
                          <a:pt x="41" y="61"/>
                        </a:lnTo>
                        <a:lnTo>
                          <a:pt x="41" y="67"/>
                        </a:lnTo>
                        <a:lnTo>
                          <a:pt x="29" y="67"/>
                        </a:lnTo>
                        <a:lnTo>
                          <a:pt x="29" y="61"/>
                        </a:lnTo>
                        <a:lnTo>
                          <a:pt x="18" y="57"/>
                        </a:lnTo>
                        <a:lnTo>
                          <a:pt x="14" y="61"/>
                        </a:lnTo>
                        <a:lnTo>
                          <a:pt x="6" y="53"/>
                        </a:lnTo>
                        <a:lnTo>
                          <a:pt x="12" y="48"/>
                        </a:lnTo>
                        <a:lnTo>
                          <a:pt x="8" y="38"/>
                        </a:lnTo>
                        <a:lnTo>
                          <a:pt x="0" y="38"/>
                        </a:lnTo>
                        <a:lnTo>
                          <a:pt x="0" y="28"/>
                        </a:lnTo>
                        <a:lnTo>
                          <a:pt x="8" y="28"/>
                        </a:lnTo>
                        <a:lnTo>
                          <a:pt x="12" y="18"/>
                        </a:lnTo>
                        <a:lnTo>
                          <a:pt x="6" y="14"/>
                        </a:lnTo>
                        <a:lnTo>
                          <a:pt x="14" y="6"/>
                        </a:lnTo>
                        <a:lnTo>
                          <a:pt x="20" y="10"/>
                        </a:lnTo>
                        <a:lnTo>
                          <a:pt x="29" y="6"/>
                        </a:lnTo>
                        <a:lnTo>
                          <a:pt x="29"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sp>
                <p:nvSpPr>
                  <p:cNvPr id="40" name="Freeform 201">
                    <a:extLst>
                      <a:ext uri="{FF2B5EF4-FFF2-40B4-BE49-F238E27FC236}">
                        <a16:creationId xmlns:a16="http://schemas.microsoft.com/office/drawing/2014/main" xmlns="" id="{E5E74A3E-2A18-46A4-9421-BAEF9C3608CC}"/>
                      </a:ext>
                    </a:extLst>
                  </p:cNvPr>
                  <p:cNvSpPr>
                    <a:spLocks noEditPoints="1"/>
                  </p:cNvSpPr>
                  <p:nvPr/>
                </p:nvSpPr>
                <p:spPr bwMode="auto">
                  <a:xfrm>
                    <a:off x="7077691" y="4763689"/>
                    <a:ext cx="134828" cy="129091"/>
                  </a:xfrm>
                  <a:custGeom>
                    <a:avLst/>
                    <a:gdLst>
                      <a:gd name="T0" fmla="*/ 24 w 47"/>
                      <a:gd name="T1" fmla="*/ 10 h 45"/>
                      <a:gd name="T2" fmla="*/ 16 w 47"/>
                      <a:gd name="T3" fmla="*/ 12 h 45"/>
                      <a:gd name="T4" fmla="*/ 12 w 47"/>
                      <a:gd name="T5" fmla="*/ 23 h 45"/>
                      <a:gd name="T6" fmla="*/ 14 w 47"/>
                      <a:gd name="T7" fmla="*/ 31 h 45"/>
                      <a:gd name="T8" fmla="*/ 22 w 47"/>
                      <a:gd name="T9" fmla="*/ 35 h 45"/>
                      <a:gd name="T10" fmla="*/ 31 w 47"/>
                      <a:gd name="T11" fmla="*/ 33 h 45"/>
                      <a:gd name="T12" fmla="*/ 37 w 47"/>
                      <a:gd name="T13" fmla="*/ 25 h 45"/>
                      <a:gd name="T14" fmla="*/ 33 w 47"/>
                      <a:gd name="T15" fmla="*/ 14 h 45"/>
                      <a:gd name="T16" fmla="*/ 24 w 47"/>
                      <a:gd name="T17" fmla="*/ 10 h 45"/>
                      <a:gd name="T18" fmla="*/ 22 w 47"/>
                      <a:gd name="T19" fmla="*/ 0 h 45"/>
                      <a:gd name="T20" fmla="*/ 28 w 47"/>
                      <a:gd name="T21" fmla="*/ 0 h 45"/>
                      <a:gd name="T22" fmla="*/ 28 w 47"/>
                      <a:gd name="T23" fmla="*/ 4 h 45"/>
                      <a:gd name="T24" fmla="*/ 35 w 47"/>
                      <a:gd name="T25" fmla="*/ 8 h 45"/>
                      <a:gd name="T26" fmla="*/ 39 w 47"/>
                      <a:gd name="T27" fmla="*/ 4 h 45"/>
                      <a:gd name="T28" fmla="*/ 43 w 47"/>
                      <a:gd name="T29" fmla="*/ 10 h 45"/>
                      <a:gd name="T30" fmla="*/ 41 w 47"/>
                      <a:gd name="T31" fmla="*/ 14 h 45"/>
                      <a:gd name="T32" fmla="*/ 43 w 47"/>
                      <a:gd name="T33" fmla="*/ 21 h 45"/>
                      <a:gd name="T34" fmla="*/ 47 w 47"/>
                      <a:gd name="T35" fmla="*/ 21 h 45"/>
                      <a:gd name="T36" fmla="*/ 47 w 47"/>
                      <a:gd name="T37" fmla="*/ 29 h 45"/>
                      <a:gd name="T38" fmla="*/ 43 w 47"/>
                      <a:gd name="T39" fmla="*/ 29 h 45"/>
                      <a:gd name="T40" fmla="*/ 39 w 47"/>
                      <a:gd name="T41" fmla="*/ 35 h 45"/>
                      <a:gd name="T42" fmla="*/ 41 w 47"/>
                      <a:gd name="T43" fmla="*/ 37 h 45"/>
                      <a:gd name="T44" fmla="*/ 35 w 47"/>
                      <a:gd name="T45" fmla="*/ 43 h 45"/>
                      <a:gd name="T46" fmla="*/ 33 w 47"/>
                      <a:gd name="T47" fmla="*/ 39 h 45"/>
                      <a:gd name="T48" fmla="*/ 26 w 47"/>
                      <a:gd name="T49" fmla="*/ 41 h 45"/>
                      <a:gd name="T50" fmla="*/ 24 w 47"/>
                      <a:gd name="T51" fmla="*/ 45 h 45"/>
                      <a:gd name="T52" fmla="*/ 18 w 47"/>
                      <a:gd name="T53" fmla="*/ 45 h 45"/>
                      <a:gd name="T54" fmla="*/ 18 w 47"/>
                      <a:gd name="T55" fmla="*/ 41 h 45"/>
                      <a:gd name="T56" fmla="*/ 12 w 47"/>
                      <a:gd name="T57" fmla="*/ 37 h 45"/>
                      <a:gd name="T58" fmla="*/ 8 w 47"/>
                      <a:gd name="T59" fmla="*/ 41 h 45"/>
                      <a:gd name="T60" fmla="*/ 4 w 47"/>
                      <a:gd name="T61" fmla="*/ 35 h 45"/>
                      <a:gd name="T62" fmla="*/ 6 w 47"/>
                      <a:gd name="T63" fmla="*/ 31 h 45"/>
                      <a:gd name="T64" fmla="*/ 4 w 47"/>
                      <a:gd name="T65" fmla="*/ 25 h 45"/>
                      <a:gd name="T66" fmla="*/ 0 w 47"/>
                      <a:gd name="T67" fmla="*/ 25 h 45"/>
                      <a:gd name="T68" fmla="*/ 2 w 47"/>
                      <a:gd name="T69" fmla="*/ 16 h 45"/>
                      <a:gd name="T70" fmla="*/ 6 w 47"/>
                      <a:gd name="T71" fmla="*/ 16 h 45"/>
                      <a:gd name="T72" fmla="*/ 8 w 47"/>
                      <a:gd name="T73" fmla="*/ 10 h 45"/>
                      <a:gd name="T74" fmla="*/ 6 w 47"/>
                      <a:gd name="T75" fmla="*/ 8 h 45"/>
                      <a:gd name="T76" fmla="*/ 12 w 47"/>
                      <a:gd name="T77" fmla="*/ 2 h 45"/>
                      <a:gd name="T78" fmla="*/ 14 w 47"/>
                      <a:gd name="T79" fmla="*/ 6 h 45"/>
                      <a:gd name="T80" fmla="*/ 22 w 47"/>
                      <a:gd name="T81" fmla="*/ 4 h 45"/>
                      <a:gd name="T82" fmla="*/ 22 w 47"/>
                      <a:gd name="T8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7" h="45">
                        <a:moveTo>
                          <a:pt x="24" y="10"/>
                        </a:moveTo>
                        <a:lnTo>
                          <a:pt x="16" y="12"/>
                        </a:lnTo>
                        <a:lnTo>
                          <a:pt x="12" y="23"/>
                        </a:lnTo>
                        <a:lnTo>
                          <a:pt x="14" y="31"/>
                        </a:lnTo>
                        <a:lnTo>
                          <a:pt x="22" y="35"/>
                        </a:lnTo>
                        <a:lnTo>
                          <a:pt x="31" y="33"/>
                        </a:lnTo>
                        <a:lnTo>
                          <a:pt x="37" y="25"/>
                        </a:lnTo>
                        <a:lnTo>
                          <a:pt x="33" y="14"/>
                        </a:lnTo>
                        <a:lnTo>
                          <a:pt x="24" y="10"/>
                        </a:lnTo>
                        <a:close/>
                        <a:moveTo>
                          <a:pt x="22" y="0"/>
                        </a:moveTo>
                        <a:lnTo>
                          <a:pt x="28" y="0"/>
                        </a:lnTo>
                        <a:lnTo>
                          <a:pt x="28" y="4"/>
                        </a:lnTo>
                        <a:lnTo>
                          <a:pt x="35" y="8"/>
                        </a:lnTo>
                        <a:lnTo>
                          <a:pt x="39" y="4"/>
                        </a:lnTo>
                        <a:lnTo>
                          <a:pt x="43" y="10"/>
                        </a:lnTo>
                        <a:lnTo>
                          <a:pt x="41" y="14"/>
                        </a:lnTo>
                        <a:lnTo>
                          <a:pt x="43" y="21"/>
                        </a:lnTo>
                        <a:lnTo>
                          <a:pt x="47" y="21"/>
                        </a:lnTo>
                        <a:lnTo>
                          <a:pt x="47" y="29"/>
                        </a:lnTo>
                        <a:lnTo>
                          <a:pt x="43" y="29"/>
                        </a:lnTo>
                        <a:lnTo>
                          <a:pt x="39" y="35"/>
                        </a:lnTo>
                        <a:lnTo>
                          <a:pt x="41" y="37"/>
                        </a:lnTo>
                        <a:lnTo>
                          <a:pt x="35" y="43"/>
                        </a:lnTo>
                        <a:lnTo>
                          <a:pt x="33" y="39"/>
                        </a:lnTo>
                        <a:lnTo>
                          <a:pt x="26" y="41"/>
                        </a:lnTo>
                        <a:lnTo>
                          <a:pt x="24" y="45"/>
                        </a:lnTo>
                        <a:lnTo>
                          <a:pt x="18" y="45"/>
                        </a:lnTo>
                        <a:lnTo>
                          <a:pt x="18" y="41"/>
                        </a:lnTo>
                        <a:lnTo>
                          <a:pt x="12" y="37"/>
                        </a:lnTo>
                        <a:lnTo>
                          <a:pt x="8" y="41"/>
                        </a:lnTo>
                        <a:lnTo>
                          <a:pt x="4" y="35"/>
                        </a:lnTo>
                        <a:lnTo>
                          <a:pt x="6" y="31"/>
                        </a:lnTo>
                        <a:lnTo>
                          <a:pt x="4" y="25"/>
                        </a:lnTo>
                        <a:lnTo>
                          <a:pt x="0" y="25"/>
                        </a:lnTo>
                        <a:lnTo>
                          <a:pt x="2" y="16"/>
                        </a:lnTo>
                        <a:lnTo>
                          <a:pt x="6" y="16"/>
                        </a:lnTo>
                        <a:lnTo>
                          <a:pt x="8" y="10"/>
                        </a:lnTo>
                        <a:lnTo>
                          <a:pt x="6" y="8"/>
                        </a:lnTo>
                        <a:lnTo>
                          <a:pt x="12" y="2"/>
                        </a:lnTo>
                        <a:lnTo>
                          <a:pt x="14" y="6"/>
                        </a:lnTo>
                        <a:lnTo>
                          <a:pt x="22" y="4"/>
                        </a:lnTo>
                        <a:lnTo>
                          <a:pt x="22"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sp>
                <p:nvSpPr>
                  <p:cNvPr id="41" name="Freeform 202">
                    <a:extLst>
                      <a:ext uri="{FF2B5EF4-FFF2-40B4-BE49-F238E27FC236}">
                        <a16:creationId xmlns:a16="http://schemas.microsoft.com/office/drawing/2014/main" xmlns="" id="{D98E8B44-F5C4-4352-8D0D-5961ED185775}"/>
                      </a:ext>
                    </a:extLst>
                  </p:cNvPr>
                  <p:cNvSpPr>
                    <a:spLocks noEditPoints="1"/>
                  </p:cNvSpPr>
                  <p:nvPr/>
                </p:nvSpPr>
                <p:spPr bwMode="auto">
                  <a:xfrm>
                    <a:off x="7094903" y="4898515"/>
                    <a:ext cx="88929" cy="94667"/>
                  </a:xfrm>
                  <a:custGeom>
                    <a:avLst/>
                    <a:gdLst>
                      <a:gd name="T0" fmla="*/ 16 w 31"/>
                      <a:gd name="T1" fmla="*/ 8 h 33"/>
                      <a:gd name="T2" fmla="*/ 10 w 31"/>
                      <a:gd name="T3" fmla="*/ 10 h 33"/>
                      <a:gd name="T4" fmla="*/ 8 w 31"/>
                      <a:gd name="T5" fmla="*/ 16 h 33"/>
                      <a:gd name="T6" fmla="*/ 10 w 31"/>
                      <a:gd name="T7" fmla="*/ 22 h 33"/>
                      <a:gd name="T8" fmla="*/ 14 w 31"/>
                      <a:gd name="T9" fmla="*/ 25 h 33"/>
                      <a:gd name="T10" fmla="*/ 20 w 31"/>
                      <a:gd name="T11" fmla="*/ 22 h 33"/>
                      <a:gd name="T12" fmla="*/ 25 w 31"/>
                      <a:gd name="T13" fmla="*/ 16 h 33"/>
                      <a:gd name="T14" fmla="*/ 22 w 31"/>
                      <a:gd name="T15" fmla="*/ 10 h 33"/>
                      <a:gd name="T16" fmla="*/ 16 w 31"/>
                      <a:gd name="T17" fmla="*/ 8 h 33"/>
                      <a:gd name="T18" fmla="*/ 14 w 31"/>
                      <a:gd name="T19" fmla="*/ 0 h 33"/>
                      <a:gd name="T20" fmla="*/ 20 w 31"/>
                      <a:gd name="T21" fmla="*/ 2 h 33"/>
                      <a:gd name="T22" fmla="*/ 20 w 31"/>
                      <a:gd name="T23" fmla="*/ 4 h 33"/>
                      <a:gd name="T24" fmla="*/ 25 w 31"/>
                      <a:gd name="T25" fmla="*/ 6 h 33"/>
                      <a:gd name="T26" fmla="*/ 27 w 31"/>
                      <a:gd name="T27" fmla="*/ 4 h 33"/>
                      <a:gd name="T28" fmla="*/ 29 w 31"/>
                      <a:gd name="T29" fmla="*/ 8 h 33"/>
                      <a:gd name="T30" fmla="*/ 27 w 31"/>
                      <a:gd name="T31" fmla="*/ 10 h 33"/>
                      <a:gd name="T32" fmla="*/ 29 w 31"/>
                      <a:gd name="T33" fmla="*/ 14 h 33"/>
                      <a:gd name="T34" fmla="*/ 31 w 31"/>
                      <a:gd name="T35" fmla="*/ 14 h 33"/>
                      <a:gd name="T36" fmla="*/ 31 w 31"/>
                      <a:gd name="T37" fmla="*/ 20 h 33"/>
                      <a:gd name="T38" fmla="*/ 29 w 31"/>
                      <a:gd name="T39" fmla="*/ 20 h 33"/>
                      <a:gd name="T40" fmla="*/ 27 w 31"/>
                      <a:gd name="T41" fmla="*/ 25 h 33"/>
                      <a:gd name="T42" fmla="*/ 29 w 31"/>
                      <a:gd name="T43" fmla="*/ 27 h 33"/>
                      <a:gd name="T44" fmla="*/ 25 w 31"/>
                      <a:gd name="T45" fmla="*/ 31 h 33"/>
                      <a:gd name="T46" fmla="*/ 22 w 31"/>
                      <a:gd name="T47" fmla="*/ 29 h 33"/>
                      <a:gd name="T48" fmla="*/ 18 w 31"/>
                      <a:gd name="T49" fmla="*/ 29 h 33"/>
                      <a:gd name="T50" fmla="*/ 16 w 31"/>
                      <a:gd name="T51" fmla="*/ 33 h 33"/>
                      <a:gd name="T52" fmla="*/ 12 w 31"/>
                      <a:gd name="T53" fmla="*/ 31 h 33"/>
                      <a:gd name="T54" fmla="*/ 12 w 31"/>
                      <a:gd name="T55" fmla="*/ 29 h 33"/>
                      <a:gd name="T56" fmla="*/ 8 w 31"/>
                      <a:gd name="T57" fmla="*/ 27 h 33"/>
                      <a:gd name="T58" fmla="*/ 6 w 31"/>
                      <a:gd name="T59" fmla="*/ 29 h 33"/>
                      <a:gd name="T60" fmla="*/ 2 w 31"/>
                      <a:gd name="T61" fmla="*/ 25 h 33"/>
                      <a:gd name="T62" fmla="*/ 4 w 31"/>
                      <a:gd name="T63" fmla="*/ 22 h 33"/>
                      <a:gd name="T64" fmla="*/ 4 w 31"/>
                      <a:gd name="T65" fmla="*/ 18 h 33"/>
                      <a:gd name="T66" fmla="*/ 0 w 31"/>
                      <a:gd name="T67" fmla="*/ 18 h 33"/>
                      <a:gd name="T68" fmla="*/ 0 w 31"/>
                      <a:gd name="T69" fmla="*/ 12 h 33"/>
                      <a:gd name="T70" fmla="*/ 4 w 31"/>
                      <a:gd name="T71" fmla="*/ 12 h 33"/>
                      <a:gd name="T72" fmla="*/ 6 w 31"/>
                      <a:gd name="T73" fmla="*/ 8 h 33"/>
                      <a:gd name="T74" fmla="*/ 4 w 31"/>
                      <a:gd name="T75" fmla="*/ 6 h 33"/>
                      <a:gd name="T76" fmla="*/ 8 w 31"/>
                      <a:gd name="T77" fmla="*/ 2 h 33"/>
                      <a:gd name="T78" fmla="*/ 10 w 31"/>
                      <a:gd name="T79" fmla="*/ 6 h 33"/>
                      <a:gd name="T80" fmla="*/ 14 w 31"/>
                      <a:gd name="T81" fmla="*/ 4 h 33"/>
                      <a:gd name="T82" fmla="*/ 14 w 31"/>
                      <a:gd name="T83"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 h="33">
                        <a:moveTo>
                          <a:pt x="16" y="8"/>
                        </a:moveTo>
                        <a:lnTo>
                          <a:pt x="10" y="10"/>
                        </a:lnTo>
                        <a:lnTo>
                          <a:pt x="8" y="16"/>
                        </a:lnTo>
                        <a:lnTo>
                          <a:pt x="10" y="22"/>
                        </a:lnTo>
                        <a:lnTo>
                          <a:pt x="14" y="25"/>
                        </a:lnTo>
                        <a:lnTo>
                          <a:pt x="20" y="22"/>
                        </a:lnTo>
                        <a:lnTo>
                          <a:pt x="25" y="16"/>
                        </a:lnTo>
                        <a:lnTo>
                          <a:pt x="22" y="10"/>
                        </a:lnTo>
                        <a:lnTo>
                          <a:pt x="16" y="8"/>
                        </a:lnTo>
                        <a:close/>
                        <a:moveTo>
                          <a:pt x="14" y="0"/>
                        </a:moveTo>
                        <a:lnTo>
                          <a:pt x="20" y="2"/>
                        </a:lnTo>
                        <a:lnTo>
                          <a:pt x="20" y="4"/>
                        </a:lnTo>
                        <a:lnTo>
                          <a:pt x="25" y="6"/>
                        </a:lnTo>
                        <a:lnTo>
                          <a:pt x="27" y="4"/>
                        </a:lnTo>
                        <a:lnTo>
                          <a:pt x="29" y="8"/>
                        </a:lnTo>
                        <a:lnTo>
                          <a:pt x="27" y="10"/>
                        </a:lnTo>
                        <a:lnTo>
                          <a:pt x="29" y="14"/>
                        </a:lnTo>
                        <a:lnTo>
                          <a:pt x="31" y="14"/>
                        </a:lnTo>
                        <a:lnTo>
                          <a:pt x="31" y="20"/>
                        </a:lnTo>
                        <a:lnTo>
                          <a:pt x="29" y="20"/>
                        </a:lnTo>
                        <a:lnTo>
                          <a:pt x="27" y="25"/>
                        </a:lnTo>
                        <a:lnTo>
                          <a:pt x="29" y="27"/>
                        </a:lnTo>
                        <a:lnTo>
                          <a:pt x="25" y="31"/>
                        </a:lnTo>
                        <a:lnTo>
                          <a:pt x="22" y="29"/>
                        </a:lnTo>
                        <a:lnTo>
                          <a:pt x="18" y="29"/>
                        </a:lnTo>
                        <a:lnTo>
                          <a:pt x="16" y="33"/>
                        </a:lnTo>
                        <a:lnTo>
                          <a:pt x="12" y="31"/>
                        </a:lnTo>
                        <a:lnTo>
                          <a:pt x="12" y="29"/>
                        </a:lnTo>
                        <a:lnTo>
                          <a:pt x="8" y="27"/>
                        </a:lnTo>
                        <a:lnTo>
                          <a:pt x="6" y="29"/>
                        </a:lnTo>
                        <a:lnTo>
                          <a:pt x="2" y="25"/>
                        </a:lnTo>
                        <a:lnTo>
                          <a:pt x="4" y="22"/>
                        </a:lnTo>
                        <a:lnTo>
                          <a:pt x="4" y="18"/>
                        </a:lnTo>
                        <a:lnTo>
                          <a:pt x="0" y="18"/>
                        </a:lnTo>
                        <a:lnTo>
                          <a:pt x="0" y="12"/>
                        </a:lnTo>
                        <a:lnTo>
                          <a:pt x="4" y="12"/>
                        </a:lnTo>
                        <a:lnTo>
                          <a:pt x="6" y="8"/>
                        </a:lnTo>
                        <a:lnTo>
                          <a:pt x="4" y="6"/>
                        </a:lnTo>
                        <a:lnTo>
                          <a:pt x="8" y="2"/>
                        </a:lnTo>
                        <a:lnTo>
                          <a:pt x="10" y="6"/>
                        </a:lnTo>
                        <a:lnTo>
                          <a:pt x="14" y="4"/>
                        </a:lnTo>
                        <a:lnTo>
                          <a:pt x="14"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grpSp>
          </p:grpSp>
          <p:grpSp>
            <p:nvGrpSpPr>
              <p:cNvPr id="18" name="组合 17">
                <a:extLst>
                  <a:ext uri="{FF2B5EF4-FFF2-40B4-BE49-F238E27FC236}">
                    <a16:creationId xmlns:a16="http://schemas.microsoft.com/office/drawing/2014/main" xmlns="" id="{9FDC8737-9A62-430C-BC3F-9F7CCE67BB0D}"/>
                  </a:ext>
                </a:extLst>
              </p:cNvPr>
              <p:cNvGrpSpPr/>
              <p:nvPr/>
            </p:nvGrpSpPr>
            <p:grpSpPr>
              <a:xfrm>
                <a:off x="6839593" y="3028145"/>
                <a:ext cx="745852" cy="444643"/>
                <a:chOff x="6839593" y="2775708"/>
                <a:chExt cx="745852" cy="444643"/>
              </a:xfrm>
            </p:grpSpPr>
            <p:sp>
              <p:nvSpPr>
                <p:cNvPr id="30" name="Freeform 83">
                  <a:extLst>
                    <a:ext uri="{FF2B5EF4-FFF2-40B4-BE49-F238E27FC236}">
                      <a16:creationId xmlns:a16="http://schemas.microsoft.com/office/drawing/2014/main" xmlns="" id="{B37C5F0A-2E95-4DD2-883E-4C5519269CAA}"/>
                    </a:ext>
                  </a:extLst>
                </p:cNvPr>
                <p:cNvSpPr/>
                <p:nvPr/>
              </p:nvSpPr>
              <p:spPr bwMode="auto">
                <a:xfrm>
                  <a:off x="7381769" y="2824475"/>
                  <a:ext cx="203676" cy="347109"/>
                </a:xfrm>
                <a:custGeom>
                  <a:avLst/>
                  <a:gdLst>
                    <a:gd name="T0" fmla="*/ 10 w 71"/>
                    <a:gd name="T1" fmla="*/ 0 h 121"/>
                    <a:gd name="T2" fmla="*/ 14 w 71"/>
                    <a:gd name="T3" fmla="*/ 3 h 121"/>
                    <a:gd name="T4" fmla="*/ 18 w 71"/>
                    <a:gd name="T5" fmla="*/ 5 h 121"/>
                    <a:gd name="T6" fmla="*/ 67 w 71"/>
                    <a:gd name="T7" fmla="*/ 53 h 121"/>
                    <a:gd name="T8" fmla="*/ 71 w 71"/>
                    <a:gd name="T9" fmla="*/ 62 h 121"/>
                    <a:gd name="T10" fmla="*/ 67 w 71"/>
                    <a:gd name="T11" fmla="*/ 68 h 121"/>
                    <a:gd name="T12" fmla="*/ 18 w 71"/>
                    <a:gd name="T13" fmla="*/ 119 h 121"/>
                    <a:gd name="T14" fmla="*/ 10 w 71"/>
                    <a:gd name="T15" fmla="*/ 121 h 121"/>
                    <a:gd name="T16" fmla="*/ 4 w 71"/>
                    <a:gd name="T17" fmla="*/ 119 h 121"/>
                    <a:gd name="T18" fmla="*/ 0 w 71"/>
                    <a:gd name="T19" fmla="*/ 115 h 121"/>
                    <a:gd name="T20" fmla="*/ 0 w 71"/>
                    <a:gd name="T21" fmla="*/ 111 h 121"/>
                    <a:gd name="T22" fmla="*/ 0 w 71"/>
                    <a:gd name="T23" fmla="*/ 106 h 121"/>
                    <a:gd name="T24" fmla="*/ 4 w 71"/>
                    <a:gd name="T25" fmla="*/ 104 h 121"/>
                    <a:gd name="T26" fmla="*/ 44 w 71"/>
                    <a:gd name="T27" fmla="*/ 62 h 121"/>
                    <a:gd name="T28" fmla="*/ 4 w 71"/>
                    <a:gd name="T29" fmla="*/ 19 h 121"/>
                    <a:gd name="T30" fmla="*/ 0 w 71"/>
                    <a:gd name="T31" fmla="*/ 15 h 121"/>
                    <a:gd name="T32" fmla="*/ 0 w 71"/>
                    <a:gd name="T33" fmla="*/ 11 h 121"/>
                    <a:gd name="T34" fmla="*/ 0 w 71"/>
                    <a:gd name="T35" fmla="*/ 7 h 121"/>
                    <a:gd name="T36" fmla="*/ 4 w 71"/>
                    <a:gd name="T37" fmla="*/ 5 h 121"/>
                    <a:gd name="T38" fmla="*/ 6 w 71"/>
                    <a:gd name="T39" fmla="*/ 3 h 121"/>
                    <a:gd name="T40" fmla="*/ 10 w 71"/>
                    <a:gd name="T4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1">
                      <a:moveTo>
                        <a:pt x="10" y="0"/>
                      </a:moveTo>
                      <a:lnTo>
                        <a:pt x="14" y="3"/>
                      </a:lnTo>
                      <a:lnTo>
                        <a:pt x="18" y="5"/>
                      </a:lnTo>
                      <a:lnTo>
                        <a:pt x="67" y="53"/>
                      </a:lnTo>
                      <a:lnTo>
                        <a:pt x="71" y="62"/>
                      </a:lnTo>
                      <a:lnTo>
                        <a:pt x="67" y="68"/>
                      </a:lnTo>
                      <a:lnTo>
                        <a:pt x="18" y="119"/>
                      </a:lnTo>
                      <a:lnTo>
                        <a:pt x="10" y="121"/>
                      </a:lnTo>
                      <a:lnTo>
                        <a:pt x="4" y="119"/>
                      </a:lnTo>
                      <a:lnTo>
                        <a:pt x="0" y="115"/>
                      </a:lnTo>
                      <a:lnTo>
                        <a:pt x="0" y="111"/>
                      </a:lnTo>
                      <a:lnTo>
                        <a:pt x="0" y="106"/>
                      </a:lnTo>
                      <a:lnTo>
                        <a:pt x="4" y="104"/>
                      </a:lnTo>
                      <a:lnTo>
                        <a:pt x="44" y="62"/>
                      </a:lnTo>
                      <a:lnTo>
                        <a:pt x="4" y="19"/>
                      </a:lnTo>
                      <a:lnTo>
                        <a:pt x="0" y="15"/>
                      </a:lnTo>
                      <a:lnTo>
                        <a:pt x="0" y="11"/>
                      </a:lnTo>
                      <a:lnTo>
                        <a:pt x="0" y="7"/>
                      </a:lnTo>
                      <a:lnTo>
                        <a:pt x="4" y="5"/>
                      </a:lnTo>
                      <a:lnTo>
                        <a:pt x="6" y="3"/>
                      </a:lnTo>
                      <a:lnTo>
                        <a:pt x="10"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grpSp>
              <p:nvGrpSpPr>
                <p:cNvPr id="31" name="组合 30">
                  <a:extLst>
                    <a:ext uri="{FF2B5EF4-FFF2-40B4-BE49-F238E27FC236}">
                      <a16:creationId xmlns:a16="http://schemas.microsoft.com/office/drawing/2014/main" xmlns="" id="{470E09AD-B68C-488E-8016-9145B9C28507}"/>
                    </a:ext>
                  </a:extLst>
                </p:cNvPr>
                <p:cNvGrpSpPr/>
                <p:nvPr/>
              </p:nvGrpSpPr>
              <p:grpSpPr>
                <a:xfrm>
                  <a:off x="6839593" y="2775708"/>
                  <a:ext cx="441774" cy="444643"/>
                  <a:chOff x="6839593" y="2769970"/>
                  <a:chExt cx="441774" cy="444643"/>
                </a:xfrm>
              </p:grpSpPr>
              <p:sp>
                <p:nvSpPr>
                  <p:cNvPr id="32" name="Freeform 203">
                    <a:extLst>
                      <a:ext uri="{FF2B5EF4-FFF2-40B4-BE49-F238E27FC236}">
                        <a16:creationId xmlns:a16="http://schemas.microsoft.com/office/drawing/2014/main" xmlns="" id="{4F068BBF-C302-4C4E-AC36-BC90EBB85A1C}"/>
                      </a:ext>
                    </a:extLst>
                  </p:cNvPr>
                  <p:cNvSpPr>
                    <a:spLocks noEditPoints="1"/>
                  </p:cNvSpPr>
                  <p:nvPr/>
                </p:nvSpPr>
                <p:spPr bwMode="auto">
                  <a:xfrm>
                    <a:off x="6839593" y="2769970"/>
                    <a:ext cx="441774" cy="444643"/>
                  </a:xfrm>
                  <a:custGeom>
                    <a:avLst/>
                    <a:gdLst>
                      <a:gd name="T0" fmla="*/ 77 w 154"/>
                      <a:gd name="T1" fmla="*/ 10 h 155"/>
                      <a:gd name="T2" fmla="*/ 59 w 154"/>
                      <a:gd name="T3" fmla="*/ 12 h 155"/>
                      <a:gd name="T4" fmla="*/ 42 w 154"/>
                      <a:gd name="T5" fmla="*/ 19 h 155"/>
                      <a:gd name="T6" fmla="*/ 24 w 154"/>
                      <a:gd name="T7" fmla="*/ 35 h 155"/>
                      <a:gd name="T8" fmla="*/ 12 w 154"/>
                      <a:gd name="T9" fmla="*/ 55 h 155"/>
                      <a:gd name="T10" fmla="*/ 8 w 154"/>
                      <a:gd name="T11" fmla="*/ 78 h 155"/>
                      <a:gd name="T12" fmla="*/ 10 w 154"/>
                      <a:gd name="T13" fmla="*/ 96 h 155"/>
                      <a:gd name="T14" fmla="*/ 16 w 154"/>
                      <a:gd name="T15" fmla="*/ 112 h 155"/>
                      <a:gd name="T16" fmla="*/ 32 w 154"/>
                      <a:gd name="T17" fmla="*/ 131 h 155"/>
                      <a:gd name="T18" fmla="*/ 53 w 154"/>
                      <a:gd name="T19" fmla="*/ 143 h 155"/>
                      <a:gd name="T20" fmla="*/ 77 w 154"/>
                      <a:gd name="T21" fmla="*/ 147 h 155"/>
                      <a:gd name="T22" fmla="*/ 93 w 154"/>
                      <a:gd name="T23" fmla="*/ 145 h 155"/>
                      <a:gd name="T24" fmla="*/ 109 w 154"/>
                      <a:gd name="T25" fmla="*/ 139 h 155"/>
                      <a:gd name="T26" fmla="*/ 130 w 154"/>
                      <a:gd name="T27" fmla="*/ 122 h 155"/>
                      <a:gd name="T28" fmla="*/ 140 w 154"/>
                      <a:gd name="T29" fmla="*/ 102 h 155"/>
                      <a:gd name="T30" fmla="*/ 144 w 154"/>
                      <a:gd name="T31" fmla="*/ 78 h 155"/>
                      <a:gd name="T32" fmla="*/ 142 w 154"/>
                      <a:gd name="T33" fmla="*/ 61 h 155"/>
                      <a:gd name="T34" fmla="*/ 136 w 154"/>
                      <a:gd name="T35" fmla="*/ 45 h 155"/>
                      <a:gd name="T36" fmla="*/ 120 w 154"/>
                      <a:gd name="T37" fmla="*/ 25 h 155"/>
                      <a:gd name="T38" fmla="*/ 99 w 154"/>
                      <a:gd name="T39" fmla="*/ 14 h 155"/>
                      <a:gd name="T40" fmla="*/ 77 w 154"/>
                      <a:gd name="T41" fmla="*/ 10 h 155"/>
                      <a:gd name="T42" fmla="*/ 77 w 154"/>
                      <a:gd name="T43" fmla="*/ 0 h 155"/>
                      <a:gd name="T44" fmla="*/ 103 w 154"/>
                      <a:gd name="T45" fmla="*/ 6 h 155"/>
                      <a:gd name="T46" fmla="*/ 126 w 154"/>
                      <a:gd name="T47" fmla="*/ 19 h 155"/>
                      <a:gd name="T48" fmla="*/ 144 w 154"/>
                      <a:gd name="T49" fmla="*/ 41 h 155"/>
                      <a:gd name="T50" fmla="*/ 150 w 154"/>
                      <a:gd name="T51" fmla="*/ 59 h 155"/>
                      <a:gd name="T52" fmla="*/ 154 w 154"/>
                      <a:gd name="T53" fmla="*/ 78 h 155"/>
                      <a:gd name="T54" fmla="*/ 148 w 154"/>
                      <a:gd name="T55" fmla="*/ 104 h 155"/>
                      <a:gd name="T56" fmla="*/ 136 w 154"/>
                      <a:gd name="T57" fmla="*/ 129 h 155"/>
                      <a:gd name="T58" fmla="*/ 114 w 154"/>
                      <a:gd name="T59" fmla="*/ 145 h 155"/>
                      <a:gd name="T60" fmla="*/ 95 w 154"/>
                      <a:gd name="T61" fmla="*/ 153 h 155"/>
                      <a:gd name="T62" fmla="*/ 77 w 154"/>
                      <a:gd name="T63" fmla="*/ 155 h 155"/>
                      <a:gd name="T64" fmla="*/ 51 w 154"/>
                      <a:gd name="T65" fmla="*/ 151 h 155"/>
                      <a:gd name="T66" fmla="*/ 26 w 154"/>
                      <a:gd name="T67" fmla="*/ 137 h 155"/>
                      <a:gd name="T68" fmla="*/ 10 w 154"/>
                      <a:gd name="T69" fmla="*/ 116 h 155"/>
                      <a:gd name="T70" fmla="*/ 2 w 154"/>
                      <a:gd name="T71" fmla="*/ 98 h 155"/>
                      <a:gd name="T72" fmla="*/ 0 w 154"/>
                      <a:gd name="T73" fmla="*/ 78 h 155"/>
                      <a:gd name="T74" fmla="*/ 4 w 154"/>
                      <a:gd name="T75" fmla="*/ 51 h 155"/>
                      <a:gd name="T76" fmla="*/ 18 w 154"/>
                      <a:gd name="T77" fmla="*/ 29 h 155"/>
                      <a:gd name="T78" fmla="*/ 38 w 154"/>
                      <a:gd name="T79" fmla="*/ 10 h 155"/>
                      <a:gd name="T80" fmla="*/ 57 w 154"/>
                      <a:gd name="T81" fmla="*/ 4 h 155"/>
                      <a:gd name="T82" fmla="*/ 77 w 154"/>
                      <a:gd name="T8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4" h="155">
                        <a:moveTo>
                          <a:pt x="77" y="10"/>
                        </a:moveTo>
                        <a:lnTo>
                          <a:pt x="59" y="12"/>
                        </a:lnTo>
                        <a:lnTo>
                          <a:pt x="42" y="19"/>
                        </a:lnTo>
                        <a:lnTo>
                          <a:pt x="24" y="35"/>
                        </a:lnTo>
                        <a:lnTo>
                          <a:pt x="12" y="55"/>
                        </a:lnTo>
                        <a:lnTo>
                          <a:pt x="8" y="78"/>
                        </a:lnTo>
                        <a:lnTo>
                          <a:pt x="10" y="96"/>
                        </a:lnTo>
                        <a:lnTo>
                          <a:pt x="16" y="112"/>
                        </a:lnTo>
                        <a:lnTo>
                          <a:pt x="32" y="131"/>
                        </a:lnTo>
                        <a:lnTo>
                          <a:pt x="53" y="143"/>
                        </a:lnTo>
                        <a:lnTo>
                          <a:pt x="77" y="147"/>
                        </a:lnTo>
                        <a:lnTo>
                          <a:pt x="93" y="145"/>
                        </a:lnTo>
                        <a:lnTo>
                          <a:pt x="109" y="139"/>
                        </a:lnTo>
                        <a:lnTo>
                          <a:pt x="130" y="122"/>
                        </a:lnTo>
                        <a:lnTo>
                          <a:pt x="140" y="102"/>
                        </a:lnTo>
                        <a:lnTo>
                          <a:pt x="144" y="78"/>
                        </a:lnTo>
                        <a:lnTo>
                          <a:pt x="142" y="61"/>
                        </a:lnTo>
                        <a:lnTo>
                          <a:pt x="136" y="45"/>
                        </a:lnTo>
                        <a:lnTo>
                          <a:pt x="120" y="25"/>
                        </a:lnTo>
                        <a:lnTo>
                          <a:pt x="99" y="14"/>
                        </a:lnTo>
                        <a:lnTo>
                          <a:pt x="77" y="10"/>
                        </a:lnTo>
                        <a:close/>
                        <a:moveTo>
                          <a:pt x="77" y="0"/>
                        </a:moveTo>
                        <a:lnTo>
                          <a:pt x="103" y="6"/>
                        </a:lnTo>
                        <a:lnTo>
                          <a:pt x="126" y="19"/>
                        </a:lnTo>
                        <a:lnTo>
                          <a:pt x="144" y="41"/>
                        </a:lnTo>
                        <a:lnTo>
                          <a:pt x="150" y="59"/>
                        </a:lnTo>
                        <a:lnTo>
                          <a:pt x="154" y="78"/>
                        </a:lnTo>
                        <a:lnTo>
                          <a:pt x="148" y="104"/>
                        </a:lnTo>
                        <a:lnTo>
                          <a:pt x="136" y="129"/>
                        </a:lnTo>
                        <a:lnTo>
                          <a:pt x="114" y="145"/>
                        </a:lnTo>
                        <a:lnTo>
                          <a:pt x="95" y="153"/>
                        </a:lnTo>
                        <a:lnTo>
                          <a:pt x="77" y="155"/>
                        </a:lnTo>
                        <a:lnTo>
                          <a:pt x="51" y="151"/>
                        </a:lnTo>
                        <a:lnTo>
                          <a:pt x="26" y="137"/>
                        </a:lnTo>
                        <a:lnTo>
                          <a:pt x="10" y="116"/>
                        </a:lnTo>
                        <a:lnTo>
                          <a:pt x="2" y="98"/>
                        </a:lnTo>
                        <a:lnTo>
                          <a:pt x="0" y="78"/>
                        </a:lnTo>
                        <a:lnTo>
                          <a:pt x="4" y="51"/>
                        </a:lnTo>
                        <a:lnTo>
                          <a:pt x="18" y="29"/>
                        </a:lnTo>
                        <a:lnTo>
                          <a:pt x="38" y="10"/>
                        </a:lnTo>
                        <a:lnTo>
                          <a:pt x="57" y="4"/>
                        </a:lnTo>
                        <a:lnTo>
                          <a:pt x="77"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sp>
                <p:nvSpPr>
                  <p:cNvPr id="33" name="Freeform 204">
                    <a:extLst>
                      <a:ext uri="{FF2B5EF4-FFF2-40B4-BE49-F238E27FC236}">
                        <a16:creationId xmlns:a16="http://schemas.microsoft.com/office/drawing/2014/main" xmlns="" id="{3B98FD37-E030-45C3-A326-05920D12E47E}"/>
                      </a:ext>
                    </a:extLst>
                  </p:cNvPr>
                  <p:cNvSpPr>
                    <a:spLocks noEditPoints="1"/>
                  </p:cNvSpPr>
                  <p:nvPr/>
                </p:nvSpPr>
                <p:spPr bwMode="auto">
                  <a:xfrm>
                    <a:off x="6925653" y="2870374"/>
                    <a:ext cx="269654" cy="186464"/>
                  </a:xfrm>
                  <a:custGeom>
                    <a:avLst/>
                    <a:gdLst>
                      <a:gd name="T0" fmla="*/ 6 w 94"/>
                      <a:gd name="T1" fmla="*/ 6 h 65"/>
                      <a:gd name="T2" fmla="*/ 6 w 94"/>
                      <a:gd name="T3" fmla="*/ 55 h 65"/>
                      <a:gd name="T4" fmla="*/ 88 w 94"/>
                      <a:gd name="T5" fmla="*/ 55 h 65"/>
                      <a:gd name="T6" fmla="*/ 88 w 94"/>
                      <a:gd name="T7" fmla="*/ 6 h 65"/>
                      <a:gd name="T8" fmla="*/ 6 w 94"/>
                      <a:gd name="T9" fmla="*/ 6 h 65"/>
                      <a:gd name="T10" fmla="*/ 4 w 94"/>
                      <a:gd name="T11" fmla="*/ 0 h 65"/>
                      <a:gd name="T12" fmla="*/ 88 w 94"/>
                      <a:gd name="T13" fmla="*/ 0 h 65"/>
                      <a:gd name="T14" fmla="*/ 94 w 94"/>
                      <a:gd name="T15" fmla="*/ 4 h 65"/>
                      <a:gd name="T16" fmla="*/ 94 w 94"/>
                      <a:gd name="T17" fmla="*/ 61 h 65"/>
                      <a:gd name="T18" fmla="*/ 88 w 94"/>
                      <a:gd name="T19" fmla="*/ 65 h 65"/>
                      <a:gd name="T20" fmla="*/ 67 w 94"/>
                      <a:gd name="T21" fmla="*/ 65 h 65"/>
                      <a:gd name="T22" fmla="*/ 29 w 94"/>
                      <a:gd name="T23" fmla="*/ 65 h 65"/>
                      <a:gd name="T24" fmla="*/ 4 w 94"/>
                      <a:gd name="T25" fmla="*/ 65 h 65"/>
                      <a:gd name="T26" fmla="*/ 0 w 94"/>
                      <a:gd name="T27" fmla="*/ 61 h 65"/>
                      <a:gd name="T28" fmla="*/ 0 w 94"/>
                      <a:gd name="T29" fmla="*/ 4 h 65"/>
                      <a:gd name="T30" fmla="*/ 4 w 94"/>
                      <a:gd name="T3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65">
                        <a:moveTo>
                          <a:pt x="6" y="6"/>
                        </a:moveTo>
                        <a:lnTo>
                          <a:pt x="6" y="55"/>
                        </a:lnTo>
                        <a:lnTo>
                          <a:pt x="88" y="55"/>
                        </a:lnTo>
                        <a:lnTo>
                          <a:pt x="88" y="6"/>
                        </a:lnTo>
                        <a:lnTo>
                          <a:pt x="6" y="6"/>
                        </a:lnTo>
                        <a:close/>
                        <a:moveTo>
                          <a:pt x="4" y="0"/>
                        </a:moveTo>
                        <a:lnTo>
                          <a:pt x="88" y="0"/>
                        </a:lnTo>
                        <a:lnTo>
                          <a:pt x="94" y="4"/>
                        </a:lnTo>
                        <a:lnTo>
                          <a:pt x="94" y="61"/>
                        </a:lnTo>
                        <a:lnTo>
                          <a:pt x="88" y="65"/>
                        </a:lnTo>
                        <a:lnTo>
                          <a:pt x="67" y="65"/>
                        </a:lnTo>
                        <a:lnTo>
                          <a:pt x="29" y="65"/>
                        </a:lnTo>
                        <a:lnTo>
                          <a:pt x="4" y="65"/>
                        </a:lnTo>
                        <a:lnTo>
                          <a:pt x="0" y="61"/>
                        </a:lnTo>
                        <a:lnTo>
                          <a:pt x="0" y="4"/>
                        </a:lnTo>
                        <a:lnTo>
                          <a:pt x="4"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sp>
                <p:nvSpPr>
                  <p:cNvPr id="34" name="Rectangle 206">
                    <a:extLst>
                      <a:ext uri="{FF2B5EF4-FFF2-40B4-BE49-F238E27FC236}">
                        <a16:creationId xmlns:a16="http://schemas.microsoft.com/office/drawing/2014/main" xmlns="" id="{159A7724-B953-4D34-84DD-357F400949D6}"/>
                      </a:ext>
                    </a:extLst>
                  </p:cNvPr>
                  <p:cNvSpPr>
                    <a:spLocks noChangeArrowheads="1"/>
                  </p:cNvSpPr>
                  <p:nvPr/>
                </p:nvSpPr>
                <p:spPr bwMode="auto">
                  <a:xfrm>
                    <a:off x="7026055" y="3068310"/>
                    <a:ext cx="68848" cy="22949"/>
                  </a:xfrm>
                  <a:prstGeom prst="rect">
                    <a:avLst/>
                  </a:prstGeom>
                  <a:solidFill>
                    <a:srgbClr val="FFFFFF"/>
                  </a:solidFill>
                  <a:ln w="0">
                    <a:noFill/>
                    <a:prstDash val="solid"/>
                    <a:miter lim="800000"/>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sp>
                <p:nvSpPr>
                  <p:cNvPr id="35" name="Freeform 207">
                    <a:extLst>
                      <a:ext uri="{FF2B5EF4-FFF2-40B4-BE49-F238E27FC236}">
                        <a16:creationId xmlns:a16="http://schemas.microsoft.com/office/drawing/2014/main" xmlns="" id="{B0E06B3C-3815-44A0-99F9-956B1002B7C1}"/>
                      </a:ext>
                    </a:extLst>
                  </p:cNvPr>
                  <p:cNvSpPr/>
                  <p:nvPr/>
                </p:nvSpPr>
                <p:spPr bwMode="auto">
                  <a:xfrm>
                    <a:off x="6991631" y="3102734"/>
                    <a:ext cx="131958" cy="17212"/>
                  </a:xfrm>
                  <a:custGeom>
                    <a:avLst/>
                    <a:gdLst>
                      <a:gd name="T0" fmla="*/ 4 w 46"/>
                      <a:gd name="T1" fmla="*/ 0 h 6"/>
                      <a:gd name="T2" fmla="*/ 44 w 46"/>
                      <a:gd name="T3" fmla="*/ 0 h 6"/>
                      <a:gd name="T4" fmla="*/ 46 w 46"/>
                      <a:gd name="T5" fmla="*/ 2 h 6"/>
                      <a:gd name="T6" fmla="*/ 44 w 46"/>
                      <a:gd name="T7" fmla="*/ 6 h 6"/>
                      <a:gd name="T8" fmla="*/ 4 w 46"/>
                      <a:gd name="T9" fmla="*/ 6 h 6"/>
                      <a:gd name="T10" fmla="*/ 0 w 46"/>
                      <a:gd name="T11" fmla="*/ 2 h 6"/>
                      <a:gd name="T12" fmla="*/ 4 w 4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46" h="6">
                        <a:moveTo>
                          <a:pt x="4" y="0"/>
                        </a:moveTo>
                        <a:lnTo>
                          <a:pt x="44" y="0"/>
                        </a:lnTo>
                        <a:lnTo>
                          <a:pt x="46" y="2"/>
                        </a:lnTo>
                        <a:lnTo>
                          <a:pt x="44" y="6"/>
                        </a:lnTo>
                        <a:lnTo>
                          <a:pt x="4" y="6"/>
                        </a:lnTo>
                        <a:lnTo>
                          <a:pt x="0" y="2"/>
                        </a:lnTo>
                        <a:lnTo>
                          <a:pt x="4"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grpSp>
          </p:grpSp>
          <p:grpSp>
            <p:nvGrpSpPr>
              <p:cNvPr id="19" name="组合 18">
                <a:extLst>
                  <a:ext uri="{FF2B5EF4-FFF2-40B4-BE49-F238E27FC236}">
                    <a16:creationId xmlns:a16="http://schemas.microsoft.com/office/drawing/2014/main" xmlns="" id="{05F919D5-7838-49D4-88C2-6400CC433FEC}"/>
                  </a:ext>
                </a:extLst>
              </p:cNvPr>
              <p:cNvGrpSpPr/>
              <p:nvPr/>
            </p:nvGrpSpPr>
            <p:grpSpPr>
              <a:xfrm>
                <a:off x="5238881" y="2078618"/>
                <a:ext cx="763063" cy="438906"/>
                <a:chOff x="5238881" y="1826181"/>
                <a:chExt cx="763063" cy="438906"/>
              </a:xfrm>
            </p:grpSpPr>
            <p:sp>
              <p:nvSpPr>
                <p:cNvPr id="26" name="Freeform 80">
                  <a:extLst>
                    <a:ext uri="{FF2B5EF4-FFF2-40B4-BE49-F238E27FC236}">
                      <a16:creationId xmlns:a16="http://schemas.microsoft.com/office/drawing/2014/main" xmlns="" id="{781E0A4C-C7C7-4102-9C4D-91C7FB7BB51D}"/>
                    </a:ext>
                  </a:extLst>
                </p:cNvPr>
                <p:cNvSpPr/>
                <p:nvPr/>
              </p:nvSpPr>
              <p:spPr bwMode="auto">
                <a:xfrm>
                  <a:off x="5238881" y="1872080"/>
                  <a:ext cx="203676" cy="347109"/>
                </a:xfrm>
                <a:custGeom>
                  <a:avLst/>
                  <a:gdLst>
                    <a:gd name="T0" fmla="*/ 61 w 71"/>
                    <a:gd name="T1" fmla="*/ 0 h 121"/>
                    <a:gd name="T2" fmla="*/ 65 w 71"/>
                    <a:gd name="T3" fmla="*/ 0 h 121"/>
                    <a:gd name="T4" fmla="*/ 67 w 71"/>
                    <a:gd name="T5" fmla="*/ 2 h 121"/>
                    <a:gd name="T6" fmla="*/ 71 w 71"/>
                    <a:gd name="T7" fmla="*/ 7 h 121"/>
                    <a:gd name="T8" fmla="*/ 71 w 71"/>
                    <a:gd name="T9" fmla="*/ 11 h 121"/>
                    <a:gd name="T10" fmla="*/ 71 w 71"/>
                    <a:gd name="T11" fmla="*/ 15 h 121"/>
                    <a:gd name="T12" fmla="*/ 67 w 71"/>
                    <a:gd name="T13" fmla="*/ 17 h 121"/>
                    <a:gd name="T14" fmla="*/ 26 w 71"/>
                    <a:gd name="T15" fmla="*/ 60 h 121"/>
                    <a:gd name="T16" fmla="*/ 67 w 71"/>
                    <a:gd name="T17" fmla="*/ 102 h 121"/>
                    <a:gd name="T18" fmla="*/ 71 w 71"/>
                    <a:gd name="T19" fmla="*/ 106 h 121"/>
                    <a:gd name="T20" fmla="*/ 71 w 71"/>
                    <a:gd name="T21" fmla="*/ 108 h 121"/>
                    <a:gd name="T22" fmla="*/ 71 w 71"/>
                    <a:gd name="T23" fmla="*/ 112 h 121"/>
                    <a:gd name="T24" fmla="*/ 67 w 71"/>
                    <a:gd name="T25" fmla="*/ 117 h 121"/>
                    <a:gd name="T26" fmla="*/ 61 w 71"/>
                    <a:gd name="T27" fmla="*/ 121 h 121"/>
                    <a:gd name="T28" fmla="*/ 53 w 71"/>
                    <a:gd name="T29" fmla="*/ 117 h 121"/>
                    <a:gd name="T30" fmla="*/ 4 w 71"/>
                    <a:gd name="T31" fmla="*/ 68 h 121"/>
                    <a:gd name="T32" fmla="*/ 0 w 71"/>
                    <a:gd name="T33" fmla="*/ 60 h 121"/>
                    <a:gd name="T34" fmla="*/ 4 w 71"/>
                    <a:gd name="T35" fmla="*/ 51 h 121"/>
                    <a:gd name="T36" fmla="*/ 53 w 71"/>
                    <a:gd name="T37" fmla="*/ 2 h 121"/>
                    <a:gd name="T38" fmla="*/ 57 w 71"/>
                    <a:gd name="T39" fmla="*/ 0 h 121"/>
                    <a:gd name="T40" fmla="*/ 61 w 71"/>
                    <a:gd name="T4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1">
                      <a:moveTo>
                        <a:pt x="61" y="0"/>
                      </a:moveTo>
                      <a:lnTo>
                        <a:pt x="65" y="0"/>
                      </a:lnTo>
                      <a:lnTo>
                        <a:pt x="67" y="2"/>
                      </a:lnTo>
                      <a:lnTo>
                        <a:pt x="71" y="7"/>
                      </a:lnTo>
                      <a:lnTo>
                        <a:pt x="71" y="11"/>
                      </a:lnTo>
                      <a:lnTo>
                        <a:pt x="71" y="15"/>
                      </a:lnTo>
                      <a:lnTo>
                        <a:pt x="67" y="17"/>
                      </a:lnTo>
                      <a:lnTo>
                        <a:pt x="26" y="60"/>
                      </a:lnTo>
                      <a:lnTo>
                        <a:pt x="67" y="102"/>
                      </a:lnTo>
                      <a:lnTo>
                        <a:pt x="71" y="106"/>
                      </a:lnTo>
                      <a:lnTo>
                        <a:pt x="71" y="108"/>
                      </a:lnTo>
                      <a:lnTo>
                        <a:pt x="71" y="112"/>
                      </a:lnTo>
                      <a:lnTo>
                        <a:pt x="67" y="117"/>
                      </a:lnTo>
                      <a:lnTo>
                        <a:pt x="61" y="121"/>
                      </a:lnTo>
                      <a:lnTo>
                        <a:pt x="53" y="117"/>
                      </a:lnTo>
                      <a:lnTo>
                        <a:pt x="4" y="68"/>
                      </a:lnTo>
                      <a:lnTo>
                        <a:pt x="0" y="60"/>
                      </a:lnTo>
                      <a:lnTo>
                        <a:pt x="4" y="51"/>
                      </a:lnTo>
                      <a:lnTo>
                        <a:pt x="53" y="2"/>
                      </a:lnTo>
                      <a:lnTo>
                        <a:pt x="57" y="0"/>
                      </a:lnTo>
                      <a:lnTo>
                        <a:pt x="61"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grpSp>
              <p:nvGrpSpPr>
                <p:cNvPr id="27" name="组合 26">
                  <a:extLst>
                    <a:ext uri="{FF2B5EF4-FFF2-40B4-BE49-F238E27FC236}">
                      <a16:creationId xmlns:a16="http://schemas.microsoft.com/office/drawing/2014/main" xmlns="" id="{BB62C361-60A0-4448-8C27-013F07371D3F}"/>
                    </a:ext>
                  </a:extLst>
                </p:cNvPr>
                <p:cNvGrpSpPr/>
                <p:nvPr/>
              </p:nvGrpSpPr>
              <p:grpSpPr>
                <a:xfrm>
                  <a:off x="5557301" y="1826181"/>
                  <a:ext cx="444643" cy="438906"/>
                  <a:chOff x="5557301" y="1829049"/>
                  <a:chExt cx="444643" cy="438906"/>
                </a:xfrm>
              </p:grpSpPr>
              <p:sp>
                <p:nvSpPr>
                  <p:cNvPr id="28" name="Freeform 208">
                    <a:extLst>
                      <a:ext uri="{FF2B5EF4-FFF2-40B4-BE49-F238E27FC236}">
                        <a16:creationId xmlns:a16="http://schemas.microsoft.com/office/drawing/2014/main" xmlns="" id="{86513A1F-95A7-4769-8A9A-0E8B5A0E35A2}"/>
                      </a:ext>
                    </a:extLst>
                  </p:cNvPr>
                  <p:cNvSpPr>
                    <a:spLocks noEditPoints="1"/>
                  </p:cNvSpPr>
                  <p:nvPr/>
                </p:nvSpPr>
                <p:spPr bwMode="auto">
                  <a:xfrm>
                    <a:off x="5557301" y="1829049"/>
                    <a:ext cx="444643" cy="438906"/>
                  </a:xfrm>
                  <a:custGeom>
                    <a:avLst/>
                    <a:gdLst>
                      <a:gd name="T0" fmla="*/ 78 w 155"/>
                      <a:gd name="T1" fmla="*/ 8 h 153"/>
                      <a:gd name="T2" fmla="*/ 61 w 155"/>
                      <a:gd name="T3" fmla="*/ 10 h 153"/>
                      <a:gd name="T4" fmla="*/ 43 w 155"/>
                      <a:gd name="T5" fmla="*/ 16 h 153"/>
                      <a:gd name="T6" fmla="*/ 25 w 155"/>
                      <a:gd name="T7" fmla="*/ 33 h 153"/>
                      <a:gd name="T8" fmla="*/ 13 w 155"/>
                      <a:gd name="T9" fmla="*/ 53 h 153"/>
                      <a:gd name="T10" fmla="*/ 9 w 155"/>
                      <a:gd name="T11" fmla="*/ 77 h 153"/>
                      <a:gd name="T12" fmla="*/ 11 w 155"/>
                      <a:gd name="T13" fmla="*/ 94 h 153"/>
                      <a:gd name="T14" fmla="*/ 19 w 155"/>
                      <a:gd name="T15" fmla="*/ 110 h 153"/>
                      <a:gd name="T16" fmla="*/ 33 w 155"/>
                      <a:gd name="T17" fmla="*/ 128 h 153"/>
                      <a:gd name="T18" fmla="*/ 55 w 155"/>
                      <a:gd name="T19" fmla="*/ 141 h 153"/>
                      <a:gd name="T20" fmla="*/ 78 w 155"/>
                      <a:gd name="T21" fmla="*/ 145 h 153"/>
                      <a:gd name="T22" fmla="*/ 94 w 155"/>
                      <a:gd name="T23" fmla="*/ 143 h 153"/>
                      <a:gd name="T24" fmla="*/ 112 w 155"/>
                      <a:gd name="T25" fmla="*/ 137 h 153"/>
                      <a:gd name="T26" fmla="*/ 130 w 155"/>
                      <a:gd name="T27" fmla="*/ 120 h 153"/>
                      <a:gd name="T28" fmla="*/ 143 w 155"/>
                      <a:gd name="T29" fmla="*/ 100 h 153"/>
                      <a:gd name="T30" fmla="*/ 147 w 155"/>
                      <a:gd name="T31" fmla="*/ 77 h 153"/>
                      <a:gd name="T32" fmla="*/ 145 w 155"/>
                      <a:gd name="T33" fmla="*/ 59 h 153"/>
                      <a:gd name="T34" fmla="*/ 136 w 155"/>
                      <a:gd name="T35" fmla="*/ 43 h 153"/>
                      <a:gd name="T36" fmla="*/ 122 w 155"/>
                      <a:gd name="T37" fmla="*/ 24 h 153"/>
                      <a:gd name="T38" fmla="*/ 100 w 155"/>
                      <a:gd name="T39" fmla="*/ 12 h 153"/>
                      <a:gd name="T40" fmla="*/ 78 w 155"/>
                      <a:gd name="T41" fmla="*/ 8 h 153"/>
                      <a:gd name="T42" fmla="*/ 78 w 155"/>
                      <a:gd name="T43" fmla="*/ 0 h 153"/>
                      <a:gd name="T44" fmla="*/ 104 w 155"/>
                      <a:gd name="T45" fmla="*/ 4 h 153"/>
                      <a:gd name="T46" fmla="*/ 126 w 155"/>
                      <a:gd name="T47" fmla="*/ 18 h 153"/>
                      <a:gd name="T48" fmla="*/ 145 w 155"/>
                      <a:gd name="T49" fmla="*/ 39 h 153"/>
                      <a:gd name="T50" fmla="*/ 153 w 155"/>
                      <a:gd name="T51" fmla="*/ 57 h 153"/>
                      <a:gd name="T52" fmla="*/ 155 w 155"/>
                      <a:gd name="T53" fmla="*/ 77 h 153"/>
                      <a:gd name="T54" fmla="*/ 151 w 155"/>
                      <a:gd name="T55" fmla="*/ 102 h 153"/>
                      <a:gd name="T56" fmla="*/ 136 w 155"/>
                      <a:gd name="T57" fmla="*/ 126 h 153"/>
                      <a:gd name="T58" fmla="*/ 116 w 155"/>
                      <a:gd name="T59" fmla="*/ 145 h 153"/>
                      <a:gd name="T60" fmla="*/ 96 w 155"/>
                      <a:gd name="T61" fmla="*/ 151 h 153"/>
                      <a:gd name="T62" fmla="*/ 78 w 155"/>
                      <a:gd name="T63" fmla="*/ 153 h 153"/>
                      <a:gd name="T64" fmla="*/ 51 w 155"/>
                      <a:gd name="T65" fmla="*/ 149 h 153"/>
                      <a:gd name="T66" fmla="*/ 29 w 155"/>
                      <a:gd name="T67" fmla="*/ 137 h 153"/>
                      <a:gd name="T68" fmla="*/ 11 w 155"/>
                      <a:gd name="T69" fmla="*/ 114 h 153"/>
                      <a:gd name="T70" fmla="*/ 3 w 155"/>
                      <a:gd name="T71" fmla="*/ 96 h 153"/>
                      <a:gd name="T72" fmla="*/ 0 w 155"/>
                      <a:gd name="T73" fmla="*/ 77 h 153"/>
                      <a:gd name="T74" fmla="*/ 5 w 155"/>
                      <a:gd name="T75" fmla="*/ 51 h 153"/>
                      <a:gd name="T76" fmla="*/ 19 w 155"/>
                      <a:gd name="T77" fmla="*/ 27 h 153"/>
                      <a:gd name="T78" fmla="*/ 39 w 155"/>
                      <a:gd name="T79" fmla="*/ 10 h 153"/>
                      <a:gd name="T80" fmla="*/ 59 w 155"/>
                      <a:gd name="T81" fmla="*/ 2 h 153"/>
                      <a:gd name="T82" fmla="*/ 78 w 155"/>
                      <a:gd name="T83"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5" h="153">
                        <a:moveTo>
                          <a:pt x="78" y="8"/>
                        </a:moveTo>
                        <a:lnTo>
                          <a:pt x="61" y="10"/>
                        </a:lnTo>
                        <a:lnTo>
                          <a:pt x="43" y="16"/>
                        </a:lnTo>
                        <a:lnTo>
                          <a:pt x="25" y="33"/>
                        </a:lnTo>
                        <a:lnTo>
                          <a:pt x="13" y="53"/>
                        </a:lnTo>
                        <a:lnTo>
                          <a:pt x="9" y="77"/>
                        </a:lnTo>
                        <a:lnTo>
                          <a:pt x="11" y="94"/>
                        </a:lnTo>
                        <a:lnTo>
                          <a:pt x="19" y="110"/>
                        </a:lnTo>
                        <a:lnTo>
                          <a:pt x="33" y="128"/>
                        </a:lnTo>
                        <a:lnTo>
                          <a:pt x="55" y="141"/>
                        </a:lnTo>
                        <a:lnTo>
                          <a:pt x="78" y="145"/>
                        </a:lnTo>
                        <a:lnTo>
                          <a:pt x="94" y="143"/>
                        </a:lnTo>
                        <a:lnTo>
                          <a:pt x="112" y="137"/>
                        </a:lnTo>
                        <a:lnTo>
                          <a:pt x="130" y="120"/>
                        </a:lnTo>
                        <a:lnTo>
                          <a:pt x="143" y="100"/>
                        </a:lnTo>
                        <a:lnTo>
                          <a:pt x="147" y="77"/>
                        </a:lnTo>
                        <a:lnTo>
                          <a:pt x="145" y="59"/>
                        </a:lnTo>
                        <a:lnTo>
                          <a:pt x="136" y="43"/>
                        </a:lnTo>
                        <a:lnTo>
                          <a:pt x="122" y="24"/>
                        </a:lnTo>
                        <a:lnTo>
                          <a:pt x="100" y="12"/>
                        </a:lnTo>
                        <a:lnTo>
                          <a:pt x="78" y="8"/>
                        </a:lnTo>
                        <a:close/>
                        <a:moveTo>
                          <a:pt x="78" y="0"/>
                        </a:moveTo>
                        <a:lnTo>
                          <a:pt x="104" y="4"/>
                        </a:lnTo>
                        <a:lnTo>
                          <a:pt x="126" y="18"/>
                        </a:lnTo>
                        <a:lnTo>
                          <a:pt x="145" y="39"/>
                        </a:lnTo>
                        <a:lnTo>
                          <a:pt x="153" y="57"/>
                        </a:lnTo>
                        <a:lnTo>
                          <a:pt x="155" y="77"/>
                        </a:lnTo>
                        <a:lnTo>
                          <a:pt x="151" y="102"/>
                        </a:lnTo>
                        <a:lnTo>
                          <a:pt x="136" y="126"/>
                        </a:lnTo>
                        <a:lnTo>
                          <a:pt x="116" y="145"/>
                        </a:lnTo>
                        <a:lnTo>
                          <a:pt x="96" y="151"/>
                        </a:lnTo>
                        <a:lnTo>
                          <a:pt x="78" y="153"/>
                        </a:lnTo>
                        <a:lnTo>
                          <a:pt x="51" y="149"/>
                        </a:lnTo>
                        <a:lnTo>
                          <a:pt x="29" y="137"/>
                        </a:lnTo>
                        <a:lnTo>
                          <a:pt x="11" y="114"/>
                        </a:lnTo>
                        <a:lnTo>
                          <a:pt x="3" y="96"/>
                        </a:lnTo>
                        <a:lnTo>
                          <a:pt x="0" y="77"/>
                        </a:lnTo>
                        <a:lnTo>
                          <a:pt x="5" y="51"/>
                        </a:lnTo>
                        <a:lnTo>
                          <a:pt x="19" y="27"/>
                        </a:lnTo>
                        <a:lnTo>
                          <a:pt x="39" y="10"/>
                        </a:lnTo>
                        <a:lnTo>
                          <a:pt x="59" y="2"/>
                        </a:lnTo>
                        <a:lnTo>
                          <a:pt x="78"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sp>
                <p:nvSpPr>
                  <p:cNvPr id="29" name="Freeform 209">
                    <a:extLst>
                      <a:ext uri="{FF2B5EF4-FFF2-40B4-BE49-F238E27FC236}">
                        <a16:creationId xmlns:a16="http://schemas.microsoft.com/office/drawing/2014/main" xmlns="" id="{55C8CF46-D184-4C6E-833F-6A9959D7EDDD}"/>
                      </a:ext>
                    </a:extLst>
                  </p:cNvPr>
                  <p:cNvSpPr>
                    <a:spLocks noEditPoints="1"/>
                  </p:cNvSpPr>
                  <p:nvPr/>
                </p:nvSpPr>
                <p:spPr bwMode="auto">
                  <a:xfrm>
                    <a:off x="5640494" y="1906504"/>
                    <a:ext cx="278261" cy="283998"/>
                  </a:xfrm>
                  <a:custGeom>
                    <a:avLst/>
                    <a:gdLst>
                      <a:gd name="T0" fmla="*/ 65 w 97"/>
                      <a:gd name="T1" fmla="*/ 79 h 99"/>
                      <a:gd name="T2" fmla="*/ 59 w 97"/>
                      <a:gd name="T3" fmla="*/ 89 h 99"/>
                      <a:gd name="T4" fmla="*/ 73 w 97"/>
                      <a:gd name="T5" fmla="*/ 81 h 99"/>
                      <a:gd name="T6" fmla="*/ 69 w 97"/>
                      <a:gd name="T7" fmla="*/ 73 h 99"/>
                      <a:gd name="T8" fmla="*/ 18 w 97"/>
                      <a:gd name="T9" fmla="*/ 75 h 99"/>
                      <a:gd name="T10" fmla="*/ 30 w 97"/>
                      <a:gd name="T11" fmla="*/ 85 h 99"/>
                      <a:gd name="T12" fmla="*/ 34 w 97"/>
                      <a:gd name="T13" fmla="*/ 85 h 99"/>
                      <a:gd name="T14" fmla="*/ 28 w 97"/>
                      <a:gd name="T15" fmla="*/ 73 h 99"/>
                      <a:gd name="T16" fmla="*/ 51 w 97"/>
                      <a:gd name="T17" fmla="*/ 87 h 99"/>
                      <a:gd name="T18" fmla="*/ 61 w 97"/>
                      <a:gd name="T19" fmla="*/ 77 h 99"/>
                      <a:gd name="T20" fmla="*/ 51 w 97"/>
                      <a:gd name="T21" fmla="*/ 71 h 99"/>
                      <a:gd name="T22" fmla="*/ 34 w 97"/>
                      <a:gd name="T23" fmla="*/ 73 h 99"/>
                      <a:gd name="T24" fmla="*/ 42 w 97"/>
                      <a:gd name="T25" fmla="*/ 85 h 99"/>
                      <a:gd name="T26" fmla="*/ 47 w 97"/>
                      <a:gd name="T27" fmla="*/ 71 h 99"/>
                      <a:gd name="T28" fmla="*/ 71 w 97"/>
                      <a:gd name="T29" fmla="*/ 61 h 99"/>
                      <a:gd name="T30" fmla="*/ 83 w 97"/>
                      <a:gd name="T31" fmla="*/ 71 h 99"/>
                      <a:gd name="T32" fmla="*/ 89 w 97"/>
                      <a:gd name="T33" fmla="*/ 53 h 99"/>
                      <a:gd name="T34" fmla="*/ 51 w 97"/>
                      <a:gd name="T35" fmla="*/ 53 h 99"/>
                      <a:gd name="T36" fmla="*/ 65 w 97"/>
                      <a:gd name="T37" fmla="*/ 67 h 99"/>
                      <a:gd name="T38" fmla="*/ 67 w 97"/>
                      <a:gd name="T39" fmla="*/ 53 h 99"/>
                      <a:gd name="T40" fmla="*/ 30 w 97"/>
                      <a:gd name="T41" fmla="*/ 53 h 99"/>
                      <a:gd name="T42" fmla="*/ 32 w 97"/>
                      <a:gd name="T43" fmla="*/ 67 h 99"/>
                      <a:gd name="T44" fmla="*/ 47 w 97"/>
                      <a:gd name="T45" fmla="*/ 53 h 99"/>
                      <a:gd name="T46" fmla="*/ 8 w 97"/>
                      <a:gd name="T47" fmla="*/ 53 h 99"/>
                      <a:gd name="T48" fmla="*/ 14 w 97"/>
                      <a:gd name="T49" fmla="*/ 71 h 99"/>
                      <a:gd name="T50" fmla="*/ 26 w 97"/>
                      <a:gd name="T51" fmla="*/ 61 h 99"/>
                      <a:gd name="T52" fmla="*/ 8 w 97"/>
                      <a:gd name="T53" fmla="*/ 53 h 99"/>
                      <a:gd name="T54" fmla="*/ 30 w 97"/>
                      <a:gd name="T55" fmla="*/ 38 h 99"/>
                      <a:gd name="T56" fmla="*/ 47 w 97"/>
                      <a:gd name="T57" fmla="*/ 46 h 99"/>
                      <a:gd name="T58" fmla="*/ 32 w 97"/>
                      <a:gd name="T59" fmla="*/ 32 h 99"/>
                      <a:gd name="T60" fmla="*/ 51 w 97"/>
                      <a:gd name="T61" fmla="*/ 32 h 99"/>
                      <a:gd name="T62" fmla="*/ 67 w 97"/>
                      <a:gd name="T63" fmla="*/ 46 h 99"/>
                      <a:gd name="T64" fmla="*/ 65 w 97"/>
                      <a:gd name="T65" fmla="*/ 32 h 99"/>
                      <a:gd name="T66" fmla="*/ 10 w 97"/>
                      <a:gd name="T67" fmla="*/ 36 h 99"/>
                      <a:gd name="T68" fmla="*/ 26 w 97"/>
                      <a:gd name="T69" fmla="*/ 46 h 99"/>
                      <a:gd name="T70" fmla="*/ 28 w 97"/>
                      <a:gd name="T71" fmla="*/ 30 h 99"/>
                      <a:gd name="T72" fmla="*/ 83 w 97"/>
                      <a:gd name="T73" fmla="*/ 28 h 99"/>
                      <a:gd name="T74" fmla="*/ 71 w 97"/>
                      <a:gd name="T75" fmla="*/ 38 h 99"/>
                      <a:gd name="T76" fmla="*/ 89 w 97"/>
                      <a:gd name="T77" fmla="*/ 46 h 99"/>
                      <a:gd name="T78" fmla="*/ 83 w 97"/>
                      <a:gd name="T79" fmla="*/ 28 h 99"/>
                      <a:gd name="T80" fmla="*/ 51 w 97"/>
                      <a:gd name="T81" fmla="*/ 28 h 99"/>
                      <a:gd name="T82" fmla="*/ 59 w 97"/>
                      <a:gd name="T83" fmla="*/ 20 h 99"/>
                      <a:gd name="T84" fmla="*/ 51 w 97"/>
                      <a:gd name="T85" fmla="*/ 12 h 99"/>
                      <a:gd name="T86" fmla="*/ 42 w 97"/>
                      <a:gd name="T87" fmla="*/ 14 h 99"/>
                      <a:gd name="T88" fmla="*/ 34 w 97"/>
                      <a:gd name="T89" fmla="*/ 28 h 99"/>
                      <a:gd name="T90" fmla="*/ 47 w 97"/>
                      <a:gd name="T91" fmla="*/ 12 h 99"/>
                      <a:gd name="T92" fmla="*/ 63 w 97"/>
                      <a:gd name="T93" fmla="*/ 14 h 99"/>
                      <a:gd name="T94" fmla="*/ 69 w 97"/>
                      <a:gd name="T95" fmla="*/ 26 h 99"/>
                      <a:gd name="T96" fmla="*/ 73 w 97"/>
                      <a:gd name="T97" fmla="*/ 18 h 99"/>
                      <a:gd name="T98" fmla="*/ 59 w 97"/>
                      <a:gd name="T99" fmla="*/ 10 h 99"/>
                      <a:gd name="T100" fmla="*/ 30 w 97"/>
                      <a:gd name="T101" fmla="*/ 14 h 99"/>
                      <a:gd name="T102" fmla="*/ 18 w 97"/>
                      <a:gd name="T103" fmla="*/ 24 h 99"/>
                      <a:gd name="T104" fmla="*/ 32 w 97"/>
                      <a:gd name="T105" fmla="*/ 20 h 99"/>
                      <a:gd name="T106" fmla="*/ 38 w 97"/>
                      <a:gd name="T107" fmla="*/ 10 h 99"/>
                      <a:gd name="T108" fmla="*/ 67 w 97"/>
                      <a:gd name="T109" fmla="*/ 4 h 99"/>
                      <a:gd name="T110" fmla="*/ 93 w 97"/>
                      <a:gd name="T111" fmla="*/ 30 h 99"/>
                      <a:gd name="T112" fmla="*/ 93 w 97"/>
                      <a:gd name="T113" fmla="*/ 69 h 99"/>
                      <a:gd name="T114" fmla="*/ 67 w 97"/>
                      <a:gd name="T115" fmla="*/ 95 h 99"/>
                      <a:gd name="T116" fmla="*/ 30 w 97"/>
                      <a:gd name="T117" fmla="*/ 95 h 99"/>
                      <a:gd name="T118" fmla="*/ 4 w 97"/>
                      <a:gd name="T119" fmla="*/ 69 h 99"/>
                      <a:gd name="T120" fmla="*/ 4 w 97"/>
                      <a:gd name="T121" fmla="*/ 30 h 99"/>
                      <a:gd name="T122" fmla="*/ 30 w 97"/>
                      <a:gd name="T123" fmla="*/ 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7" h="99">
                        <a:moveTo>
                          <a:pt x="69" y="73"/>
                        </a:moveTo>
                        <a:lnTo>
                          <a:pt x="65" y="79"/>
                        </a:lnTo>
                        <a:lnTo>
                          <a:pt x="63" y="85"/>
                        </a:lnTo>
                        <a:lnTo>
                          <a:pt x="59" y="89"/>
                        </a:lnTo>
                        <a:lnTo>
                          <a:pt x="67" y="85"/>
                        </a:lnTo>
                        <a:lnTo>
                          <a:pt x="73" y="81"/>
                        </a:lnTo>
                        <a:lnTo>
                          <a:pt x="79" y="75"/>
                        </a:lnTo>
                        <a:lnTo>
                          <a:pt x="69" y="73"/>
                        </a:lnTo>
                        <a:close/>
                        <a:moveTo>
                          <a:pt x="28" y="73"/>
                        </a:moveTo>
                        <a:lnTo>
                          <a:pt x="18" y="75"/>
                        </a:lnTo>
                        <a:lnTo>
                          <a:pt x="24" y="81"/>
                        </a:lnTo>
                        <a:lnTo>
                          <a:pt x="30" y="85"/>
                        </a:lnTo>
                        <a:lnTo>
                          <a:pt x="38" y="89"/>
                        </a:lnTo>
                        <a:lnTo>
                          <a:pt x="34" y="85"/>
                        </a:lnTo>
                        <a:lnTo>
                          <a:pt x="32" y="79"/>
                        </a:lnTo>
                        <a:lnTo>
                          <a:pt x="28" y="73"/>
                        </a:lnTo>
                        <a:close/>
                        <a:moveTo>
                          <a:pt x="51" y="71"/>
                        </a:moveTo>
                        <a:lnTo>
                          <a:pt x="51" y="87"/>
                        </a:lnTo>
                        <a:lnTo>
                          <a:pt x="55" y="85"/>
                        </a:lnTo>
                        <a:lnTo>
                          <a:pt x="61" y="77"/>
                        </a:lnTo>
                        <a:lnTo>
                          <a:pt x="63" y="73"/>
                        </a:lnTo>
                        <a:lnTo>
                          <a:pt x="51" y="71"/>
                        </a:lnTo>
                        <a:close/>
                        <a:moveTo>
                          <a:pt x="47" y="71"/>
                        </a:moveTo>
                        <a:lnTo>
                          <a:pt x="34" y="73"/>
                        </a:lnTo>
                        <a:lnTo>
                          <a:pt x="38" y="79"/>
                        </a:lnTo>
                        <a:lnTo>
                          <a:pt x="42" y="85"/>
                        </a:lnTo>
                        <a:lnTo>
                          <a:pt x="47" y="87"/>
                        </a:lnTo>
                        <a:lnTo>
                          <a:pt x="47" y="71"/>
                        </a:lnTo>
                        <a:close/>
                        <a:moveTo>
                          <a:pt x="71" y="53"/>
                        </a:moveTo>
                        <a:lnTo>
                          <a:pt x="71" y="61"/>
                        </a:lnTo>
                        <a:lnTo>
                          <a:pt x="69" y="69"/>
                        </a:lnTo>
                        <a:lnTo>
                          <a:pt x="83" y="71"/>
                        </a:lnTo>
                        <a:lnTo>
                          <a:pt x="87" y="63"/>
                        </a:lnTo>
                        <a:lnTo>
                          <a:pt x="89" y="53"/>
                        </a:lnTo>
                        <a:lnTo>
                          <a:pt x="71" y="53"/>
                        </a:lnTo>
                        <a:close/>
                        <a:moveTo>
                          <a:pt x="51" y="53"/>
                        </a:moveTo>
                        <a:lnTo>
                          <a:pt x="51" y="67"/>
                        </a:lnTo>
                        <a:lnTo>
                          <a:pt x="65" y="67"/>
                        </a:lnTo>
                        <a:lnTo>
                          <a:pt x="67" y="61"/>
                        </a:lnTo>
                        <a:lnTo>
                          <a:pt x="67" y="53"/>
                        </a:lnTo>
                        <a:lnTo>
                          <a:pt x="51" y="53"/>
                        </a:lnTo>
                        <a:close/>
                        <a:moveTo>
                          <a:pt x="30" y="53"/>
                        </a:moveTo>
                        <a:lnTo>
                          <a:pt x="30" y="61"/>
                        </a:lnTo>
                        <a:lnTo>
                          <a:pt x="32" y="67"/>
                        </a:lnTo>
                        <a:lnTo>
                          <a:pt x="47" y="67"/>
                        </a:lnTo>
                        <a:lnTo>
                          <a:pt x="47" y="53"/>
                        </a:lnTo>
                        <a:lnTo>
                          <a:pt x="30" y="53"/>
                        </a:lnTo>
                        <a:close/>
                        <a:moveTo>
                          <a:pt x="8" y="53"/>
                        </a:moveTo>
                        <a:lnTo>
                          <a:pt x="10" y="63"/>
                        </a:lnTo>
                        <a:lnTo>
                          <a:pt x="14" y="71"/>
                        </a:lnTo>
                        <a:lnTo>
                          <a:pt x="28" y="69"/>
                        </a:lnTo>
                        <a:lnTo>
                          <a:pt x="26" y="61"/>
                        </a:lnTo>
                        <a:lnTo>
                          <a:pt x="26" y="53"/>
                        </a:lnTo>
                        <a:lnTo>
                          <a:pt x="8" y="53"/>
                        </a:lnTo>
                        <a:close/>
                        <a:moveTo>
                          <a:pt x="32" y="32"/>
                        </a:moveTo>
                        <a:lnTo>
                          <a:pt x="30" y="38"/>
                        </a:lnTo>
                        <a:lnTo>
                          <a:pt x="30" y="46"/>
                        </a:lnTo>
                        <a:lnTo>
                          <a:pt x="47" y="46"/>
                        </a:lnTo>
                        <a:lnTo>
                          <a:pt x="47" y="32"/>
                        </a:lnTo>
                        <a:lnTo>
                          <a:pt x="32" y="32"/>
                        </a:lnTo>
                        <a:close/>
                        <a:moveTo>
                          <a:pt x="65" y="32"/>
                        </a:moveTo>
                        <a:lnTo>
                          <a:pt x="51" y="32"/>
                        </a:lnTo>
                        <a:lnTo>
                          <a:pt x="51" y="46"/>
                        </a:lnTo>
                        <a:lnTo>
                          <a:pt x="67" y="46"/>
                        </a:lnTo>
                        <a:lnTo>
                          <a:pt x="67" y="38"/>
                        </a:lnTo>
                        <a:lnTo>
                          <a:pt x="65" y="32"/>
                        </a:lnTo>
                        <a:close/>
                        <a:moveTo>
                          <a:pt x="14" y="28"/>
                        </a:moveTo>
                        <a:lnTo>
                          <a:pt x="10" y="36"/>
                        </a:lnTo>
                        <a:lnTo>
                          <a:pt x="8" y="46"/>
                        </a:lnTo>
                        <a:lnTo>
                          <a:pt x="26" y="46"/>
                        </a:lnTo>
                        <a:lnTo>
                          <a:pt x="26" y="38"/>
                        </a:lnTo>
                        <a:lnTo>
                          <a:pt x="28" y="30"/>
                        </a:lnTo>
                        <a:lnTo>
                          <a:pt x="14" y="28"/>
                        </a:lnTo>
                        <a:close/>
                        <a:moveTo>
                          <a:pt x="83" y="28"/>
                        </a:moveTo>
                        <a:lnTo>
                          <a:pt x="69" y="30"/>
                        </a:lnTo>
                        <a:lnTo>
                          <a:pt x="71" y="38"/>
                        </a:lnTo>
                        <a:lnTo>
                          <a:pt x="71" y="46"/>
                        </a:lnTo>
                        <a:lnTo>
                          <a:pt x="89" y="46"/>
                        </a:lnTo>
                        <a:lnTo>
                          <a:pt x="87" y="36"/>
                        </a:lnTo>
                        <a:lnTo>
                          <a:pt x="83" y="28"/>
                        </a:lnTo>
                        <a:close/>
                        <a:moveTo>
                          <a:pt x="51" y="12"/>
                        </a:moveTo>
                        <a:lnTo>
                          <a:pt x="51" y="28"/>
                        </a:lnTo>
                        <a:lnTo>
                          <a:pt x="63" y="28"/>
                        </a:lnTo>
                        <a:lnTo>
                          <a:pt x="59" y="20"/>
                        </a:lnTo>
                        <a:lnTo>
                          <a:pt x="55" y="14"/>
                        </a:lnTo>
                        <a:lnTo>
                          <a:pt x="51" y="12"/>
                        </a:lnTo>
                        <a:close/>
                        <a:moveTo>
                          <a:pt x="47" y="12"/>
                        </a:moveTo>
                        <a:lnTo>
                          <a:pt x="42" y="14"/>
                        </a:lnTo>
                        <a:lnTo>
                          <a:pt x="36" y="22"/>
                        </a:lnTo>
                        <a:lnTo>
                          <a:pt x="34" y="28"/>
                        </a:lnTo>
                        <a:lnTo>
                          <a:pt x="47" y="28"/>
                        </a:lnTo>
                        <a:lnTo>
                          <a:pt x="47" y="12"/>
                        </a:lnTo>
                        <a:close/>
                        <a:moveTo>
                          <a:pt x="59" y="10"/>
                        </a:moveTo>
                        <a:lnTo>
                          <a:pt x="63" y="14"/>
                        </a:lnTo>
                        <a:lnTo>
                          <a:pt x="65" y="20"/>
                        </a:lnTo>
                        <a:lnTo>
                          <a:pt x="69" y="26"/>
                        </a:lnTo>
                        <a:lnTo>
                          <a:pt x="79" y="24"/>
                        </a:lnTo>
                        <a:lnTo>
                          <a:pt x="73" y="18"/>
                        </a:lnTo>
                        <a:lnTo>
                          <a:pt x="67" y="14"/>
                        </a:lnTo>
                        <a:lnTo>
                          <a:pt x="59" y="10"/>
                        </a:lnTo>
                        <a:close/>
                        <a:moveTo>
                          <a:pt x="38" y="10"/>
                        </a:moveTo>
                        <a:lnTo>
                          <a:pt x="30" y="14"/>
                        </a:lnTo>
                        <a:lnTo>
                          <a:pt x="24" y="18"/>
                        </a:lnTo>
                        <a:lnTo>
                          <a:pt x="18" y="24"/>
                        </a:lnTo>
                        <a:lnTo>
                          <a:pt x="28" y="26"/>
                        </a:lnTo>
                        <a:lnTo>
                          <a:pt x="32" y="20"/>
                        </a:lnTo>
                        <a:lnTo>
                          <a:pt x="34" y="14"/>
                        </a:lnTo>
                        <a:lnTo>
                          <a:pt x="38" y="10"/>
                        </a:lnTo>
                        <a:close/>
                        <a:moveTo>
                          <a:pt x="49" y="0"/>
                        </a:moveTo>
                        <a:lnTo>
                          <a:pt x="67" y="4"/>
                        </a:lnTo>
                        <a:lnTo>
                          <a:pt x="83" y="14"/>
                        </a:lnTo>
                        <a:lnTo>
                          <a:pt x="93" y="30"/>
                        </a:lnTo>
                        <a:lnTo>
                          <a:pt x="97" y="50"/>
                        </a:lnTo>
                        <a:lnTo>
                          <a:pt x="93" y="69"/>
                        </a:lnTo>
                        <a:lnTo>
                          <a:pt x="83" y="85"/>
                        </a:lnTo>
                        <a:lnTo>
                          <a:pt x="67" y="95"/>
                        </a:lnTo>
                        <a:lnTo>
                          <a:pt x="49" y="99"/>
                        </a:lnTo>
                        <a:lnTo>
                          <a:pt x="30" y="95"/>
                        </a:lnTo>
                        <a:lnTo>
                          <a:pt x="14" y="85"/>
                        </a:lnTo>
                        <a:lnTo>
                          <a:pt x="4" y="69"/>
                        </a:lnTo>
                        <a:lnTo>
                          <a:pt x="0" y="50"/>
                        </a:lnTo>
                        <a:lnTo>
                          <a:pt x="4" y="30"/>
                        </a:lnTo>
                        <a:lnTo>
                          <a:pt x="14" y="14"/>
                        </a:lnTo>
                        <a:lnTo>
                          <a:pt x="30" y="4"/>
                        </a:lnTo>
                        <a:lnTo>
                          <a:pt x="49"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grpSp>
          </p:grpSp>
          <p:grpSp>
            <p:nvGrpSpPr>
              <p:cNvPr id="20" name="组合 19">
                <a:extLst>
                  <a:ext uri="{FF2B5EF4-FFF2-40B4-BE49-F238E27FC236}">
                    <a16:creationId xmlns:a16="http://schemas.microsoft.com/office/drawing/2014/main" xmlns="" id="{612C751D-F611-4569-AA40-12BC88E01F64}"/>
                  </a:ext>
                </a:extLst>
              </p:cNvPr>
              <p:cNvGrpSpPr/>
              <p:nvPr/>
            </p:nvGrpSpPr>
            <p:grpSpPr>
              <a:xfrm>
                <a:off x="5238881" y="3963328"/>
                <a:ext cx="763063" cy="444643"/>
                <a:chOff x="5238881" y="3710891"/>
                <a:chExt cx="763063" cy="444643"/>
              </a:xfrm>
              <a:solidFill>
                <a:schemeClr val="bg1"/>
              </a:solidFill>
            </p:grpSpPr>
            <p:sp>
              <p:nvSpPr>
                <p:cNvPr id="21" name="Freeform 82">
                  <a:extLst>
                    <a:ext uri="{FF2B5EF4-FFF2-40B4-BE49-F238E27FC236}">
                      <a16:creationId xmlns:a16="http://schemas.microsoft.com/office/drawing/2014/main" xmlns="" id="{98DF8907-7055-47D4-88DA-2DA65AE1B9D3}"/>
                    </a:ext>
                  </a:extLst>
                </p:cNvPr>
                <p:cNvSpPr/>
                <p:nvPr/>
              </p:nvSpPr>
              <p:spPr bwMode="auto">
                <a:xfrm>
                  <a:off x="5238881" y="3759658"/>
                  <a:ext cx="203676" cy="347109"/>
                </a:xfrm>
                <a:custGeom>
                  <a:avLst/>
                  <a:gdLst>
                    <a:gd name="T0" fmla="*/ 61 w 71"/>
                    <a:gd name="T1" fmla="*/ 0 h 121"/>
                    <a:gd name="T2" fmla="*/ 65 w 71"/>
                    <a:gd name="T3" fmla="*/ 0 h 121"/>
                    <a:gd name="T4" fmla="*/ 67 w 71"/>
                    <a:gd name="T5" fmla="*/ 3 h 121"/>
                    <a:gd name="T6" fmla="*/ 71 w 71"/>
                    <a:gd name="T7" fmla="*/ 7 h 121"/>
                    <a:gd name="T8" fmla="*/ 71 w 71"/>
                    <a:gd name="T9" fmla="*/ 11 h 121"/>
                    <a:gd name="T10" fmla="*/ 71 w 71"/>
                    <a:gd name="T11" fmla="*/ 15 h 121"/>
                    <a:gd name="T12" fmla="*/ 67 w 71"/>
                    <a:gd name="T13" fmla="*/ 19 h 121"/>
                    <a:gd name="T14" fmla="*/ 26 w 71"/>
                    <a:gd name="T15" fmla="*/ 60 h 121"/>
                    <a:gd name="T16" fmla="*/ 67 w 71"/>
                    <a:gd name="T17" fmla="*/ 102 h 121"/>
                    <a:gd name="T18" fmla="*/ 71 w 71"/>
                    <a:gd name="T19" fmla="*/ 106 h 121"/>
                    <a:gd name="T20" fmla="*/ 71 w 71"/>
                    <a:gd name="T21" fmla="*/ 111 h 121"/>
                    <a:gd name="T22" fmla="*/ 71 w 71"/>
                    <a:gd name="T23" fmla="*/ 115 h 121"/>
                    <a:gd name="T24" fmla="*/ 67 w 71"/>
                    <a:gd name="T25" fmla="*/ 117 h 121"/>
                    <a:gd name="T26" fmla="*/ 61 w 71"/>
                    <a:gd name="T27" fmla="*/ 121 h 121"/>
                    <a:gd name="T28" fmla="*/ 53 w 71"/>
                    <a:gd name="T29" fmla="*/ 117 h 121"/>
                    <a:gd name="T30" fmla="*/ 4 w 71"/>
                    <a:gd name="T31" fmla="*/ 68 h 121"/>
                    <a:gd name="T32" fmla="*/ 0 w 71"/>
                    <a:gd name="T33" fmla="*/ 60 h 121"/>
                    <a:gd name="T34" fmla="*/ 4 w 71"/>
                    <a:gd name="T35" fmla="*/ 53 h 121"/>
                    <a:gd name="T36" fmla="*/ 53 w 71"/>
                    <a:gd name="T37" fmla="*/ 3 h 121"/>
                    <a:gd name="T38" fmla="*/ 57 w 71"/>
                    <a:gd name="T39" fmla="*/ 0 h 121"/>
                    <a:gd name="T40" fmla="*/ 61 w 71"/>
                    <a:gd name="T4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1">
                      <a:moveTo>
                        <a:pt x="61" y="0"/>
                      </a:moveTo>
                      <a:lnTo>
                        <a:pt x="65" y="0"/>
                      </a:lnTo>
                      <a:lnTo>
                        <a:pt x="67" y="3"/>
                      </a:lnTo>
                      <a:lnTo>
                        <a:pt x="71" y="7"/>
                      </a:lnTo>
                      <a:lnTo>
                        <a:pt x="71" y="11"/>
                      </a:lnTo>
                      <a:lnTo>
                        <a:pt x="71" y="15"/>
                      </a:lnTo>
                      <a:lnTo>
                        <a:pt x="67" y="19"/>
                      </a:lnTo>
                      <a:lnTo>
                        <a:pt x="26" y="60"/>
                      </a:lnTo>
                      <a:lnTo>
                        <a:pt x="67" y="102"/>
                      </a:lnTo>
                      <a:lnTo>
                        <a:pt x="71" y="106"/>
                      </a:lnTo>
                      <a:lnTo>
                        <a:pt x="71" y="111"/>
                      </a:lnTo>
                      <a:lnTo>
                        <a:pt x="71" y="115"/>
                      </a:lnTo>
                      <a:lnTo>
                        <a:pt x="67" y="117"/>
                      </a:lnTo>
                      <a:lnTo>
                        <a:pt x="61" y="121"/>
                      </a:lnTo>
                      <a:lnTo>
                        <a:pt x="53" y="117"/>
                      </a:lnTo>
                      <a:lnTo>
                        <a:pt x="4" y="68"/>
                      </a:lnTo>
                      <a:lnTo>
                        <a:pt x="0" y="60"/>
                      </a:lnTo>
                      <a:lnTo>
                        <a:pt x="4" y="53"/>
                      </a:lnTo>
                      <a:lnTo>
                        <a:pt x="53" y="3"/>
                      </a:lnTo>
                      <a:lnTo>
                        <a:pt x="57" y="0"/>
                      </a:lnTo>
                      <a:lnTo>
                        <a:pt x="61" y="0"/>
                      </a:lnTo>
                      <a:close/>
                    </a:path>
                  </a:pathLst>
                </a:custGeom>
                <a:grpFill/>
                <a:ln w="0">
                  <a:noFill/>
                  <a:prstDash val="solid"/>
                  <a:round/>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grpSp>
              <p:nvGrpSpPr>
                <p:cNvPr id="22" name="组合 21">
                  <a:extLst>
                    <a:ext uri="{FF2B5EF4-FFF2-40B4-BE49-F238E27FC236}">
                      <a16:creationId xmlns:a16="http://schemas.microsoft.com/office/drawing/2014/main" xmlns="" id="{86FB4C1C-CE03-497B-A70F-E5740D4A6733}"/>
                    </a:ext>
                  </a:extLst>
                </p:cNvPr>
                <p:cNvGrpSpPr/>
                <p:nvPr/>
              </p:nvGrpSpPr>
              <p:grpSpPr>
                <a:xfrm>
                  <a:off x="5557301" y="3710891"/>
                  <a:ext cx="444643" cy="444643"/>
                  <a:chOff x="5557301" y="3705153"/>
                  <a:chExt cx="444643" cy="444643"/>
                </a:xfrm>
                <a:grpFill/>
              </p:grpSpPr>
              <p:sp>
                <p:nvSpPr>
                  <p:cNvPr id="23" name="Freeform 210">
                    <a:extLst>
                      <a:ext uri="{FF2B5EF4-FFF2-40B4-BE49-F238E27FC236}">
                        <a16:creationId xmlns:a16="http://schemas.microsoft.com/office/drawing/2014/main" xmlns="" id="{2DC2E928-1AED-4542-9C37-3CB288931064}"/>
                      </a:ext>
                    </a:extLst>
                  </p:cNvPr>
                  <p:cNvSpPr>
                    <a:spLocks noEditPoints="1"/>
                  </p:cNvSpPr>
                  <p:nvPr/>
                </p:nvSpPr>
                <p:spPr bwMode="auto">
                  <a:xfrm>
                    <a:off x="5557301" y="3705153"/>
                    <a:ext cx="444643" cy="444643"/>
                  </a:xfrm>
                  <a:custGeom>
                    <a:avLst/>
                    <a:gdLst>
                      <a:gd name="T0" fmla="*/ 78 w 155"/>
                      <a:gd name="T1" fmla="*/ 8 h 155"/>
                      <a:gd name="T2" fmla="*/ 61 w 155"/>
                      <a:gd name="T3" fmla="*/ 10 h 155"/>
                      <a:gd name="T4" fmla="*/ 43 w 155"/>
                      <a:gd name="T5" fmla="*/ 19 h 155"/>
                      <a:gd name="T6" fmla="*/ 25 w 155"/>
                      <a:gd name="T7" fmla="*/ 35 h 155"/>
                      <a:gd name="T8" fmla="*/ 13 w 155"/>
                      <a:gd name="T9" fmla="*/ 55 h 155"/>
                      <a:gd name="T10" fmla="*/ 9 w 155"/>
                      <a:gd name="T11" fmla="*/ 78 h 155"/>
                      <a:gd name="T12" fmla="*/ 11 w 155"/>
                      <a:gd name="T13" fmla="*/ 96 h 155"/>
                      <a:gd name="T14" fmla="*/ 19 w 155"/>
                      <a:gd name="T15" fmla="*/ 112 h 155"/>
                      <a:gd name="T16" fmla="*/ 33 w 155"/>
                      <a:gd name="T17" fmla="*/ 131 h 155"/>
                      <a:gd name="T18" fmla="*/ 55 w 155"/>
                      <a:gd name="T19" fmla="*/ 143 h 155"/>
                      <a:gd name="T20" fmla="*/ 78 w 155"/>
                      <a:gd name="T21" fmla="*/ 147 h 155"/>
                      <a:gd name="T22" fmla="*/ 94 w 155"/>
                      <a:gd name="T23" fmla="*/ 145 h 155"/>
                      <a:gd name="T24" fmla="*/ 112 w 155"/>
                      <a:gd name="T25" fmla="*/ 139 h 155"/>
                      <a:gd name="T26" fmla="*/ 130 w 155"/>
                      <a:gd name="T27" fmla="*/ 123 h 155"/>
                      <a:gd name="T28" fmla="*/ 143 w 155"/>
                      <a:gd name="T29" fmla="*/ 102 h 155"/>
                      <a:gd name="T30" fmla="*/ 147 w 155"/>
                      <a:gd name="T31" fmla="*/ 78 h 155"/>
                      <a:gd name="T32" fmla="*/ 145 w 155"/>
                      <a:gd name="T33" fmla="*/ 61 h 155"/>
                      <a:gd name="T34" fmla="*/ 136 w 155"/>
                      <a:gd name="T35" fmla="*/ 45 h 155"/>
                      <a:gd name="T36" fmla="*/ 122 w 155"/>
                      <a:gd name="T37" fmla="*/ 25 h 155"/>
                      <a:gd name="T38" fmla="*/ 100 w 155"/>
                      <a:gd name="T39" fmla="*/ 12 h 155"/>
                      <a:gd name="T40" fmla="*/ 78 w 155"/>
                      <a:gd name="T41" fmla="*/ 8 h 155"/>
                      <a:gd name="T42" fmla="*/ 78 w 155"/>
                      <a:gd name="T43" fmla="*/ 0 h 155"/>
                      <a:gd name="T44" fmla="*/ 104 w 155"/>
                      <a:gd name="T45" fmla="*/ 6 h 155"/>
                      <a:gd name="T46" fmla="*/ 126 w 155"/>
                      <a:gd name="T47" fmla="*/ 19 h 155"/>
                      <a:gd name="T48" fmla="*/ 145 w 155"/>
                      <a:gd name="T49" fmla="*/ 41 h 155"/>
                      <a:gd name="T50" fmla="*/ 153 w 155"/>
                      <a:gd name="T51" fmla="*/ 59 h 155"/>
                      <a:gd name="T52" fmla="*/ 155 w 155"/>
                      <a:gd name="T53" fmla="*/ 78 h 155"/>
                      <a:gd name="T54" fmla="*/ 151 w 155"/>
                      <a:gd name="T55" fmla="*/ 104 h 155"/>
                      <a:gd name="T56" fmla="*/ 136 w 155"/>
                      <a:gd name="T57" fmla="*/ 127 h 155"/>
                      <a:gd name="T58" fmla="*/ 116 w 155"/>
                      <a:gd name="T59" fmla="*/ 145 h 155"/>
                      <a:gd name="T60" fmla="*/ 96 w 155"/>
                      <a:gd name="T61" fmla="*/ 153 h 155"/>
                      <a:gd name="T62" fmla="*/ 78 w 155"/>
                      <a:gd name="T63" fmla="*/ 155 h 155"/>
                      <a:gd name="T64" fmla="*/ 51 w 155"/>
                      <a:gd name="T65" fmla="*/ 151 h 155"/>
                      <a:gd name="T66" fmla="*/ 29 w 155"/>
                      <a:gd name="T67" fmla="*/ 137 h 155"/>
                      <a:gd name="T68" fmla="*/ 11 w 155"/>
                      <a:gd name="T69" fmla="*/ 116 h 155"/>
                      <a:gd name="T70" fmla="*/ 3 w 155"/>
                      <a:gd name="T71" fmla="*/ 98 h 155"/>
                      <a:gd name="T72" fmla="*/ 0 w 155"/>
                      <a:gd name="T73" fmla="*/ 78 h 155"/>
                      <a:gd name="T74" fmla="*/ 5 w 155"/>
                      <a:gd name="T75" fmla="*/ 51 h 155"/>
                      <a:gd name="T76" fmla="*/ 19 w 155"/>
                      <a:gd name="T77" fmla="*/ 29 h 155"/>
                      <a:gd name="T78" fmla="*/ 39 w 155"/>
                      <a:gd name="T79" fmla="*/ 10 h 155"/>
                      <a:gd name="T80" fmla="*/ 59 w 155"/>
                      <a:gd name="T81" fmla="*/ 2 h 155"/>
                      <a:gd name="T82" fmla="*/ 78 w 155"/>
                      <a:gd name="T8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5" h="155">
                        <a:moveTo>
                          <a:pt x="78" y="8"/>
                        </a:moveTo>
                        <a:lnTo>
                          <a:pt x="61" y="10"/>
                        </a:lnTo>
                        <a:lnTo>
                          <a:pt x="43" y="19"/>
                        </a:lnTo>
                        <a:lnTo>
                          <a:pt x="25" y="35"/>
                        </a:lnTo>
                        <a:lnTo>
                          <a:pt x="13" y="55"/>
                        </a:lnTo>
                        <a:lnTo>
                          <a:pt x="9" y="78"/>
                        </a:lnTo>
                        <a:lnTo>
                          <a:pt x="11" y="96"/>
                        </a:lnTo>
                        <a:lnTo>
                          <a:pt x="19" y="112"/>
                        </a:lnTo>
                        <a:lnTo>
                          <a:pt x="33" y="131"/>
                        </a:lnTo>
                        <a:lnTo>
                          <a:pt x="55" y="143"/>
                        </a:lnTo>
                        <a:lnTo>
                          <a:pt x="78" y="147"/>
                        </a:lnTo>
                        <a:lnTo>
                          <a:pt x="94" y="145"/>
                        </a:lnTo>
                        <a:lnTo>
                          <a:pt x="112" y="139"/>
                        </a:lnTo>
                        <a:lnTo>
                          <a:pt x="130" y="123"/>
                        </a:lnTo>
                        <a:lnTo>
                          <a:pt x="143" y="102"/>
                        </a:lnTo>
                        <a:lnTo>
                          <a:pt x="147" y="78"/>
                        </a:lnTo>
                        <a:lnTo>
                          <a:pt x="145" y="61"/>
                        </a:lnTo>
                        <a:lnTo>
                          <a:pt x="136" y="45"/>
                        </a:lnTo>
                        <a:lnTo>
                          <a:pt x="122" y="25"/>
                        </a:lnTo>
                        <a:lnTo>
                          <a:pt x="100" y="12"/>
                        </a:lnTo>
                        <a:lnTo>
                          <a:pt x="78" y="8"/>
                        </a:lnTo>
                        <a:close/>
                        <a:moveTo>
                          <a:pt x="78" y="0"/>
                        </a:moveTo>
                        <a:lnTo>
                          <a:pt x="104" y="6"/>
                        </a:lnTo>
                        <a:lnTo>
                          <a:pt x="126" y="19"/>
                        </a:lnTo>
                        <a:lnTo>
                          <a:pt x="145" y="41"/>
                        </a:lnTo>
                        <a:lnTo>
                          <a:pt x="153" y="59"/>
                        </a:lnTo>
                        <a:lnTo>
                          <a:pt x="155" y="78"/>
                        </a:lnTo>
                        <a:lnTo>
                          <a:pt x="151" y="104"/>
                        </a:lnTo>
                        <a:lnTo>
                          <a:pt x="136" y="127"/>
                        </a:lnTo>
                        <a:lnTo>
                          <a:pt x="116" y="145"/>
                        </a:lnTo>
                        <a:lnTo>
                          <a:pt x="96" y="153"/>
                        </a:lnTo>
                        <a:lnTo>
                          <a:pt x="78" y="155"/>
                        </a:lnTo>
                        <a:lnTo>
                          <a:pt x="51" y="151"/>
                        </a:lnTo>
                        <a:lnTo>
                          <a:pt x="29" y="137"/>
                        </a:lnTo>
                        <a:lnTo>
                          <a:pt x="11" y="116"/>
                        </a:lnTo>
                        <a:lnTo>
                          <a:pt x="3" y="98"/>
                        </a:lnTo>
                        <a:lnTo>
                          <a:pt x="0" y="78"/>
                        </a:lnTo>
                        <a:lnTo>
                          <a:pt x="5" y="51"/>
                        </a:lnTo>
                        <a:lnTo>
                          <a:pt x="19" y="29"/>
                        </a:lnTo>
                        <a:lnTo>
                          <a:pt x="39" y="10"/>
                        </a:lnTo>
                        <a:lnTo>
                          <a:pt x="59" y="2"/>
                        </a:lnTo>
                        <a:lnTo>
                          <a:pt x="78" y="0"/>
                        </a:lnTo>
                        <a:close/>
                      </a:path>
                    </a:pathLst>
                  </a:custGeom>
                  <a:grpFill/>
                  <a:ln w="0">
                    <a:noFill/>
                    <a:prstDash val="solid"/>
                    <a:round/>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sp>
                <p:nvSpPr>
                  <p:cNvPr id="24" name="Freeform 211">
                    <a:extLst>
                      <a:ext uri="{FF2B5EF4-FFF2-40B4-BE49-F238E27FC236}">
                        <a16:creationId xmlns:a16="http://schemas.microsoft.com/office/drawing/2014/main" xmlns="" id="{D039E581-C4EE-4B2A-B043-13BE7A92553D}"/>
                      </a:ext>
                    </a:extLst>
                  </p:cNvPr>
                  <p:cNvSpPr/>
                  <p:nvPr/>
                </p:nvSpPr>
                <p:spPr bwMode="auto">
                  <a:xfrm>
                    <a:off x="5651968" y="3817031"/>
                    <a:ext cx="255312" cy="226625"/>
                  </a:xfrm>
                  <a:custGeom>
                    <a:avLst/>
                    <a:gdLst>
                      <a:gd name="T0" fmla="*/ 2 w 89"/>
                      <a:gd name="T1" fmla="*/ 0 h 79"/>
                      <a:gd name="T2" fmla="*/ 6 w 89"/>
                      <a:gd name="T3" fmla="*/ 4 h 79"/>
                      <a:gd name="T4" fmla="*/ 6 w 89"/>
                      <a:gd name="T5" fmla="*/ 71 h 79"/>
                      <a:gd name="T6" fmla="*/ 87 w 89"/>
                      <a:gd name="T7" fmla="*/ 71 h 79"/>
                      <a:gd name="T8" fmla="*/ 89 w 89"/>
                      <a:gd name="T9" fmla="*/ 75 h 79"/>
                      <a:gd name="T10" fmla="*/ 87 w 89"/>
                      <a:gd name="T11" fmla="*/ 79 h 79"/>
                      <a:gd name="T12" fmla="*/ 6 w 89"/>
                      <a:gd name="T13" fmla="*/ 79 h 79"/>
                      <a:gd name="T14" fmla="*/ 2 w 89"/>
                      <a:gd name="T15" fmla="*/ 77 h 79"/>
                      <a:gd name="T16" fmla="*/ 0 w 89"/>
                      <a:gd name="T17" fmla="*/ 75 h 79"/>
                      <a:gd name="T18" fmla="*/ 0 w 89"/>
                      <a:gd name="T19" fmla="*/ 71 h 79"/>
                      <a:gd name="T20" fmla="*/ 0 w 89"/>
                      <a:gd name="T21" fmla="*/ 4 h 79"/>
                      <a:gd name="T22" fmla="*/ 2 w 89"/>
                      <a:gd name="T23"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 h="79">
                        <a:moveTo>
                          <a:pt x="2" y="0"/>
                        </a:moveTo>
                        <a:lnTo>
                          <a:pt x="6" y="4"/>
                        </a:lnTo>
                        <a:lnTo>
                          <a:pt x="6" y="71"/>
                        </a:lnTo>
                        <a:lnTo>
                          <a:pt x="87" y="71"/>
                        </a:lnTo>
                        <a:lnTo>
                          <a:pt x="89" y="75"/>
                        </a:lnTo>
                        <a:lnTo>
                          <a:pt x="87" y="79"/>
                        </a:lnTo>
                        <a:lnTo>
                          <a:pt x="6" y="79"/>
                        </a:lnTo>
                        <a:lnTo>
                          <a:pt x="2" y="77"/>
                        </a:lnTo>
                        <a:lnTo>
                          <a:pt x="0" y="75"/>
                        </a:lnTo>
                        <a:lnTo>
                          <a:pt x="0" y="71"/>
                        </a:lnTo>
                        <a:lnTo>
                          <a:pt x="0" y="4"/>
                        </a:lnTo>
                        <a:lnTo>
                          <a:pt x="2" y="0"/>
                        </a:lnTo>
                        <a:close/>
                      </a:path>
                    </a:pathLst>
                  </a:custGeom>
                  <a:grpFill/>
                  <a:ln w="0">
                    <a:noFill/>
                    <a:prstDash val="solid"/>
                    <a:round/>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sp>
                <p:nvSpPr>
                  <p:cNvPr id="25" name="Freeform 212">
                    <a:extLst>
                      <a:ext uri="{FF2B5EF4-FFF2-40B4-BE49-F238E27FC236}">
                        <a16:creationId xmlns:a16="http://schemas.microsoft.com/office/drawing/2014/main" xmlns="" id="{C9771485-199A-4F2E-B708-3FFBB7375137}"/>
                      </a:ext>
                    </a:extLst>
                  </p:cNvPr>
                  <p:cNvSpPr/>
                  <p:nvPr/>
                </p:nvSpPr>
                <p:spPr bwMode="auto">
                  <a:xfrm>
                    <a:off x="5692129" y="3822769"/>
                    <a:ext cx="209413" cy="180726"/>
                  </a:xfrm>
                  <a:custGeom>
                    <a:avLst/>
                    <a:gdLst>
                      <a:gd name="T0" fmla="*/ 69 w 73"/>
                      <a:gd name="T1" fmla="*/ 0 h 63"/>
                      <a:gd name="T2" fmla="*/ 71 w 73"/>
                      <a:gd name="T3" fmla="*/ 2 h 63"/>
                      <a:gd name="T4" fmla="*/ 73 w 73"/>
                      <a:gd name="T5" fmla="*/ 4 h 63"/>
                      <a:gd name="T6" fmla="*/ 69 w 73"/>
                      <a:gd name="T7" fmla="*/ 27 h 63"/>
                      <a:gd name="T8" fmla="*/ 65 w 73"/>
                      <a:gd name="T9" fmla="*/ 31 h 63"/>
                      <a:gd name="T10" fmla="*/ 63 w 73"/>
                      <a:gd name="T11" fmla="*/ 27 h 63"/>
                      <a:gd name="T12" fmla="*/ 65 w 73"/>
                      <a:gd name="T13" fmla="*/ 16 h 63"/>
                      <a:gd name="T14" fmla="*/ 45 w 73"/>
                      <a:gd name="T15" fmla="*/ 43 h 63"/>
                      <a:gd name="T16" fmla="*/ 43 w 73"/>
                      <a:gd name="T17" fmla="*/ 45 h 63"/>
                      <a:gd name="T18" fmla="*/ 39 w 73"/>
                      <a:gd name="T19" fmla="*/ 45 h 63"/>
                      <a:gd name="T20" fmla="*/ 27 w 73"/>
                      <a:gd name="T21" fmla="*/ 35 h 63"/>
                      <a:gd name="T22" fmla="*/ 6 w 73"/>
                      <a:gd name="T23" fmla="*/ 61 h 63"/>
                      <a:gd name="T24" fmla="*/ 4 w 73"/>
                      <a:gd name="T25" fmla="*/ 63 h 63"/>
                      <a:gd name="T26" fmla="*/ 0 w 73"/>
                      <a:gd name="T27" fmla="*/ 63 h 63"/>
                      <a:gd name="T28" fmla="*/ 0 w 73"/>
                      <a:gd name="T29" fmla="*/ 57 h 63"/>
                      <a:gd name="T30" fmla="*/ 20 w 73"/>
                      <a:gd name="T31" fmla="*/ 27 h 63"/>
                      <a:gd name="T32" fmla="*/ 24 w 73"/>
                      <a:gd name="T33" fmla="*/ 24 h 63"/>
                      <a:gd name="T34" fmla="*/ 27 w 73"/>
                      <a:gd name="T35" fmla="*/ 24 h 63"/>
                      <a:gd name="T36" fmla="*/ 41 w 73"/>
                      <a:gd name="T37" fmla="*/ 35 h 63"/>
                      <a:gd name="T38" fmla="*/ 57 w 73"/>
                      <a:gd name="T39" fmla="*/ 10 h 63"/>
                      <a:gd name="T40" fmla="*/ 49 w 73"/>
                      <a:gd name="T41" fmla="*/ 10 h 63"/>
                      <a:gd name="T42" fmla="*/ 45 w 73"/>
                      <a:gd name="T43" fmla="*/ 8 h 63"/>
                      <a:gd name="T44" fmla="*/ 47 w 73"/>
                      <a:gd name="T45" fmla="*/ 4 h 63"/>
                      <a:gd name="T46" fmla="*/ 69 w 73"/>
                      <a:gd name="T4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3" h="63">
                        <a:moveTo>
                          <a:pt x="69" y="0"/>
                        </a:moveTo>
                        <a:lnTo>
                          <a:pt x="71" y="2"/>
                        </a:lnTo>
                        <a:lnTo>
                          <a:pt x="73" y="4"/>
                        </a:lnTo>
                        <a:lnTo>
                          <a:pt x="69" y="27"/>
                        </a:lnTo>
                        <a:lnTo>
                          <a:pt x="65" y="31"/>
                        </a:lnTo>
                        <a:lnTo>
                          <a:pt x="63" y="27"/>
                        </a:lnTo>
                        <a:lnTo>
                          <a:pt x="65" y="16"/>
                        </a:lnTo>
                        <a:lnTo>
                          <a:pt x="45" y="43"/>
                        </a:lnTo>
                        <a:lnTo>
                          <a:pt x="43" y="45"/>
                        </a:lnTo>
                        <a:lnTo>
                          <a:pt x="39" y="45"/>
                        </a:lnTo>
                        <a:lnTo>
                          <a:pt x="27" y="35"/>
                        </a:lnTo>
                        <a:lnTo>
                          <a:pt x="6" y="61"/>
                        </a:lnTo>
                        <a:lnTo>
                          <a:pt x="4" y="63"/>
                        </a:lnTo>
                        <a:lnTo>
                          <a:pt x="0" y="63"/>
                        </a:lnTo>
                        <a:lnTo>
                          <a:pt x="0" y="57"/>
                        </a:lnTo>
                        <a:lnTo>
                          <a:pt x="20" y="27"/>
                        </a:lnTo>
                        <a:lnTo>
                          <a:pt x="24" y="24"/>
                        </a:lnTo>
                        <a:lnTo>
                          <a:pt x="27" y="24"/>
                        </a:lnTo>
                        <a:lnTo>
                          <a:pt x="41" y="35"/>
                        </a:lnTo>
                        <a:lnTo>
                          <a:pt x="57" y="10"/>
                        </a:lnTo>
                        <a:lnTo>
                          <a:pt x="49" y="10"/>
                        </a:lnTo>
                        <a:lnTo>
                          <a:pt x="45" y="8"/>
                        </a:lnTo>
                        <a:lnTo>
                          <a:pt x="47" y="4"/>
                        </a:lnTo>
                        <a:lnTo>
                          <a:pt x="69" y="0"/>
                        </a:lnTo>
                        <a:close/>
                      </a:path>
                    </a:pathLst>
                  </a:custGeom>
                  <a:grpFill/>
                  <a:ln w="0">
                    <a:noFill/>
                    <a:prstDash val="solid"/>
                    <a:round/>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grpSp>
          </p:grpSp>
        </p:grpSp>
        <p:grpSp>
          <p:nvGrpSpPr>
            <p:cNvPr id="51" name="组合 50">
              <a:extLst>
                <a:ext uri="{FF2B5EF4-FFF2-40B4-BE49-F238E27FC236}">
                  <a16:creationId xmlns:a16="http://schemas.microsoft.com/office/drawing/2014/main" xmlns="" id="{15F53895-C5FC-4D94-80EF-08E2510B3EC3}"/>
                </a:ext>
              </a:extLst>
            </p:cNvPr>
            <p:cNvGrpSpPr/>
            <p:nvPr/>
          </p:nvGrpSpPr>
          <p:grpSpPr>
            <a:xfrm>
              <a:off x="880674" y="3261964"/>
              <a:ext cx="4762670" cy="598810"/>
              <a:chOff x="-1727426" y="4854209"/>
              <a:chExt cx="6194414" cy="778823"/>
            </a:xfrm>
            <a:effectLst/>
          </p:grpSpPr>
          <p:sp>
            <p:nvSpPr>
              <p:cNvPr id="52" name="文本框 51">
                <a:extLst>
                  <a:ext uri="{FF2B5EF4-FFF2-40B4-BE49-F238E27FC236}">
                    <a16:creationId xmlns:a16="http://schemas.microsoft.com/office/drawing/2014/main" xmlns="" id="{25CD377D-4E4E-4E6F-8547-13414ABDD858}"/>
                  </a:ext>
                </a:extLst>
              </p:cNvPr>
              <p:cNvSpPr txBox="1"/>
              <p:nvPr/>
            </p:nvSpPr>
            <p:spPr>
              <a:xfrm>
                <a:off x="-1710928" y="4854209"/>
                <a:ext cx="2159653" cy="313380"/>
              </a:xfrm>
              <a:prstGeom prst="rect">
                <a:avLst/>
              </a:prstGeom>
              <a:solidFill>
                <a:srgbClr val="D0A793"/>
              </a:solidFill>
            </p:spPr>
            <p:txBody>
              <a:bodyPr wrap="none" rtlCol="0">
                <a:spAutoFit/>
              </a:bodyPr>
              <a:lstStyle/>
              <a:p>
                <a:r>
                  <a:rPr lang="en-US" altLang="zh-CN" sz="1600" b="1" dirty="0">
                    <a:solidFill>
                      <a:schemeClr val="bg1"/>
                    </a:solidFill>
                    <a:latin typeface="思源宋体 Heavy" panose="02020900000000000000" pitchFamily="18" charset="-122"/>
                    <a:ea typeface="思源宋体 Heavy" panose="02020900000000000000" pitchFamily="18" charset="-122"/>
                  </a:rPr>
                  <a:t>Click to add the title</a:t>
                </a:r>
                <a:endParaRPr lang="zh-CN" altLang="en-US" sz="1600" b="1" dirty="0">
                  <a:solidFill>
                    <a:schemeClr val="bg1"/>
                  </a:solidFill>
                  <a:latin typeface="思源宋体 Heavy" panose="02020900000000000000" pitchFamily="18" charset="-122"/>
                  <a:ea typeface="思源宋体 Heavy" panose="02020900000000000000" pitchFamily="18" charset="-122"/>
                </a:endParaRPr>
              </a:p>
            </p:txBody>
          </p:sp>
          <p:sp>
            <p:nvSpPr>
              <p:cNvPr id="53" name="TextBox 38">
                <a:extLst>
                  <a:ext uri="{FF2B5EF4-FFF2-40B4-BE49-F238E27FC236}">
                    <a16:creationId xmlns:a16="http://schemas.microsoft.com/office/drawing/2014/main" xmlns="" id="{2173C2B1-1AED-4261-BF78-86E3D87DE5C6}"/>
                  </a:ext>
                </a:extLst>
              </p:cNvPr>
              <p:cNvSpPr txBox="1"/>
              <p:nvPr/>
            </p:nvSpPr>
            <p:spPr>
              <a:xfrm>
                <a:off x="-1727426" y="5291162"/>
                <a:ext cx="6194414" cy="341870"/>
              </a:xfrm>
              <a:prstGeom prst="rect">
                <a:avLst/>
              </a:prstGeom>
              <a:noFill/>
            </p:spPr>
            <p:txBody>
              <a:bodyPr wrap="square" lIns="0" tIns="0" rIns="0" bIns="0" rtlCol="0">
                <a:spAutoFit/>
              </a:bodyPr>
              <a:lstStyle/>
              <a:p>
                <a:r>
                  <a:rPr lang="en-US" sz="1200" dirty="0">
                    <a:solidFill>
                      <a:srgbClr val="2E3F55"/>
                    </a:solidFill>
                    <a:latin typeface="思源宋体 Heavy" panose="02020900000000000000" pitchFamily="18" charset="-122"/>
                    <a:ea typeface="思源宋体 Heavy" panose="02020900000000000000" pitchFamily="18" charset="-122"/>
                    <a:cs typeface="Arial" panose="020B0604020202020204" pitchFamily="34" charset="0"/>
                    <a:sym typeface="Calibri" panose="020F0502020204030204" pitchFamily="34" charset="0"/>
                  </a:rPr>
                  <a:t>PowerPoint offers word processing, outlining, drawing, graphing, and presentation management tools all designed to be easy to use and learn.</a:t>
                </a:r>
                <a:r>
                  <a:rPr lang="en-US" altLang="zh-CN" sz="1200" dirty="0">
                    <a:solidFill>
                      <a:srgbClr val="2E3F55"/>
                    </a:solidFill>
                    <a:latin typeface="思源宋体 Heavy" panose="02020900000000000000" pitchFamily="18" charset="-122"/>
                    <a:ea typeface="思源宋体 Heavy" panose="02020900000000000000" pitchFamily="18" charset="-122"/>
                    <a:cs typeface="Arial" panose="020B0604020202020204" pitchFamily="34" charset="0"/>
                    <a:sym typeface="Calibri" panose="020F0502020204030204" pitchFamily="34" charset="0"/>
                  </a:rPr>
                  <a:t> </a:t>
                </a:r>
                <a:endParaRPr lang="en-US" sz="1200" dirty="0">
                  <a:solidFill>
                    <a:srgbClr val="2E3F55"/>
                  </a:solidFill>
                  <a:latin typeface="思源宋体 Heavy" panose="02020900000000000000" pitchFamily="18" charset="-122"/>
                  <a:ea typeface="思源宋体 Heavy" panose="02020900000000000000" pitchFamily="18" charset="-122"/>
                  <a:cs typeface="Arial" panose="020B0604020202020204" pitchFamily="34" charset="0"/>
                  <a:sym typeface="Calibri" panose="020F0502020204030204" pitchFamily="34" charset="0"/>
                </a:endParaRPr>
              </a:p>
            </p:txBody>
          </p:sp>
        </p:grpSp>
        <p:sp>
          <p:nvSpPr>
            <p:cNvPr id="54" name="文本框 53">
              <a:extLst>
                <a:ext uri="{FF2B5EF4-FFF2-40B4-BE49-F238E27FC236}">
                  <a16:creationId xmlns:a16="http://schemas.microsoft.com/office/drawing/2014/main" xmlns="" id="{641C61AA-B466-4A67-80B6-5CC8FD6FFF5E}"/>
                </a:ext>
              </a:extLst>
            </p:cNvPr>
            <p:cNvSpPr txBox="1"/>
            <p:nvPr/>
          </p:nvSpPr>
          <p:spPr>
            <a:xfrm>
              <a:off x="800929" y="1526895"/>
              <a:ext cx="3858953" cy="1257124"/>
            </a:xfrm>
            <a:prstGeom prst="rect">
              <a:avLst/>
            </a:prstGeom>
            <a:noFill/>
          </p:spPr>
          <p:txBody>
            <a:bodyPr wrap="square" rtlCol="0">
              <a:spAutoFit/>
            </a:bodyPr>
            <a:lstStyle/>
            <a:p>
              <a:pPr defTabSz="1216660">
                <a:lnSpc>
                  <a:spcPct val="120000"/>
                </a:lnSpc>
                <a:spcBef>
                  <a:spcPct val="20000"/>
                </a:spcBef>
                <a:defRPr/>
              </a:pPr>
              <a:r>
                <a:rPr lang="zh-CN" altLang="en-US" sz="20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rPr>
                <a:t>点击输入标题</a:t>
              </a:r>
              <a:endParaRPr lang="en-US" altLang="zh-CN" sz="20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endParaRPr>
            </a:p>
            <a:p>
              <a:pPr defTabSz="1216660">
                <a:lnSpc>
                  <a:spcPct val="120000"/>
                </a:lnSpc>
                <a:spcBef>
                  <a:spcPct val="20000"/>
                </a:spcBef>
                <a:defRPr/>
              </a:pPr>
              <a:r>
                <a:rPr lang="zh-CN" altLang="en-US" sz="16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rPr>
                <a:t>单击此处可编辑内容，根据您的需要自由拉伸文本框大小</a:t>
              </a:r>
              <a:endParaRPr lang="en-US" altLang="zh-CN" sz="16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endParaRPr>
            </a:p>
            <a:p>
              <a:pPr defTabSz="1216660">
                <a:lnSpc>
                  <a:spcPct val="120000"/>
                </a:lnSpc>
                <a:spcBef>
                  <a:spcPct val="20000"/>
                </a:spcBef>
                <a:defRPr/>
              </a:pPr>
              <a:r>
                <a:rPr lang="en-US" altLang="zh-CN" sz="1600" dirty="0">
                  <a:solidFill>
                    <a:srgbClr val="2E3F55"/>
                  </a:solidFill>
                  <a:latin typeface="思源宋体 Heavy" panose="02020900000000000000" pitchFamily="18" charset="-122"/>
                  <a:ea typeface="思源宋体 Heavy" panose="02020900000000000000" pitchFamily="18" charset="-122"/>
                </a:rPr>
                <a:t>……</a:t>
              </a:r>
            </a:p>
            <a:p>
              <a:pPr defTabSz="1216660">
                <a:lnSpc>
                  <a:spcPct val="120000"/>
                </a:lnSpc>
                <a:spcBef>
                  <a:spcPct val="20000"/>
                </a:spcBef>
                <a:defRPr/>
              </a:pPr>
              <a:r>
                <a:rPr lang="zh-CN" altLang="en-US" sz="1600" dirty="0">
                  <a:solidFill>
                    <a:srgbClr val="2E3F55"/>
                  </a:solidFill>
                  <a:latin typeface="思源宋体 Heavy" panose="02020900000000000000" pitchFamily="18" charset="-122"/>
                  <a:ea typeface="思源宋体 Heavy" panose="02020900000000000000" pitchFamily="18" charset="-122"/>
                  <a:sym typeface="Calibri" panose="020F0502020204030204" pitchFamily="34" charset="0"/>
                </a:rPr>
                <a:t>点击文本框即可进行编辑输入相关内容点击文本框即可进行编辑输入相关内容</a:t>
              </a:r>
            </a:p>
          </p:txBody>
        </p:sp>
      </p:grpSp>
    </p:spTree>
    <p:extLst>
      <p:ext uri="{BB962C8B-B14F-4D97-AF65-F5344CB8AC3E}">
        <p14:creationId xmlns:p14="http://schemas.microsoft.com/office/powerpoint/2010/main" val="2409647735"/>
      </p:ext>
    </p:extLst>
  </p:cSld>
  <p:clrMapOvr>
    <a:masterClrMapping/>
  </p:clrMapOvr>
  <mc:AlternateContent xmlns:mc="http://schemas.openxmlformats.org/markup-compatibility/2006" xmlns:p15="http://schemas.microsoft.com/office/powerpoint/2012/main">
    <mc:Choice Requires="p15">
      <p:transition spd="slow" advTm="3000">
        <p15:prstTrans prst="drap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xmlns="" id="{FF61EFE7-9347-4C54-9188-A69B03278C21}"/>
              </a:ext>
            </a:extLst>
          </p:cNvPr>
          <p:cNvGrpSpPr/>
          <p:nvPr/>
        </p:nvGrpSpPr>
        <p:grpSpPr>
          <a:xfrm>
            <a:off x="182880" y="99919"/>
            <a:ext cx="3050526" cy="461665"/>
            <a:chOff x="182880" y="99919"/>
            <a:chExt cx="3050526" cy="461665"/>
          </a:xfrm>
        </p:grpSpPr>
        <p:sp>
          <p:nvSpPr>
            <p:cNvPr id="10" name="文本框 9">
              <a:extLst>
                <a:ext uri="{FF2B5EF4-FFF2-40B4-BE49-F238E27FC236}">
                  <a16:creationId xmlns:a16="http://schemas.microsoft.com/office/drawing/2014/main" xmlns="" id="{89525525-D76C-41BA-9E86-29D4CCC41CA1}"/>
                </a:ext>
              </a:extLst>
            </p:cNvPr>
            <p:cNvSpPr txBox="1"/>
            <p:nvPr/>
          </p:nvSpPr>
          <p:spPr>
            <a:xfrm>
              <a:off x="357400" y="99919"/>
              <a:ext cx="2876006" cy="461665"/>
            </a:xfrm>
            <a:prstGeom prst="rect">
              <a:avLst/>
            </a:prstGeom>
            <a:noFill/>
          </p:spPr>
          <p:txBody>
            <a:bodyPr wrap="square" rtlCol="0">
              <a:spAutoFit/>
            </a:bodyPr>
            <a:lstStyle/>
            <a:p>
              <a:r>
                <a:rPr lang="en-US" altLang="zh-CN" sz="2400" b="1" i="1" dirty="0">
                  <a:solidFill>
                    <a:srgbClr val="2E3F55"/>
                  </a:solidFill>
                  <a:latin typeface="Times New Roman" panose="02020603050405020304" pitchFamily="18" charset="0"/>
                  <a:cs typeface="Times New Roman" panose="02020603050405020304" pitchFamily="18" charset="0"/>
                </a:rPr>
                <a:t>Click to add the title</a:t>
              </a:r>
              <a:endParaRPr lang="zh-CN" altLang="en-US" sz="2400" b="1" i="1" dirty="0">
                <a:solidFill>
                  <a:srgbClr val="2E3F55"/>
                </a:solidFill>
                <a:latin typeface="Times New Roman" panose="02020603050405020304" pitchFamily="18" charset="0"/>
                <a:cs typeface="Times New Roman" panose="02020603050405020304" pitchFamily="18" charset="0"/>
              </a:endParaRPr>
            </a:p>
          </p:txBody>
        </p:sp>
        <p:sp>
          <p:nvSpPr>
            <p:cNvPr id="2" name="椭圆 1">
              <a:extLst>
                <a:ext uri="{FF2B5EF4-FFF2-40B4-BE49-F238E27FC236}">
                  <a16:creationId xmlns:a16="http://schemas.microsoft.com/office/drawing/2014/main" xmlns="" id="{145A2482-9997-4DD4-B639-D44A1F733E08}"/>
                </a:ext>
              </a:extLst>
            </p:cNvPr>
            <p:cNvSpPr/>
            <p:nvPr/>
          </p:nvSpPr>
          <p:spPr>
            <a:xfrm>
              <a:off x="182880" y="243492"/>
              <a:ext cx="174520" cy="174520"/>
            </a:xfrm>
            <a:prstGeom prst="ellipse">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xmlns="" id="{36A84914-C536-4F4C-B5A6-306ACD9B3FCF}"/>
              </a:ext>
            </a:extLst>
          </p:cNvPr>
          <p:cNvGrpSpPr/>
          <p:nvPr/>
        </p:nvGrpSpPr>
        <p:grpSpPr>
          <a:xfrm>
            <a:off x="755576" y="1347613"/>
            <a:ext cx="10701260" cy="4428524"/>
            <a:chOff x="547008" y="771550"/>
            <a:chExt cx="10135252" cy="4194292"/>
          </a:xfrm>
        </p:grpSpPr>
        <p:sp>
          <p:nvSpPr>
            <p:cNvPr id="6" name="椭圆 5">
              <a:extLst>
                <a:ext uri="{FF2B5EF4-FFF2-40B4-BE49-F238E27FC236}">
                  <a16:creationId xmlns:a16="http://schemas.microsoft.com/office/drawing/2014/main" xmlns="" id="{6AAAA7BE-84DF-43F9-9BA3-58F5D13D6476}"/>
                </a:ext>
              </a:extLst>
            </p:cNvPr>
            <p:cNvSpPr/>
            <p:nvPr/>
          </p:nvSpPr>
          <p:spPr>
            <a:xfrm>
              <a:off x="547008" y="840806"/>
              <a:ext cx="759650" cy="759649"/>
            </a:xfrm>
            <a:prstGeom prst="ellipse">
              <a:avLst/>
            </a:prstGeom>
            <a:solidFill>
              <a:srgbClr val="D0A793"/>
            </a:solidFill>
            <a:ln w="12700" cap="flat" cmpd="sng" algn="ctr">
              <a:noFill/>
              <a:prstDash val="solid"/>
              <a:miter lim="800000"/>
            </a:ln>
            <a:effectLst/>
          </p:spPr>
          <p:txBody>
            <a:bodyPr rtlCol="0" anchor="ctr"/>
            <a:lstStyle/>
            <a:p>
              <a:pPr algn="ctr">
                <a:defRPr/>
              </a:pPr>
              <a:endParaRPr lang="zh-CN" altLang="en-US" kern="0">
                <a:solidFill>
                  <a:srgbClr val="2E3F55"/>
                </a:solidFill>
                <a:latin typeface="思源宋体 Heavy" panose="02020900000000000000" pitchFamily="18" charset="-122"/>
                <a:ea typeface="思源宋体 Heavy" panose="02020900000000000000" pitchFamily="18" charset="-122"/>
                <a:cs typeface="+mn-ea"/>
                <a:sym typeface="+mn-lt"/>
              </a:endParaRPr>
            </a:p>
          </p:txBody>
        </p:sp>
        <p:sp>
          <p:nvSpPr>
            <p:cNvPr id="7" name="Freeform 5">
              <a:extLst>
                <a:ext uri="{FF2B5EF4-FFF2-40B4-BE49-F238E27FC236}">
                  <a16:creationId xmlns:a16="http://schemas.microsoft.com/office/drawing/2014/main" xmlns="" id="{F9FC8E45-8055-4F01-9E40-24F210A3F74B}"/>
                </a:ext>
              </a:extLst>
            </p:cNvPr>
            <p:cNvSpPr>
              <a:spLocks noEditPoints="1"/>
            </p:cNvSpPr>
            <p:nvPr/>
          </p:nvSpPr>
          <p:spPr bwMode="auto">
            <a:xfrm>
              <a:off x="646551" y="1035597"/>
              <a:ext cx="555723" cy="348110"/>
            </a:xfrm>
            <a:custGeom>
              <a:avLst/>
              <a:gdLst>
                <a:gd name="T0" fmla="*/ 211 w 260"/>
                <a:gd name="T1" fmla="*/ 65 h 162"/>
                <a:gd name="T2" fmla="*/ 146 w 260"/>
                <a:gd name="T3" fmla="*/ 0 h 162"/>
                <a:gd name="T4" fmla="*/ 90 w 260"/>
                <a:gd name="T5" fmla="*/ 33 h 162"/>
                <a:gd name="T6" fmla="*/ 81 w 260"/>
                <a:gd name="T7" fmla="*/ 32 h 162"/>
                <a:gd name="T8" fmla="*/ 35 w 260"/>
                <a:gd name="T9" fmla="*/ 67 h 162"/>
                <a:gd name="T10" fmla="*/ 0 w 260"/>
                <a:gd name="T11" fmla="*/ 114 h 162"/>
                <a:gd name="T12" fmla="*/ 49 w 260"/>
                <a:gd name="T13" fmla="*/ 162 h 162"/>
                <a:gd name="T14" fmla="*/ 211 w 260"/>
                <a:gd name="T15" fmla="*/ 162 h 162"/>
                <a:gd name="T16" fmla="*/ 260 w 260"/>
                <a:gd name="T17" fmla="*/ 114 h 162"/>
                <a:gd name="T18" fmla="*/ 211 w 260"/>
                <a:gd name="T19" fmla="*/ 65 h 162"/>
                <a:gd name="T20" fmla="*/ 130 w 260"/>
                <a:gd name="T21" fmla="*/ 146 h 162"/>
                <a:gd name="T22" fmla="*/ 81 w 260"/>
                <a:gd name="T23" fmla="*/ 81 h 162"/>
                <a:gd name="T24" fmla="*/ 114 w 260"/>
                <a:gd name="T25" fmla="*/ 81 h 162"/>
                <a:gd name="T26" fmla="*/ 114 w 260"/>
                <a:gd name="T27" fmla="*/ 32 h 162"/>
                <a:gd name="T28" fmla="*/ 146 w 260"/>
                <a:gd name="T29" fmla="*/ 32 h 162"/>
                <a:gd name="T30" fmla="*/ 146 w 260"/>
                <a:gd name="T31" fmla="*/ 81 h 162"/>
                <a:gd name="T32" fmla="*/ 179 w 260"/>
                <a:gd name="T33" fmla="*/ 81 h 162"/>
                <a:gd name="T34" fmla="*/ 130 w 260"/>
                <a:gd name="T35" fmla="*/ 146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0" h="162">
                  <a:moveTo>
                    <a:pt x="211" y="65"/>
                  </a:moveTo>
                  <a:cubicBezTo>
                    <a:pt x="211" y="29"/>
                    <a:pt x="182" y="0"/>
                    <a:pt x="146" y="0"/>
                  </a:cubicBezTo>
                  <a:cubicBezTo>
                    <a:pt x="122" y="0"/>
                    <a:pt x="101" y="13"/>
                    <a:pt x="90" y="33"/>
                  </a:cubicBezTo>
                  <a:cubicBezTo>
                    <a:pt x="87" y="33"/>
                    <a:pt x="84" y="32"/>
                    <a:pt x="81" y="32"/>
                  </a:cubicBezTo>
                  <a:cubicBezTo>
                    <a:pt x="59" y="32"/>
                    <a:pt x="41" y="47"/>
                    <a:pt x="35" y="67"/>
                  </a:cubicBezTo>
                  <a:cubicBezTo>
                    <a:pt x="15" y="73"/>
                    <a:pt x="0" y="92"/>
                    <a:pt x="0" y="114"/>
                  </a:cubicBezTo>
                  <a:cubicBezTo>
                    <a:pt x="0" y="140"/>
                    <a:pt x="22" y="162"/>
                    <a:pt x="49" y="162"/>
                  </a:cubicBezTo>
                  <a:cubicBezTo>
                    <a:pt x="211" y="162"/>
                    <a:pt x="211" y="162"/>
                    <a:pt x="211" y="162"/>
                  </a:cubicBezTo>
                  <a:cubicBezTo>
                    <a:pt x="238" y="162"/>
                    <a:pt x="260" y="140"/>
                    <a:pt x="260" y="114"/>
                  </a:cubicBezTo>
                  <a:cubicBezTo>
                    <a:pt x="260" y="87"/>
                    <a:pt x="238" y="65"/>
                    <a:pt x="211" y="65"/>
                  </a:cubicBezTo>
                  <a:close/>
                  <a:moveTo>
                    <a:pt x="130" y="146"/>
                  </a:moveTo>
                  <a:cubicBezTo>
                    <a:pt x="81" y="81"/>
                    <a:pt x="81" y="81"/>
                    <a:pt x="81" y="81"/>
                  </a:cubicBezTo>
                  <a:cubicBezTo>
                    <a:pt x="114" y="81"/>
                    <a:pt x="114" y="81"/>
                    <a:pt x="114" y="81"/>
                  </a:cubicBezTo>
                  <a:cubicBezTo>
                    <a:pt x="114" y="32"/>
                    <a:pt x="114" y="32"/>
                    <a:pt x="114" y="32"/>
                  </a:cubicBezTo>
                  <a:cubicBezTo>
                    <a:pt x="146" y="32"/>
                    <a:pt x="146" y="32"/>
                    <a:pt x="146" y="32"/>
                  </a:cubicBezTo>
                  <a:cubicBezTo>
                    <a:pt x="146" y="81"/>
                    <a:pt x="146" y="81"/>
                    <a:pt x="146" y="81"/>
                  </a:cubicBezTo>
                  <a:cubicBezTo>
                    <a:pt x="179" y="81"/>
                    <a:pt x="179" y="81"/>
                    <a:pt x="179" y="81"/>
                  </a:cubicBezTo>
                  <a:lnTo>
                    <a:pt x="130" y="1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zh-CN" altLang="en-US" kern="0">
                <a:solidFill>
                  <a:srgbClr val="2E3F55"/>
                </a:solidFill>
                <a:latin typeface="思源宋体 Heavy" panose="02020900000000000000" pitchFamily="18" charset="-122"/>
                <a:ea typeface="思源宋体 Heavy" panose="02020900000000000000" pitchFamily="18" charset="-122"/>
                <a:cs typeface="+mn-ea"/>
                <a:sym typeface="+mn-lt"/>
              </a:endParaRPr>
            </a:p>
          </p:txBody>
        </p:sp>
        <p:grpSp>
          <p:nvGrpSpPr>
            <p:cNvPr id="8" name="组合 7">
              <a:extLst>
                <a:ext uri="{FF2B5EF4-FFF2-40B4-BE49-F238E27FC236}">
                  <a16:creationId xmlns:a16="http://schemas.microsoft.com/office/drawing/2014/main" xmlns="" id="{714B9F75-8C8C-45B3-8341-796D43051576}"/>
                </a:ext>
              </a:extLst>
            </p:cNvPr>
            <p:cNvGrpSpPr/>
            <p:nvPr/>
          </p:nvGrpSpPr>
          <p:grpSpPr>
            <a:xfrm>
              <a:off x="547008" y="4098412"/>
              <a:ext cx="759650" cy="759649"/>
              <a:chOff x="617423" y="4931143"/>
              <a:chExt cx="759650" cy="759649"/>
            </a:xfrm>
          </p:grpSpPr>
          <p:sp>
            <p:nvSpPr>
              <p:cNvPr id="36" name="椭圆 35">
                <a:extLst>
                  <a:ext uri="{FF2B5EF4-FFF2-40B4-BE49-F238E27FC236}">
                    <a16:creationId xmlns:a16="http://schemas.microsoft.com/office/drawing/2014/main" xmlns="" id="{8CCBCBE9-A38D-4C8D-A051-7924F7690B27}"/>
                  </a:ext>
                </a:extLst>
              </p:cNvPr>
              <p:cNvSpPr/>
              <p:nvPr/>
            </p:nvSpPr>
            <p:spPr>
              <a:xfrm>
                <a:off x="617423" y="4931143"/>
                <a:ext cx="759650" cy="759649"/>
              </a:xfrm>
              <a:prstGeom prst="ellipse">
                <a:avLst/>
              </a:prstGeom>
              <a:solidFill>
                <a:srgbClr val="D0A793"/>
              </a:solidFill>
              <a:ln w="12700" cap="flat" cmpd="sng" algn="ctr">
                <a:noFill/>
                <a:prstDash val="solid"/>
                <a:miter lim="800000"/>
              </a:ln>
              <a:effectLst/>
            </p:spPr>
            <p:txBody>
              <a:bodyPr rtlCol="0" anchor="ctr"/>
              <a:lstStyle/>
              <a:p>
                <a:pPr algn="ctr">
                  <a:defRPr/>
                </a:pPr>
                <a:endParaRPr lang="zh-CN" altLang="en-US" kern="0">
                  <a:solidFill>
                    <a:srgbClr val="2E3F55"/>
                  </a:solidFill>
                  <a:latin typeface="思源宋体 Heavy" panose="02020900000000000000" pitchFamily="18" charset="-122"/>
                  <a:ea typeface="思源宋体 Heavy" panose="02020900000000000000" pitchFamily="18" charset="-122"/>
                  <a:cs typeface="+mn-ea"/>
                  <a:sym typeface="+mn-lt"/>
                </a:endParaRPr>
              </a:p>
            </p:txBody>
          </p:sp>
          <p:grpSp>
            <p:nvGrpSpPr>
              <p:cNvPr id="37" name="组合 36">
                <a:extLst>
                  <a:ext uri="{FF2B5EF4-FFF2-40B4-BE49-F238E27FC236}">
                    <a16:creationId xmlns:a16="http://schemas.microsoft.com/office/drawing/2014/main" xmlns="" id="{7BA5DC2A-7D7B-442D-9321-698D306D322B}"/>
                  </a:ext>
                </a:extLst>
              </p:cNvPr>
              <p:cNvGrpSpPr/>
              <p:nvPr/>
            </p:nvGrpSpPr>
            <p:grpSpPr>
              <a:xfrm>
                <a:off x="778568" y="5104701"/>
                <a:ext cx="437360" cy="412532"/>
                <a:chOff x="244475" y="2743200"/>
                <a:chExt cx="727075" cy="685800"/>
              </a:xfrm>
              <a:solidFill>
                <a:schemeClr val="bg1"/>
              </a:solidFill>
            </p:grpSpPr>
            <p:sp>
              <p:nvSpPr>
                <p:cNvPr id="38" name="Freeform 15">
                  <a:extLst>
                    <a:ext uri="{FF2B5EF4-FFF2-40B4-BE49-F238E27FC236}">
                      <a16:creationId xmlns:a16="http://schemas.microsoft.com/office/drawing/2014/main" xmlns="" id="{A1EACD34-7DDC-460D-A8FA-06C7C1D410B3}"/>
                    </a:ext>
                  </a:extLst>
                </p:cNvPr>
                <p:cNvSpPr>
                  <a:spLocks noEditPoints="1"/>
                </p:cNvSpPr>
                <p:nvPr/>
              </p:nvSpPr>
              <p:spPr bwMode="auto">
                <a:xfrm>
                  <a:off x="244475" y="3013075"/>
                  <a:ext cx="204788" cy="415925"/>
                </a:xfrm>
                <a:custGeom>
                  <a:avLst/>
                  <a:gdLst>
                    <a:gd name="T0" fmla="*/ 41 w 54"/>
                    <a:gd name="T1" fmla="*/ 13 h 109"/>
                    <a:gd name="T2" fmla="*/ 41 w 54"/>
                    <a:gd name="T3" fmla="*/ 47 h 109"/>
                    <a:gd name="T4" fmla="*/ 13 w 54"/>
                    <a:gd name="T5" fmla="*/ 47 h 109"/>
                    <a:gd name="T6" fmla="*/ 13 w 54"/>
                    <a:gd name="T7" fmla="*/ 13 h 109"/>
                    <a:gd name="T8" fmla="*/ 41 w 54"/>
                    <a:gd name="T9" fmla="*/ 13 h 109"/>
                    <a:gd name="T10" fmla="*/ 50 w 54"/>
                    <a:gd name="T11" fmla="*/ 0 h 109"/>
                    <a:gd name="T12" fmla="*/ 4 w 54"/>
                    <a:gd name="T13" fmla="*/ 0 h 109"/>
                    <a:gd name="T14" fmla="*/ 0 w 54"/>
                    <a:gd name="T15" fmla="*/ 5 h 109"/>
                    <a:gd name="T16" fmla="*/ 0 w 54"/>
                    <a:gd name="T17" fmla="*/ 105 h 109"/>
                    <a:gd name="T18" fmla="*/ 4 w 54"/>
                    <a:gd name="T19" fmla="*/ 109 h 109"/>
                    <a:gd name="T20" fmla="*/ 50 w 54"/>
                    <a:gd name="T21" fmla="*/ 109 h 109"/>
                    <a:gd name="T22" fmla="*/ 54 w 54"/>
                    <a:gd name="T23" fmla="*/ 105 h 109"/>
                    <a:gd name="T24" fmla="*/ 54 w 54"/>
                    <a:gd name="T25" fmla="*/ 5 h 109"/>
                    <a:gd name="T26" fmla="*/ 50 w 54"/>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109">
                      <a:moveTo>
                        <a:pt x="41" y="13"/>
                      </a:moveTo>
                      <a:cubicBezTo>
                        <a:pt x="41" y="47"/>
                        <a:pt x="41" y="47"/>
                        <a:pt x="41" y="47"/>
                      </a:cubicBezTo>
                      <a:cubicBezTo>
                        <a:pt x="13" y="47"/>
                        <a:pt x="13" y="47"/>
                        <a:pt x="13" y="47"/>
                      </a:cubicBezTo>
                      <a:cubicBezTo>
                        <a:pt x="13" y="13"/>
                        <a:pt x="13" y="13"/>
                        <a:pt x="13" y="13"/>
                      </a:cubicBezTo>
                      <a:cubicBezTo>
                        <a:pt x="41" y="13"/>
                        <a:pt x="41" y="13"/>
                        <a:pt x="41" y="13"/>
                      </a:cubicBezTo>
                      <a:moveTo>
                        <a:pt x="50" y="0"/>
                      </a:moveTo>
                      <a:cubicBezTo>
                        <a:pt x="4" y="0"/>
                        <a:pt x="4" y="0"/>
                        <a:pt x="4" y="0"/>
                      </a:cubicBezTo>
                      <a:cubicBezTo>
                        <a:pt x="2" y="0"/>
                        <a:pt x="0" y="2"/>
                        <a:pt x="0" y="5"/>
                      </a:cubicBezTo>
                      <a:cubicBezTo>
                        <a:pt x="0" y="105"/>
                        <a:pt x="0" y="105"/>
                        <a:pt x="0" y="105"/>
                      </a:cubicBezTo>
                      <a:cubicBezTo>
                        <a:pt x="0" y="107"/>
                        <a:pt x="2" y="109"/>
                        <a:pt x="4" y="109"/>
                      </a:cubicBezTo>
                      <a:cubicBezTo>
                        <a:pt x="50" y="109"/>
                        <a:pt x="50" y="109"/>
                        <a:pt x="50" y="109"/>
                      </a:cubicBezTo>
                      <a:cubicBezTo>
                        <a:pt x="52" y="109"/>
                        <a:pt x="54" y="107"/>
                        <a:pt x="54" y="105"/>
                      </a:cubicBezTo>
                      <a:cubicBezTo>
                        <a:pt x="54" y="5"/>
                        <a:pt x="54" y="5"/>
                        <a:pt x="54" y="5"/>
                      </a:cubicBezTo>
                      <a:cubicBezTo>
                        <a:pt x="54" y="2"/>
                        <a:pt x="52" y="0"/>
                        <a:pt x="5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rgbClr val="2E3F55"/>
                    </a:solidFill>
                    <a:latin typeface="思源宋体 Heavy" panose="02020900000000000000" pitchFamily="18" charset="-122"/>
                    <a:ea typeface="思源宋体 Heavy" panose="02020900000000000000" pitchFamily="18" charset="-122"/>
                    <a:cs typeface="+mn-ea"/>
                    <a:sym typeface="+mn-lt"/>
                  </a:endParaRPr>
                </a:p>
              </p:txBody>
            </p:sp>
            <p:sp>
              <p:nvSpPr>
                <p:cNvPr id="39" name="Freeform 16">
                  <a:extLst>
                    <a:ext uri="{FF2B5EF4-FFF2-40B4-BE49-F238E27FC236}">
                      <a16:creationId xmlns:a16="http://schemas.microsoft.com/office/drawing/2014/main" xmlns="" id="{C276425E-8E75-4294-81CC-F3FD364CE3B1}"/>
                    </a:ext>
                  </a:extLst>
                </p:cNvPr>
                <p:cNvSpPr>
                  <a:spLocks noEditPoints="1"/>
                </p:cNvSpPr>
                <p:nvPr/>
              </p:nvSpPr>
              <p:spPr bwMode="auto">
                <a:xfrm>
                  <a:off x="500063" y="2914650"/>
                  <a:ext cx="207963" cy="514350"/>
                </a:xfrm>
                <a:custGeom>
                  <a:avLst/>
                  <a:gdLst>
                    <a:gd name="T0" fmla="*/ 42 w 55"/>
                    <a:gd name="T1" fmla="*/ 13 h 135"/>
                    <a:gd name="T2" fmla="*/ 42 w 55"/>
                    <a:gd name="T3" fmla="*/ 81 h 135"/>
                    <a:gd name="T4" fmla="*/ 13 w 55"/>
                    <a:gd name="T5" fmla="*/ 81 h 135"/>
                    <a:gd name="T6" fmla="*/ 13 w 55"/>
                    <a:gd name="T7" fmla="*/ 13 h 135"/>
                    <a:gd name="T8" fmla="*/ 42 w 55"/>
                    <a:gd name="T9" fmla="*/ 13 h 135"/>
                    <a:gd name="T10" fmla="*/ 51 w 55"/>
                    <a:gd name="T11" fmla="*/ 0 h 135"/>
                    <a:gd name="T12" fmla="*/ 5 w 55"/>
                    <a:gd name="T13" fmla="*/ 0 h 135"/>
                    <a:gd name="T14" fmla="*/ 0 w 55"/>
                    <a:gd name="T15" fmla="*/ 5 h 135"/>
                    <a:gd name="T16" fmla="*/ 0 w 55"/>
                    <a:gd name="T17" fmla="*/ 131 h 135"/>
                    <a:gd name="T18" fmla="*/ 5 w 55"/>
                    <a:gd name="T19" fmla="*/ 135 h 135"/>
                    <a:gd name="T20" fmla="*/ 51 w 55"/>
                    <a:gd name="T21" fmla="*/ 135 h 135"/>
                    <a:gd name="T22" fmla="*/ 55 w 55"/>
                    <a:gd name="T23" fmla="*/ 131 h 135"/>
                    <a:gd name="T24" fmla="*/ 55 w 55"/>
                    <a:gd name="T25" fmla="*/ 5 h 135"/>
                    <a:gd name="T26" fmla="*/ 51 w 55"/>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35">
                      <a:moveTo>
                        <a:pt x="42" y="13"/>
                      </a:moveTo>
                      <a:cubicBezTo>
                        <a:pt x="42" y="81"/>
                        <a:pt x="42" y="81"/>
                        <a:pt x="42" y="81"/>
                      </a:cubicBezTo>
                      <a:cubicBezTo>
                        <a:pt x="13" y="81"/>
                        <a:pt x="13" y="81"/>
                        <a:pt x="13" y="81"/>
                      </a:cubicBezTo>
                      <a:cubicBezTo>
                        <a:pt x="13" y="13"/>
                        <a:pt x="13" y="13"/>
                        <a:pt x="13" y="13"/>
                      </a:cubicBezTo>
                      <a:cubicBezTo>
                        <a:pt x="42" y="13"/>
                        <a:pt x="42" y="13"/>
                        <a:pt x="42" y="13"/>
                      </a:cubicBezTo>
                      <a:moveTo>
                        <a:pt x="51" y="0"/>
                      </a:moveTo>
                      <a:cubicBezTo>
                        <a:pt x="5" y="0"/>
                        <a:pt x="5" y="0"/>
                        <a:pt x="5" y="0"/>
                      </a:cubicBezTo>
                      <a:cubicBezTo>
                        <a:pt x="2" y="0"/>
                        <a:pt x="0" y="2"/>
                        <a:pt x="0" y="5"/>
                      </a:cubicBezTo>
                      <a:cubicBezTo>
                        <a:pt x="0" y="131"/>
                        <a:pt x="0" y="131"/>
                        <a:pt x="0" y="131"/>
                      </a:cubicBezTo>
                      <a:cubicBezTo>
                        <a:pt x="0" y="133"/>
                        <a:pt x="2" y="135"/>
                        <a:pt x="5" y="135"/>
                      </a:cubicBezTo>
                      <a:cubicBezTo>
                        <a:pt x="51" y="135"/>
                        <a:pt x="51" y="135"/>
                        <a:pt x="51" y="135"/>
                      </a:cubicBezTo>
                      <a:cubicBezTo>
                        <a:pt x="53" y="135"/>
                        <a:pt x="55" y="133"/>
                        <a:pt x="55" y="131"/>
                      </a:cubicBezTo>
                      <a:cubicBezTo>
                        <a:pt x="55" y="5"/>
                        <a:pt x="55" y="5"/>
                        <a:pt x="55" y="5"/>
                      </a:cubicBezTo>
                      <a:cubicBezTo>
                        <a:pt x="55" y="2"/>
                        <a:pt x="53" y="0"/>
                        <a:pt x="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rgbClr val="2E3F55"/>
                    </a:solidFill>
                    <a:latin typeface="思源宋体 Heavy" panose="02020900000000000000" pitchFamily="18" charset="-122"/>
                    <a:ea typeface="思源宋体 Heavy" panose="02020900000000000000" pitchFamily="18" charset="-122"/>
                    <a:cs typeface="+mn-ea"/>
                    <a:sym typeface="+mn-lt"/>
                  </a:endParaRPr>
                </a:p>
              </p:txBody>
            </p:sp>
            <p:sp>
              <p:nvSpPr>
                <p:cNvPr id="40" name="Freeform 17">
                  <a:extLst>
                    <a:ext uri="{FF2B5EF4-FFF2-40B4-BE49-F238E27FC236}">
                      <a16:creationId xmlns:a16="http://schemas.microsoft.com/office/drawing/2014/main" xmlns="" id="{0BDD6C04-2717-4DEB-B466-06E957491871}"/>
                    </a:ext>
                  </a:extLst>
                </p:cNvPr>
                <p:cNvSpPr>
                  <a:spLocks noEditPoints="1"/>
                </p:cNvSpPr>
                <p:nvPr/>
              </p:nvSpPr>
              <p:spPr bwMode="auto">
                <a:xfrm>
                  <a:off x="762000" y="2743200"/>
                  <a:ext cx="209550" cy="685800"/>
                </a:xfrm>
                <a:custGeom>
                  <a:avLst/>
                  <a:gdLst>
                    <a:gd name="T0" fmla="*/ 42 w 55"/>
                    <a:gd name="T1" fmla="*/ 13 h 180"/>
                    <a:gd name="T2" fmla="*/ 42 w 55"/>
                    <a:gd name="T3" fmla="*/ 96 h 180"/>
                    <a:gd name="T4" fmla="*/ 13 w 55"/>
                    <a:gd name="T5" fmla="*/ 96 h 180"/>
                    <a:gd name="T6" fmla="*/ 13 w 55"/>
                    <a:gd name="T7" fmla="*/ 13 h 180"/>
                    <a:gd name="T8" fmla="*/ 42 w 55"/>
                    <a:gd name="T9" fmla="*/ 13 h 180"/>
                    <a:gd name="T10" fmla="*/ 50 w 55"/>
                    <a:gd name="T11" fmla="*/ 0 h 180"/>
                    <a:gd name="T12" fmla="*/ 4 w 55"/>
                    <a:gd name="T13" fmla="*/ 0 h 180"/>
                    <a:gd name="T14" fmla="*/ 0 w 55"/>
                    <a:gd name="T15" fmla="*/ 4 h 180"/>
                    <a:gd name="T16" fmla="*/ 0 w 55"/>
                    <a:gd name="T17" fmla="*/ 176 h 180"/>
                    <a:gd name="T18" fmla="*/ 4 w 55"/>
                    <a:gd name="T19" fmla="*/ 180 h 180"/>
                    <a:gd name="T20" fmla="*/ 50 w 55"/>
                    <a:gd name="T21" fmla="*/ 180 h 180"/>
                    <a:gd name="T22" fmla="*/ 55 w 55"/>
                    <a:gd name="T23" fmla="*/ 176 h 180"/>
                    <a:gd name="T24" fmla="*/ 55 w 55"/>
                    <a:gd name="T25" fmla="*/ 4 h 180"/>
                    <a:gd name="T26" fmla="*/ 50 w 55"/>
                    <a:gd name="T27"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80">
                      <a:moveTo>
                        <a:pt x="42" y="13"/>
                      </a:moveTo>
                      <a:cubicBezTo>
                        <a:pt x="42" y="96"/>
                        <a:pt x="42" y="96"/>
                        <a:pt x="42" y="96"/>
                      </a:cubicBezTo>
                      <a:cubicBezTo>
                        <a:pt x="13" y="96"/>
                        <a:pt x="13" y="96"/>
                        <a:pt x="13" y="96"/>
                      </a:cubicBezTo>
                      <a:cubicBezTo>
                        <a:pt x="13" y="13"/>
                        <a:pt x="13" y="13"/>
                        <a:pt x="13" y="13"/>
                      </a:cubicBezTo>
                      <a:cubicBezTo>
                        <a:pt x="42" y="13"/>
                        <a:pt x="42" y="13"/>
                        <a:pt x="42" y="13"/>
                      </a:cubicBezTo>
                      <a:moveTo>
                        <a:pt x="50" y="0"/>
                      </a:moveTo>
                      <a:cubicBezTo>
                        <a:pt x="4" y="0"/>
                        <a:pt x="4" y="0"/>
                        <a:pt x="4" y="0"/>
                      </a:cubicBezTo>
                      <a:cubicBezTo>
                        <a:pt x="2" y="0"/>
                        <a:pt x="0" y="2"/>
                        <a:pt x="0" y="4"/>
                      </a:cubicBezTo>
                      <a:cubicBezTo>
                        <a:pt x="0" y="176"/>
                        <a:pt x="0" y="176"/>
                        <a:pt x="0" y="176"/>
                      </a:cubicBezTo>
                      <a:cubicBezTo>
                        <a:pt x="0" y="178"/>
                        <a:pt x="2" y="180"/>
                        <a:pt x="4" y="180"/>
                      </a:cubicBezTo>
                      <a:cubicBezTo>
                        <a:pt x="50" y="180"/>
                        <a:pt x="50" y="180"/>
                        <a:pt x="50" y="180"/>
                      </a:cubicBezTo>
                      <a:cubicBezTo>
                        <a:pt x="53" y="180"/>
                        <a:pt x="55" y="178"/>
                        <a:pt x="55" y="176"/>
                      </a:cubicBezTo>
                      <a:cubicBezTo>
                        <a:pt x="55" y="4"/>
                        <a:pt x="55" y="4"/>
                        <a:pt x="55" y="4"/>
                      </a:cubicBezTo>
                      <a:cubicBezTo>
                        <a:pt x="55" y="2"/>
                        <a:pt x="53" y="0"/>
                        <a:pt x="5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rgbClr val="2E3F55"/>
                    </a:solidFill>
                    <a:latin typeface="思源宋体 Heavy" panose="02020900000000000000" pitchFamily="18" charset="-122"/>
                    <a:ea typeface="思源宋体 Heavy" panose="02020900000000000000" pitchFamily="18" charset="-122"/>
                    <a:cs typeface="+mn-ea"/>
                    <a:sym typeface="+mn-lt"/>
                  </a:endParaRPr>
                </a:p>
              </p:txBody>
            </p:sp>
          </p:grpSp>
        </p:grpSp>
        <p:grpSp>
          <p:nvGrpSpPr>
            <p:cNvPr id="9" name="组合 8">
              <a:extLst>
                <a:ext uri="{FF2B5EF4-FFF2-40B4-BE49-F238E27FC236}">
                  <a16:creationId xmlns:a16="http://schemas.microsoft.com/office/drawing/2014/main" xmlns="" id="{E9146F8B-E730-4C88-B02F-70F4BCC4A3A3}"/>
                </a:ext>
              </a:extLst>
            </p:cNvPr>
            <p:cNvGrpSpPr/>
            <p:nvPr/>
          </p:nvGrpSpPr>
          <p:grpSpPr>
            <a:xfrm>
              <a:off x="547008" y="2462840"/>
              <a:ext cx="759650" cy="759649"/>
              <a:chOff x="617423" y="3306571"/>
              <a:chExt cx="759650" cy="759649"/>
            </a:xfrm>
          </p:grpSpPr>
          <p:sp>
            <p:nvSpPr>
              <p:cNvPr id="29" name="椭圆 28">
                <a:extLst>
                  <a:ext uri="{FF2B5EF4-FFF2-40B4-BE49-F238E27FC236}">
                    <a16:creationId xmlns:a16="http://schemas.microsoft.com/office/drawing/2014/main" xmlns="" id="{84F79950-6F9F-4206-A9A1-DF3A2E613455}"/>
                  </a:ext>
                </a:extLst>
              </p:cNvPr>
              <p:cNvSpPr/>
              <p:nvPr/>
            </p:nvSpPr>
            <p:spPr>
              <a:xfrm>
                <a:off x="617423" y="3306571"/>
                <a:ext cx="759650" cy="759649"/>
              </a:xfrm>
              <a:prstGeom prst="ellipse">
                <a:avLst/>
              </a:prstGeom>
              <a:solidFill>
                <a:srgbClr val="D0A793"/>
              </a:solidFill>
              <a:ln w="12700" cap="flat" cmpd="sng" algn="ctr">
                <a:noFill/>
                <a:prstDash val="solid"/>
                <a:miter lim="800000"/>
              </a:ln>
              <a:effectLst/>
            </p:spPr>
            <p:txBody>
              <a:bodyPr rtlCol="0" anchor="ctr"/>
              <a:lstStyle/>
              <a:p>
                <a:pPr algn="ctr">
                  <a:defRPr/>
                </a:pPr>
                <a:endParaRPr lang="zh-CN" altLang="en-US" kern="0">
                  <a:solidFill>
                    <a:srgbClr val="2E3F55"/>
                  </a:solidFill>
                  <a:latin typeface="思源宋体 Heavy" panose="02020900000000000000" pitchFamily="18" charset="-122"/>
                  <a:ea typeface="思源宋体 Heavy" panose="02020900000000000000" pitchFamily="18" charset="-122"/>
                  <a:cs typeface="+mn-ea"/>
                  <a:sym typeface="+mn-lt"/>
                </a:endParaRPr>
              </a:p>
            </p:txBody>
          </p:sp>
          <p:grpSp>
            <p:nvGrpSpPr>
              <p:cNvPr id="30" name="组合 29">
                <a:extLst>
                  <a:ext uri="{FF2B5EF4-FFF2-40B4-BE49-F238E27FC236}">
                    <a16:creationId xmlns:a16="http://schemas.microsoft.com/office/drawing/2014/main" xmlns="" id="{6A5FE3D7-40D6-4684-A977-9FC55B34B34A}"/>
                  </a:ext>
                </a:extLst>
              </p:cNvPr>
              <p:cNvGrpSpPr/>
              <p:nvPr/>
            </p:nvGrpSpPr>
            <p:grpSpPr>
              <a:xfrm>
                <a:off x="794575" y="3445057"/>
                <a:ext cx="405347" cy="482677"/>
                <a:chOff x="10787673" y="2508217"/>
                <a:chExt cx="478426" cy="569698"/>
              </a:xfrm>
              <a:solidFill>
                <a:schemeClr val="bg1"/>
              </a:solidFill>
            </p:grpSpPr>
            <p:sp>
              <p:nvSpPr>
                <p:cNvPr id="31" name="Freeform 25">
                  <a:extLst>
                    <a:ext uri="{FF2B5EF4-FFF2-40B4-BE49-F238E27FC236}">
                      <a16:creationId xmlns:a16="http://schemas.microsoft.com/office/drawing/2014/main" xmlns="" id="{402965A2-DB04-46E2-B64E-69167B5B0B20}"/>
                    </a:ext>
                  </a:extLst>
                </p:cNvPr>
                <p:cNvSpPr>
                  <a:spLocks noEditPoints="1"/>
                </p:cNvSpPr>
                <p:nvPr/>
              </p:nvSpPr>
              <p:spPr bwMode="auto">
                <a:xfrm>
                  <a:off x="10787673" y="2508217"/>
                  <a:ext cx="478426" cy="569698"/>
                </a:xfrm>
                <a:custGeom>
                  <a:avLst/>
                  <a:gdLst>
                    <a:gd name="T0" fmla="*/ 145 w 156"/>
                    <a:gd name="T1" fmla="*/ 22 h 178"/>
                    <a:gd name="T2" fmla="*/ 134 w 156"/>
                    <a:gd name="T3" fmla="*/ 22 h 178"/>
                    <a:gd name="T4" fmla="*/ 134 w 156"/>
                    <a:gd name="T5" fmla="*/ 11 h 178"/>
                    <a:gd name="T6" fmla="*/ 123 w 156"/>
                    <a:gd name="T7" fmla="*/ 0 h 178"/>
                    <a:gd name="T8" fmla="*/ 11 w 156"/>
                    <a:gd name="T9" fmla="*/ 0 h 178"/>
                    <a:gd name="T10" fmla="*/ 0 w 156"/>
                    <a:gd name="T11" fmla="*/ 11 h 178"/>
                    <a:gd name="T12" fmla="*/ 0 w 156"/>
                    <a:gd name="T13" fmla="*/ 145 h 178"/>
                    <a:gd name="T14" fmla="*/ 11 w 156"/>
                    <a:gd name="T15" fmla="*/ 156 h 178"/>
                    <a:gd name="T16" fmla="*/ 22 w 156"/>
                    <a:gd name="T17" fmla="*/ 156 h 178"/>
                    <a:gd name="T18" fmla="*/ 22 w 156"/>
                    <a:gd name="T19" fmla="*/ 167 h 178"/>
                    <a:gd name="T20" fmla="*/ 33 w 156"/>
                    <a:gd name="T21" fmla="*/ 178 h 178"/>
                    <a:gd name="T22" fmla="*/ 145 w 156"/>
                    <a:gd name="T23" fmla="*/ 178 h 178"/>
                    <a:gd name="T24" fmla="*/ 156 w 156"/>
                    <a:gd name="T25" fmla="*/ 167 h 178"/>
                    <a:gd name="T26" fmla="*/ 156 w 156"/>
                    <a:gd name="T27" fmla="*/ 33 h 178"/>
                    <a:gd name="T28" fmla="*/ 145 w 156"/>
                    <a:gd name="T29" fmla="*/ 22 h 178"/>
                    <a:gd name="T30" fmla="*/ 11 w 156"/>
                    <a:gd name="T31" fmla="*/ 145 h 178"/>
                    <a:gd name="T32" fmla="*/ 11 w 156"/>
                    <a:gd name="T33" fmla="*/ 11 h 178"/>
                    <a:gd name="T34" fmla="*/ 123 w 156"/>
                    <a:gd name="T35" fmla="*/ 11 h 178"/>
                    <a:gd name="T36" fmla="*/ 123 w 156"/>
                    <a:gd name="T37" fmla="*/ 145 h 178"/>
                    <a:gd name="T38" fmla="*/ 11 w 156"/>
                    <a:gd name="T39" fmla="*/ 145 h 178"/>
                    <a:gd name="T40" fmla="*/ 145 w 156"/>
                    <a:gd name="T41" fmla="*/ 167 h 178"/>
                    <a:gd name="T42" fmla="*/ 33 w 156"/>
                    <a:gd name="T43" fmla="*/ 167 h 178"/>
                    <a:gd name="T44" fmla="*/ 33 w 156"/>
                    <a:gd name="T45" fmla="*/ 156 h 178"/>
                    <a:gd name="T46" fmla="*/ 123 w 156"/>
                    <a:gd name="T47" fmla="*/ 156 h 178"/>
                    <a:gd name="T48" fmla="*/ 134 w 156"/>
                    <a:gd name="T49" fmla="*/ 145 h 178"/>
                    <a:gd name="T50" fmla="*/ 134 w 156"/>
                    <a:gd name="T51" fmla="*/ 33 h 178"/>
                    <a:gd name="T52" fmla="*/ 145 w 156"/>
                    <a:gd name="T53" fmla="*/ 33 h 178"/>
                    <a:gd name="T54" fmla="*/ 145 w 156"/>
                    <a:gd name="T55" fmla="*/ 16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6" h="178">
                      <a:moveTo>
                        <a:pt x="145" y="22"/>
                      </a:moveTo>
                      <a:cubicBezTo>
                        <a:pt x="134" y="22"/>
                        <a:pt x="134" y="22"/>
                        <a:pt x="134" y="22"/>
                      </a:cubicBezTo>
                      <a:cubicBezTo>
                        <a:pt x="134" y="11"/>
                        <a:pt x="134" y="11"/>
                        <a:pt x="134" y="11"/>
                      </a:cubicBezTo>
                      <a:cubicBezTo>
                        <a:pt x="134" y="5"/>
                        <a:pt x="129" y="0"/>
                        <a:pt x="123" y="0"/>
                      </a:cubicBezTo>
                      <a:cubicBezTo>
                        <a:pt x="11" y="0"/>
                        <a:pt x="11" y="0"/>
                        <a:pt x="11" y="0"/>
                      </a:cubicBezTo>
                      <a:cubicBezTo>
                        <a:pt x="5" y="0"/>
                        <a:pt x="0" y="5"/>
                        <a:pt x="0" y="11"/>
                      </a:cubicBezTo>
                      <a:cubicBezTo>
                        <a:pt x="0" y="145"/>
                        <a:pt x="0" y="145"/>
                        <a:pt x="0" y="145"/>
                      </a:cubicBezTo>
                      <a:cubicBezTo>
                        <a:pt x="0" y="151"/>
                        <a:pt x="5" y="156"/>
                        <a:pt x="11" y="156"/>
                      </a:cubicBezTo>
                      <a:cubicBezTo>
                        <a:pt x="22" y="156"/>
                        <a:pt x="22" y="156"/>
                        <a:pt x="22" y="156"/>
                      </a:cubicBezTo>
                      <a:cubicBezTo>
                        <a:pt x="22" y="167"/>
                        <a:pt x="22" y="167"/>
                        <a:pt x="22" y="167"/>
                      </a:cubicBezTo>
                      <a:cubicBezTo>
                        <a:pt x="22" y="173"/>
                        <a:pt x="27" y="178"/>
                        <a:pt x="33" y="178"/>
                      </a:cubicBezTo>
                      <a:cubicBezTo>
                        <a:pt x="145" y="178"/>
                        <a:pt x="145" y="178"/>
                        <a:pt x="145" y="178"/>
                      </a:cubicBezTo>
                      <a:cubicBezTo>
                        <a:pt x="151" y="178"/>
                        <a:pt x="156" y="173"/>
                        <a:pt x="156" y="167"/>
                      </a:cubicBezTo>
                      <a:cubicBezTo>
                        <a:pt x="156" y="33"/>
                        <a:pt x="156" y="33"/>
                        <a:pt x="156" y="33"/>
                      </a:cubicBezTo>
                      <a:cubicBezTo>
                        <a:pt x="156" y="27"/>
                        <a:pt x="151" y="22"/>
                        <a:pt x="145" y="22"/>
                      </a:cubicBezTo>
                      <a:close/>
                      <a:moveTo>
                        <a:pt x="11" y="145"/>
                      </a:moveTo>
                      <a:cubicBezTo>
                        <a:pt x="11" y="11"/>
                        <a:pt x="11" y="11"/>
                        <a:pt x="11" y="11"/>
                      </a:cubicBezTo>
                      <a:cubicBezTo>
                        <a:pt x="123" y="11"/>
                        <a:pt x="123" y="11"/>
                        <a:pt x="123" y="11"/>
                      </a:cubicBezTo>
                      <a:cubicBezTo>
                        <a:pt x="123" y="145"/>
                        <a:pt x="123" y="145"/>
                        <a:pt x="123" y="145"/>
                      </a:cubicBezTo>
                      <a:lnTo>
                        <a:pt x="11" y="145"/>
                      </a:lnTo>
                      <a:close/>
                      <a:moveTo>
                        <a:pt x="145" y="167"/>
                      </a:moveTo>
                      <a:cubicBezTo>
                        <a:pt x="33" y="167"/>
                        <a:pt x="33" y="167"/>
                        <a:pt x="33" y="167"/>
                      </a:cubicBezTo>
                      <a:cubicBezTo>
                        <a:pt x="33" y="156"/>
                        <a:pt x="33" y="156"/>
                        <a:pt x="33" y="156"/>
                      </a:cubicBezTo>
                      <a:cubicBezTo>
                        <a:pt x="123" y="156"/>
                        <a:pt x="123" y="156"/>
                        <a:pt x="123" y="156"/>
                      </a:cubicBezTo>
                      <a:cubicBezTo>
                        <a:pt x="129" y="156"/>
                        <a:pt x="134" y="151"/>
                        <a:pt x="134" y="145"/>
                      </a:cubicBezTo>
                      <a:cubicBezTo>
                        <a:pt x="134" y="33"/>
                        <a:pt x="134" y="33"/>
                        <a:pt x="134" y="33"/>
                      </a:cubicBezTo>
                      <a:cubicBezTo>
                        <a:pt x="145" y="33"/>
                        <a:pt x="145" y="33"/>
                        <a:pt x="145" y="33"/>
                      </a:cubicBezTo>
                      <a:lnTo>
                        <a:pt x="145" y="1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rgbClr val="2E3F55"/>
                    </a:solidFill>
                    <a:latin typeface="思源宋体 Heavy" panose="02020900000000000000" pitchFamily="18" charset="-122"/>
                    <a:ea typeface="思源宋体 Heavy" panose="02020900000000000000" pitchFamily="18" charset="-122"/>
                    <a:cs typeface="+mn-ea"/>
                    <a:sym typeface="+mn-lt"/>
                  </a:endParaRPr>
                </a:p>
              </p:txBody>
            </p:sp>
            <p:sp>
              <p:nvSpPr>
                <p:cNvPr id="32" name="Freeform 26">
                  <a:extLst>
                    <a:ext uri="{FF2B5EF4-FFF2-40B4-BE49-F238E27FC236}">
                      <a16:creationId xmlns:a16="http://schemas.microsoft.com/office/drawing/2014/main" xmlns="" id="{420C91DF-BF0C-4054-888F-56A32001DC4F}"/>
                    </a:ext>
                  </a:extLst>
                </p:cNvPr>
                <p:cNvSpPr>
                  <a:spLocks/>
                </p:cNvSpPr>
                <p:nvPr/>
              </p:nvSpPr>
              <p:spPr bwMode="auto">
                <a:xfrm>
                  <a:off x="10925460" y="2614454"/>
                  <a:ext cx="205404" cy="34527"/>
                </a:xfrm>
                <a:custGeom>
                  <a:avLst/>
                  <a:gdLst>
                    <a:gd name="T0" fmla="*/ 61 w 67"/>
                    <a:gd name="T1" fmla="*/ 0 h 11"/>
                    <a:gd name="T2" fmla="*/ 5 w 67"/>
                    <a:gd name="T3" fmla="*/ 0 h 11"/>
                    <a:gd name="T4" fmla="*/ 0 w 67"/>
                    <a:gd name="T5" fmla="*/ 6 h 11"/>
                    <a:gd name="T6" fmla="*/ 5 w 67"/>
                    <a:gd name="T7" fmla="*/ 11 h 11"/>
                    <a:gd name="T8" fmla="*/ 61 w 67"/>
                    <a:gd name="T9" fmla="*/ 11 h 11"/>
                    <a:gd name="T10" fmla="*/ 67 w 67"/>
                    <a:gd name="T11" fmla="*/ 6 h 11"/>
                    <a:gd name="T12" fmla="*/ 61 w 67"/>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7" h="11">
                      <a:moveTo>
                        <a:pt x="61" y="0"/>
                      </a:moveTo>
                      <a:cubicBezTo>
                        <a:pt x="5" y="0"/>
                        <a:pt x="5" y="0"/>
                        <a:pt x="5" y="0"/>
                      </a:cubicBezTo>
                      <a:cubicBezTo>
                        <a:pt x="2" y="0"/>
                        <a:pt x="0" y="3"/>
                        <a:pt x="0" y="6"/>
                      </a:cubicBezTo>
                      <a:cubicBezTo>
                        <a:pt x="0" y="9"/>
                        <a:pt x="2" y="11"/>
                        <a:pt x="5" y="11"/>
                      </a:cubicBezTo>
                      <a:cubicBezTo>
                        <a:pt x="61" y="11"/>
                        <a:pt x="61" y="11"/>
                        <a:pt x="61" y="11"/>
                      </a:cubicBezTo>
                      <a:cubicBezTo>
                        <a:pt x="64" y="11"/>
                        <a:pt x="67" y="9"/>
                        <a:pt x="67" y="6"/>
                      </a:cubicBezTo>
                      <a:cubicBezTo>
                        <a:pt x="67" y="3"/>
                        <a:pt x="64" y="0"/>
                        <a:pt x="6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rgbClr val="2E3F55"/>
                    </a:solidFill>
                    <a:latin typeface="思源宋体 Heavy" panose="02020900000000000000" pitchFamily="18" charset="-122"/>
                    <a:ea typeface="思源宋体 Heavy" panose="02020900000000000000" pitchFamily="18" charset="-122"/>
                    <a:cs typeface="+mn-ea"/>
                    <a:sym typeface="+mn-lt"/>
                  </a:endParaRPr>
                </a:p>
              </p:txBody>
            </p:sp>
            <p:sp>
              <p:nvSpPr>
                <p:cNvPr id="33" name="Freeform 27">
                  <a:extLst>
                    <a:ext uri="{FF2B5EF4-FFF2-40B4-BE49-F238E27FC236}">
                      <a16:creationId xmlns:a16="http://schemas.microsoft.com/office/drawing/2014/main" xmlns="" id="{3E3F4B90-A152-467B-B32B-53C69A1D586B}"/>
                    </a:ext>
                  </a:extLst>
                </p:cNvPr>
                <p:cNvSpPr>
                  <a:spLocks/>
                </p:cNvSpPr>
                <p:nvPr/>
              </p:nvSpPr>
              <p:spPr bwMode="auto">
                <a:xfrm>
                  <a:off x="10854015" y="2723348"/>
                  <a:ext cx="276849" cy="34527"/>
                </a:xfrm>
                <a:custGeom>
                  <a:avLst/>
                  <a:gdLst>
                    <a:gd name="T0" fmla="*/ 84 w 90"/>
                    <a:gd name="T1" fmla="*/ 0 h 11"/>
                    <a:gd name="T2" fmla="*/ 6 w 90"/>
                    <a:gd name="T3" fmla="*/ 0 h 11"/>
                    <a:gd name="T4" fmla="*/ 0 w 90"/>
                    <a:gd name="T5" fmla="*/ 5 h 11"/>
                    <a:gd name="T6" fmla="*/ 6 w 90"/>
                    <a:gd name="T7" fmla="*/ 11 h 11"/>
                    <a:gd name="T8" fmla="*/ 84 w 90"/>
                    <a:gd name="T9" fmla="*/ 11 h 11"/>
                    <a:gd name="T10" fmla="*/ 90 w 90"/>
                    <a:gd name="T11" fmla="*/ 5 h 11"/>
                    <a:gd name="T12" fmla="*/ 84 w 9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0" h="11">
                      <a:moveTo>
                        <a:pt x="84" y="0"/>
                      </a:moveTo>
                      <a:cubicBezTo>
                        <a:pt x="6" y="0"/>
                        <a:pt x="6" y="0"/>
                        <a:pt x="6" y="0"/>
                      </a:cubicBezTo>
                      <a:cubicBezTo>
                        <a:pt x="3" y="0"/>
                        <a:pt x="0" y="2"/>
                        <a:pt x="0" y="5"/>
                      </a:cubicBezTo>
                      <a:cubicBezTo>
                        <a:pt x="0" y="8"/>
                        <a:pt x="3" y="11"/>
                        <a:pt x="6" y="11"/>
                      </a:cubicBezTo>
                      <a:cubicBezTo>
                        <a:pt x="84" y="11"/>
                        <a:pt x="84" y="11"/>
                        <a:pt x="84" y="11"/>
                      </a:cubicBezTo>
                      <a:cubicBezTo>
                        <a:pt x="87" y="11"/>
                        <a:pt x="90" y="8"/>
                        <a:pt x="90" y="5"/>
                      </a:cubicBezTo>
                      <a:cubicBezTo>
                        <a:pt x="90" y="2"/>
                        <a:pt x="87" y="0"/>
                        <a:pt x="8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rgbClr val="2E3F55"/>
                    </a:solidFill>
                    <a:latin typeface="思源宋体 Heavy" panose="02020900000000000000" pitchFamily="18" charset="-122"/>
                    <a:ea typeface="思源宋体 Heavy" panose="02020900000000000000" pitchFamily="18" charset="-122"/>
                    <a:cs typeface="+mn-ea"/>
                    <a:sym typeface="+mn-lt"/>
                  </a:endParaRPr>
                </a:p>
              </p:txBody>
            </p:sp>
            <p:sp>
              <p:nvSpPr>
                <p:cNvPr id="34" name="Freeform 28">
                  <a:extLst>
                    <a:ext uri="{FF2B5EF4-FFF2-40B4-BE49-F238E27FC236}">
                      <a16:creationId xmlns:a16="http://schemas.microsoft.com/office/drawing/2014/main" xmlns="" id="{2E51E5B5-9009-40F1-9EC3-3528B398EFE8}"/>
                    </a:ext>
                  </a:extLst>
                </p:cNvPr>
                <p:cNvSpPr>
                  <a:spLocks/>
                </p:cNvSpPr>
                <p:nvPr/>
              </p:nvSpPr>
              <p:spPr bwMode="auto">
                <a:xfrm>
                  <a:off x="10854015" y="2793730"/>
                  <a:ext cx="276849" cy="34527"/>
                </a:xfrm>
                <a:custGeom>
                  <a:avLst/>
                  <a:gdLst>
                    <a:gd name="T0" fmla="*/ 84 w 90"/>
                    <a:gd name="T1" fmla="*/ 0 h 11"/>
                    <a:gd name="T2" fmla="*/ 6 w 90"/>
                    <a:gd name="T3" fmla="*/ 0 h 11"/>
                    <a:gd name="T4" fmla="*/ 0 w 90"/>
                    <a:gd name="T5" fmla="*/ 6 h 11"/>
                    <a:gd name="T6" fmla="*/ 6 w 90"/>
                    <a:gd name="T7" fmla="*/ 11 h 11"/>
                    <a:gd name="T8" fmla="*/ 84 w 90"/>
                    <a:gd name="T9" fmla="*/ 11 h 11"/>
                    <a:gd name="T10" fmla="*/ 90 w 90"/>
                    <a:gd name="T11" fmla="*/ 6 h 11"/>
                    <a:gd name="T12" fmla="*/ 84 w 9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0" h="11">
                      <a:moveTo>
                        <a:pt x="84" y="0"/>
                      </a:moveTo>
                      <a:cubicBezTo>
                        <a:pt x="6" y="0"/>
                        <a:pt x="6" y="0"/>
                        <a:pt x="6" y="0"/>
                      </a:cubicBezTo>
                      <a:cubicBezTo>
                        <a:pt x="3" y="0"/>
                        <a:pt x="0" y="3"/>
                        <a:pt x="0" y="6"/>
                      </a:cubicBezTo>
                      <a:cubicBezTo>
                        <a:pt x="0" y="9"/>
                        <a:pt x="3" y="11"/>
                        <a:pt x="6" y="11"/>
                      </a:cubicBezTo>
                      <a:cubicBezTo>
                        <a:pt x="84" y="11"/>
                        <a:pt x="84" y="11"/>
                        <a:pt x="84" y="11"/>
                      </a:cubicBezTo>
                      <a:cubicBezTo>
                        <a:pt x="87" y="11"/>
                        <a:pt x="90" y="9"/>
                        <a:pt x="90" y="6"/>
                      </a:cubicBezTo>
                      <a:cubicBezTo>
                        <a:pt x="90" y="3"/>
                        <a:pt x="87" y="0"/>
                        <a:pt x="8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rgbClr val="2E3F55"/>
                    </a:solidFill>
                    <a:latin typeface="思源宋体 Heavy" panose="02020900000000000000" pitchFamily="18" charset="-122"/>
                    <a:ea typeface="思源宋体 Heavy" panose="02020900000000000000" pitchFamily="18" charset="-122"/>
                    <a:cs typeface="+mn-ea"/>
                    <a:sym typeface="+mn-lt"/>
                  </a:endParaRPr>
                </a:p>
              </p:txBody>
            </p:sp>
            <p:sp>
              <p:nvSpPr>
                <p:cNvPr id="35" name="Freeform 29">
                  <a:extLst>
                    <a:ext uri="{FF2B5EF4-FFF2-40B4-BE49-F238E27FC236}">
                      <a16:creationId xmlns:a16="http://schemas.microsoft.com/office/drawing/2014/main" xmlns="" id="{05D66382-04B8-4593-A1F1-4200DA5E3326}"/>
                    </a:ext>
                  </a:extLst>
                </p:cNvPr>
                <p:cNvSpPr>
                  <a:spLocks/>
                </p:cNvSpPr>
                <p:nvPr/>
              </p:nvSpPr>
              <p:spPr bwMode="auto">
                <a:xfrm>
                  <a:off x="10854015" y="2862784"/>
                  <a:ext cx="276849" cy="38511"/>
                </a:xfrm>
                <a:custGeom>
                  <a:avLst/>
                  <a:gdLst>
                    <a:gd name="T0" fmla="*/ 84 w 90"/>
                    <a:gd name="T1" fmla="*/ 0 h 12"/>
                    <a:gd name="T2" fmla="*/ 6 w 90"/>
                    <a:gd name="T3" fmla="*/ 0 h 12"/>
                    <a:gd name="T4" fmla="*/ 0 w 90"/>
                    <a:gd name="T5" fmla="*/ 6 h 12"/>
                    <a:gd name="T6" fmla="*/ 6 w 90"/>
                    <a:gd name="T7" fmla="*/ 12 h 12"/>
                    <a:gd name="T8" fmla="*/ 84 w 90"/>
                    <a:gd name="T9" fmla="*/ 12 h 12"/>
                    <a:gd name="T10" fmla="*/ 90 w 90"/>
                    <a:gd name="T11" fmla="*/ 6 h 12"/>
                    <a:gd name="T12" fmla="*/ 84 w 9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90" h="12">
                      <a:moveTo>
                        <a:pt x="84" y="0"/>
                      </a:moveTo>
                      <a:cubicBezTo>
                        <a:pt x="6" y="0"/>
                        <a:pt x="6" y="0"/>
                        <a:pt x="6" y="0"/>
                      </a:cubicBezTo>
                      <a:cubicBezTo>
                        <a:pt x="3" y="0"/>
                        <a:pt x="0" y="3"/>
                        <a:pt x="0" y="6"/>
                      </a:cubicBezTo>
                      <a:cubicBezTo>
                        <a:pt x="0" y="9"/>
                        <a:pt x="3" y="12"/>
                        <a:pt x="6" y="12"/>
                      </a:cubicBezTo>
                      <a:cubicBezTo>
                        <a:pt x="84" y="12"/>
                        <a:pt x="84" y="12"/>
                        <a:pt x="84" y="12"/>
                      </a:cubicBezTo>
                      <a:cubicBezTo>
                        <a:pt x="87" y="12"/>
                        <a:pt x="90" y="9"/>
                        <a:pt x="90" y="6"/>
                      </a:cubicBezTo>
                      <a:cubicBezTo>
                        <a:pt x="90" y="3"/>
                        <a:pt x="87" y="0"/>
                        <a:pt x="8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rgbClr val="2E3F55"/>
                    </a:solidFill>
                    <a:latin typeface="思源宋体 Heavy" panose="02020900000000000000" pitchFamily="18" charset="-122"/>
                    <a:ea typeface="思源宋体 Heavy" panose="02020900000000000000" pitchFamily="18" charset="-122"/>
                    <a:cs typeface="+mn-ea"/>
                    <a:sym typeface="+mn-lt"/>
                  </a:endParaRPr>
                </a:p>
              </p:txBody>
            </p:sp>
          </p:grpSp>
        </p:grpSp>
        <p:grpSp>
          <p:nvGrpSpPr>
            <p:cNvPr id="11" name="组合 10">
              <a:extLst>
                <a:ext uri="{FF2B5EF4-FFF2-40B4-BE49-F238E27FC236}">
                  <a16:creationId xmlns:a16="http://schemas.microsoft.com/office/drawing/2014/main" xmlns="" id="{B52A3F48-09DF-4974-AE14-E7CF94918B3C}"/>
                </a:ext>
              </a:extLst>
            </p:cNvPr>
            <p:cNvGrpSpPr/>
            <p:nvPr/>
          </p:nvGrpSpPr>
          <p:grpSpPr>
            <a:xfrm>
              <a:off x="6338311" y="845036"/>
              <a:ext cx="751188" cy="751188"/>
              <a:chOff x="6443245" y="1611109"/>
              <a:chExt cx="751188" cy="751188"/>
            </a:xfrm>
          </p:grpSpPr>
          <p:sp>
            <p:nvSpPr>
              <p:cNvPr id="27" name="椭圆 26">
                <a:extLst>
                  <a:ext uri="{FF2B5EF4-FFF2-40B4-BE49-F238E27FC236}">
                    <a16:creationId xmlns:a16="http://schemas.microsoft.com/office/drawing/2014/main" xmlns="" id="{84EADF4F-C5CA-4AEC-B2CB-E7619A70E546}"/>
                  </a:ext>
                </a:extLst>
              </p:cNvPr>
              <p:cNvSpPr/>
              <p:nvPr/>
            </p:nvSpPr>
            <p:spPr>
              <a:xfrm>
                <a:off x="6443245" y="1611109"/>
                <a:ext cx="751188" cy="751188"/>
              </a:xfrm>
              <a:prstGeom prst="ellipse">
                <a:avLst/>
              </a:prstGeom>
              <a:solidFill>
                <a:srgbClr val="D0A793"/>
              </a:solidFill>
              <a:ln w="12700" cap="flat" cmpd="sng" algn="ctr">
                <a:noFill/>
                <a:prstDash val="solid"/>
                <a:miter lim="800000"/>
              </a:ln>
              <a:effectLst/>
            </p:spPr>
            <p:txBody>
              <a:bodyPr rtlCol="0" anchor="ctr"/>
              <a:lstStyle/>
              <a:p>
                <a:pPr algn="ctr">
                  <a:defRPr/>
                </a:pPr>
                <a:endParaRPr lang="zh-CN" altLang="en-US" kern="0">
                  <a:solidFill>
                    <a:srgbClr val="2E3F55"/>
                  </a:solidFill>
                  <a:latin typeface="思源宋体 Heavy" panose="02020900000000000000" pitchFamily="18" charset="-122"/>
                  <a:ea typeface="思源宋体 Heavy" panose="02020900000000000000" pitchFamily="18" charset="-122"/>
                  <a:cs typeface="+mn-ea"/>
                  <a:sym typeface="+mn-lt"/>
                </a:endParaRPr>
              </a:p>
            </p:txBody>
          </p:sp>
          <p:sp>
            <p:nvSpPr>
              <p:cNvPr id="28" name="Freeform 21">
                <a:extLst>
                  <a:ext uri="{FF2B5EF4-FFF2-40B4-BE49-F238E27FC236}">
                    <a16:creationId xmlns:a16="http://schemas.microsoft.com/office/drawing/2014/main" xmlns="" id="{4F65C2EF-511E-4B00-A7B3-3207B0278AEF}"/>
                  </a:ext>
                </a:extLst>
              </p:cNvPr>
              <p:cNvSpPr>
                <a:spLocks noEditPoints="1"/>
              </p:cNvSpPr>
              <p:nvPr/>
            </p:nvSpPr>
            <p:spPr bwMode="auto">
              <a:xfrm>
                <a:off x="6602953" y="1780982"/>
                <a:ext cx="425755" cy="418061"/>
              </a:xfrm>
              <a:custGeom>
                <a:avLst/>
                <a:gdLst>
                  <a:gd name="T0" fmla="*/ 179 w 208"/>
                  <a:gd name="T1" fmla="*/ 79 h 204"/>
                  <a:gd name="T2" fmla="*/ 174 w 208"/>
                  <a:gd name="T3" fmla="*/ 66 h 204"/>
                  <a:gd name="T4" fmla="*/ 185 w 208"/>
                  <a:gd name="T5" fmla="*/ 38 h 204"/>
                  <a:gd name="T6" fmla="*/ 169 w 208"/>
                  <a:gd name="T7" fmla="*/ 22 h 204"/>
                  <a:gd name="T8" fmla="*/ 140 w 208"/>
                  <a:gd name="T9" fmla="*/ 33 h 204"/>
                  <a:gd name="T10" fmla="*/ 128 w 208"/>
                  <a:gd name="T11" fmla="*/ 28 h 204"/>
                  <a:gd name="T12" fmla="*/ 115 w 208"/>
                  <a:gd name="T13" fmla="*/ 0 h 204"/>
                  <a:gd name="T14" fmla="*/ 92 w 208"/>
                  <a:gd name="T15" fmla="*/ 0 h 204"/>
                  <a:gd name="T16" fmla="*/ 80 w 208"/>
                  <a:gd name="T17" fmla="*/ 28 h 204"/>
                  <a:gd name="T18" fmla="*/ 67 w 208"/>
                  <a:gd name="T19" fmla="*/ 33 h 204"/>
                  <a:gd name="T20" fmla="*/ 38 w 208"/>
                  <a:gd name="T21" fmla="*/ 22 h 204"/>
                  <a:gd name="T22" fmla="*/ 22 w 208"/>
                  <a:gd name="T23" fmla="*/ 38 h 204"/>
                  <a:gd name="T24" fmla="*/ 34 w 208"/>
                  <a:gd name="T25" fmla="*/ 66 h 204"/>
                  <a:gd name="T26" fmla="*/ 28 w 208"/>
                  <a:gd name="T27" fmla="*/ 79 h 204"/>
                  <a:gd name="T28" fmla="*/ 0 w 208"/>
                  <a:gd name="T29" fmla="*/ 91 h 204"/>
                  <a:gd name="T30" fmla="*/ 0 w 208"/>
                  <a:gd name="T31" fmla="*/ 114 h 204"/>
                  <a:gd name="T32" fmla="*/ 28 w 208"/>
                  <a:gd name="T33" fmla="*/ 126 h 204"/>
                  <a:gd name="T34" fmla="*/ 34 w 208"/>
                  <a:gd name="T35" fmla="*/ 138 h 204"/>
                  <a:gd name="T36" fmla="*/ 23 w 208"/>
                  <a:gd name="T37" fmla="*/ 167 h 204"/>
                  <a:gd name="T38" fmla="*/ 39 w 208"/>
                  <a:gd name="T39" fmla="*/ 182 h 204"/>
                  <a:gd name="T40" fmla="*/ 67 w 208"/>
                  <a:gd name="T41" fmla="*/ 171 h 204"/>
                  <a:gd name="T42" fmla="*/ 80 w 208"/>
                  <a:gd name="T43" fmla="*/ 176 h 204"/>
                  <a:gd name="T44" fmla="*/ 93 w 208"/>
                  <a:gd name="T45" fmla="*/ 204 h 204"/>
                  <a:gd name="T46" fmla="*/ 116 w 208"/>
                  <a:gd name="T47" fmla="*/ 204 h 204"/>
                  <a:gd name="T48" fmla="*/ 128 w 208"/>
                  <a:gd name="T49" fmla="*/ 176 h 204"/>
                  <a:gd name="T50" fmla="*/ 141 w 208"/>
                  <a:gd name="T51" fmla="*/ 171 h 204"/>
                  <a:gd name="T52" fmla="*/ 170 w 208"/>
                  <a:gd name="T53" fmla="*/ 182 h 204"/>
                  <a:gd name="T54" fmla="*/ 186 w 208"/>
                  <a:gd name="T55" fmla="*/ 166 h 204"/>
                  <a:gd name="T56" fmla="*/ 174 w 208"/>
                  <a:gd name="T57" fmla="*/ 138 h 204"/>
                  <a:gd name="T58" fmla="*/ 179 w 208"/>
                  <a:gd name="T59" fmla="*/ 125 h 204"/>
                  <a:gd name="T60" fmla="*/ 208 w 208"/>
                  <a:gd name="T61" fmla="*/ 113 h 204"/>
                  <a:gd name="T62" fmla="*/ 208 w 208"/>
                  <a:gd name="T63" fmla="*/ 90 h 204"/>
                  <a:gd name="T64" fmla="*/ 179 w 208"/>
                  <a:gd name="T65" fmla="*/ 79 h 204"/>
                  <a:gd name="T66" fmla="*/ 137 w 208"/>
                  <a:gd name="T67" fmla="*/ 102 h 204"/>
                  <a:gd name="T68" fmla="*/ 104 w 208"/>
                  <a:gd name="T69" fmla="*/ 135 h 204"/>
                  <a:gd name="T70" fmla="*/ 71 w 208"/>
                  <a:gd name="T71" fmla="*/ 102 h 204"/>
                  <a:gd name="T72" fmla="*/ 104 w 208"/>
                  <a:gd name="T73" fmla="*/ 69 h 204"/>
                  <a:gd name="T74" fmla="*/ 137 w 208"/>
                  <a:gd name="T75" fmla="*/ 1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8" h="204">
                    <a:moveTo>
                      <a:pt x="179" y="79"/>
                    </a:moveTo>
                    <a:cubicBezTo>
                      <a:pt x="174" y="66"/>
                      <a:pt x="174" y="66"/>
                      <a:pt x="174" y="66"/>
                    </a:cubicBezTo>
                    <a:cubicBezTo>
                      <a:pt x="174" y="66"/>
                      <a:pt x="186" y="39"/>
                      <a:pt x="185" y="38"/>
                    </a:cubicBezTo>
                    <a:cubicBezTo>
                      <a:pt x="169" y="22"/>
                      <a:pt x="169" y="22"/>
                      <a:pt x="169" y="22"/>
                    </a:cubicBezTo>
                    <a:cubicBezTo>
                      <a:pt x="168" y="21"/>
                      <a:pt x="140" y="33"/>
                      <a:pt x="140" y="33"/>
                    </a:cubicBezTo>
                    <a:cubicBezTo>
                      <a:pt x="128" y="28"/>
                      <a:pt x="128" y="28"/>
                      <a:pt x="128" y="28"/>
                    </a:cubicBezTo>
                    <a:cubicBezTo>
                      <a:pt x="128" y="28"/>
                      <a:pt x="116" y="0"/>
                      <a:pt x="115" y="0"/>
                    </a:cubicBezTo>
                    <a:cubicBezTo>
                      <a:pt x="92" y="0"/>
                      <a:pt x="92" y="0"/>
                      <a:pt x="92" y="0"/>
                    </a:cubicBezTo>
                    <a:cubicBezTo>
                      <a:pt x="90" y="0"/>
                      <a:pt x="80" y="28"/>
                      <a:pt x="80" y="28"/>
                    </a:cubicBezTo>
                    <a:cubicBezTo>
                      <a:pt x="67" y="33"/>
                      <a:pt x="67" y="33"/>
                      <a:pt x="67" y="33"/>
                    </a:cubicBezTo>
                    <a:cubicBezTo>
                      <a:pt x="67" y="33"/>
                      <a:pt x="39" y="21"/>
                      <a:pt x="38" y="22"/>
                    </a:cubicBezTo>
                    <a:cubicBezTo>
                      <a:pt x="22" y="38"/>
                      <a:pt x="22" y="38"/>
                      <a:pt x="22" y="38"/>
                    </a:cubicBezTo>
                    <a:cubicBezTo>
                      <a:pt x="21" y="39"/>
                      <a:pt x="34" y="66"/>
                      <a:pt x="34" y="66"/>
                    </a:cubicBezTo>
                    <a:cubicBezTo>
                      <a:pt x="28" y="79"/>
                      <a:pt x="28" y="79"/>
                      <a:pt x="28" y="79"/>
                    </a:cubicBezTo>
                    <a:cubicBezTo>
                      <a:pt x="28" y="79"/>
                      <a:pt x="0" y="90"/>
                      <a:pt x="0" y="91"/>
                    </a:cubicBezTo>
                    <a:cubicBezTo>
                      <a:pt x="0" y="114"/>
                      <a:pt x="0" y="114"/>
                      <a:pt x="0" y="114"/>
                    </a:cubicBezTo>
                    <a:cubicBezTo>
                      <a:pt x="0" y="115"/>
                      <a:pt x="28" y="126"/>
                      <a:pt x="28" y="126"/>
                    </a:cubicBezTo>
                    <a:cubicBezTo>
                      <a:pt x="34" y="138"/>
                      <a:pt x="34" y="138"/>
                      <a:pt x="34" y="138"/>
                    </a:cubicBezTo>
                    <a:cubicBezTo>
                      <a:pt x="34" y="138"/>
                      <a:pt x="21" y="166"/>
                      <a:pt x="23" y="167"/>
                    </a:cubicBezTo>
                    <a:cubicBezTo>
                      <a:pt x="39" y="182"/>
                      <a:pt x="39" y="182"/>
                      <a:pt x="39" y="182"/>
                    </a:cubicBezTo>
                    <a:cubicBezTo>
                      <a:pt x="40" y="184"/>
                      <a:pt x="67" y="171"/>
                      <a:pt x="67" y="171"/>
                    </a:cubicBezTo>
                    <a:cubicBezTo>
                      <a:pt x="80" y="176"/>
                      <a:pt x="80" y="176"/>
                      <a:pt x="80" y="176"/>
                    </a:cubicBezTo>
                    <a:cubicBezTo>
                      <a:pt x="80" y="176"/>
                      <a:pt x="91" y="204"/>
                      <a:pt x="93" y="204"/>
                    </a:cubicBezTo>
                    <a:cubicBezTo>
                      <a:pt x="116" y="204"/>
                      <a:pt x="116" y="204"/>
                      <a:pt x="116" y="204"/>
                    </a:cubicBezTo>
                    <a:cubicBezTo>
                      <a:pt x="117" y="204"/>
                      <a:pt x="128" y="176"/>
                      <a:pt x="128" y="176"/>
                    </a:cubicBezTo>
                    <a:cubicBezTo>
                      <a:pt x="141" y="171"/>
                      <a:pt x="141" y="171"/>
                      <a:pt x="141" y="171"/>
                    </a:cubicBezTo>
                    <a:cubicBezTo>
                      <a:pt x="141" y="171"/>
                      <a:pt x="169" y="183"/>
                      <a:pt x="170" y="182"/>
                    </a:cubicBezTo>
                    <a:cubicBezTo>
                      <a:pt x="186" y="166"/>
                      <a:pt x="186" y="166"/>
                      <a:pt x="186" y="166"/>
                    </a:cubicBezTo>
                    <a:cubicBezTo>
                      <a:pt x="187" y="165"/>
                      <a:pt x="174" y="138"/>
                      <a:pt x="174" y="138"/>
                    </a:cubicBezTo>
                    <a:cubicBezTo>
                      <a:pt x="179" y="125"/>
                      <a:pt x="179" y="125"/>
                      <a:pt x="179" y="125"/>
                    </a:cubicBezTo>
                    <a:cubicBezTo>
                      <a:pt x="179" y="125"/>
                      <a:pt x="208" y="114"/>
                      <a:pt x="208" y="113"/>
                    </a:cubicBezTo>
                    <a:cubicBezTo>
                      <a:pt x="208" y="90"/>
                      <a:pt x="208" y="90"/>
                      <a:pt x="208" y="90"/>
                    </a:cubicBezTo>
                    <a:cubicBezTo>
                      <a:pt x="208" y="89"/>
                      <a:pt x="179" y="79"/>
                      <a:pt x="179" y="79"/>
                    </a:cubicBezTo>
                    <a:close/>
                    <a:moveTo>
                      <a:pt x="137" y="102"/>
                    </a:moveTo>
                    <a:cubicBezTo>
                      <a:pt x="137" y="120"/>
                      <a:pt x="122" y="135"/>
                      <a:pt x="104" y="135"/>
                    </a:cubicBezTo>
                    <a:cubicBezTo>
                      <a:pt x="86" y="135"/>
                      <a:pt x="71" y="120"/>
                      <a:pt x="71" y="102"/>
                    </a:cubicBezTo>
                    <a:cubicBezTo>
                      <a:pt x="71" y="84"/>
                      <a:pt x="86" y="69"/>
                      <a:pt x="104" y="69"/>
                    </a:cubicBezTo>
                    <a:cubicBezTo>
                      <a:pt x="122" y="69"/>
                      <a:pt x="137" y="84"/>
                      <a:pt x="137" y="10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zh-CN" altLang="en-US" kern="0">
                  <a:solidFill>
                    <a:srgbClr val="2E3F55"/>
                  </a:solidFill>
                  <a:latin typeface="思源宋体 Heavy" panose="02020900000000000000" pitchFamily="18" charset="-122"/>
                  <a:ea typeface="思源宋体 Heavy" panose="02020900000000000000" pitchFamily="18" charset="-122"/>
                  <a:cs typeface="+mn-ea"/>
                  <a:sym typeface="+mn-lt"/>
                </a:endParaRPr>
              </a:p>
            </p:txBody>
          </p:sp>
        </p:grpSp>
        <p:grpSp>
          <p:nvGrpSpPr>
            <p:cNvPr id="12" name="组合 11">
              <a:extLst>
                <a:ext uri="{FF2B5EF4-FFF2-40B4-BE49-F238E27FC236}">
                  <a16:creationId xmlns:a16="http://schemas.microsoft.com/office/drawing/2014/main" xmlns="" id="{30CE717E-4C85-41BF-9E9F-40AD0F1CD83E}"/>
                </a:ext>
              </a:extLst>
            </p:cNvPr>
            <p:cNvGrpSpPr/>
            <p:nvPr/>
          </p:nvGrpSpPr>
          <p:grpSpPr>
            <a:xfrm>
              <a:off x="6338311" y="2467070"/>
              <a:ext cx="751188" cy="751188"/>
              <a:chOff x="6443245" y="3204483"/>
              <a:chExt cx="751188" cy="751188"/>
            </a:xfrm>
          </p:grpSpPr>
          <p:sp>
            <p:nvSpPr>
              <p:cNvPr id="25" name="椭圆 24">
                <a:extLst>
                  <a:ext uri="{FF2B5EF4-FFF2-40B4-BE49-F238E27FC236}">
                    <a16:creationId xmlns:a16="http://schemas.microsoft.com/office/drawing/2014/main" xmlns="" id="{E540770F-D77B-4198-8482-DB147E79C38C}"/>
                  </a:ext>
                </a:extLst>
              </p:cNvPr>
              <p:cNvSpPr/>
              <p:nvPr/>
            </p:nvSpPr>
            <p:spPr>
              <a:xfrm>
                <a:off x="6443245" y="3204483"/>
                <a:ext cx="751188" cy="751188"/>
              </a:xfrm>
              <a:prstGeom prst="ellipse">
                <a:avLst/>
              </a:prstGeom>
              <a:solidFill>
                <a:srgbClr val="D0A793"/>
              </a:solidFill>
              <a:ln w="12700" cap="flat" cmpd="sng" algn="ctr">
                <a:noFill/>
                <a:prstDash val="solid"/>
                <a:miter lim="800000"/>
              </a:ln>
              <a:effectLst/>
            </p:spPr>
            <p:txBody>
              <a:bodyPr rtlCol="0" anchor="ctr"/>
              <a:lstStyle/>
              <a:p>
                <a:pPr algn="ctr">
                  <a:defRPr/>
                </a:pPr>
                <a:endParaRPr lang="zh-CN" altLang="en-US" kern="0">
                  <a:solidFill>
                    <a:srgbClr val="2E3F55"/>
                  </a:solidFill>
                  <a:latin typeface="思源宋体 Heavy" panose="02020900000000000000" pitchFamily="18" charset="-122"/>
                  <a:ea typeface="思源宋体 Heavy" panose="02020900000000000000" pitchFamily="18" charset="-122"/>
                  <a:cs typeface="+mn-ea"/>
                  <a:sym typeface="+mn-lt"/>
                </a:endParaRPr>
              </a:p>
            </p:txBody>
          </p:sp>
          <p:sp>
            <p:nvSpPr>
              <p:cNvPr id="26" name="Freeform 33">
                <a:extLst>
                  <a:ext uri="{FF2B5EF4-FFF2-40B4-BE49-F238E27FC236}">
                    <a16:creationId xmlns:a16="http://schemas.microsoft.com/office/drawing/2014/main" xmlns="" id="{8BE1807B-3A50-4C52-B53D-BE21D9AF8E18}"/>
                  </a:ext>
                </a:extLst>
              </p:cNvPr>
              <p:cNvSpPr>
                <a:spLocks noEditPoints="1"/>
              </p:cNvSpPr>
              <p:nvPr/>
            </p:nvSpPr>
            <p:spPr bwMode="auto">
              <a:xfrm>
                <a:off x="6534210" y="3329085"/>
                <a:ext cx="554928" cy="455936"/>
              </a:xfrm>
              <a:custGeom>
                <a:avLst/>
                <a:gdLst>
                  <a:gd name="T0" fmla="*/ 221 w 244"/>
                  <a:gd name="T1" fmla="*/ 66 h 200"/>
                  <a:gd name="T2" fmla="*/ 207 w 244"/>
                  <a:gd name="T3" fmla="*/ 80 h 200"/>
                  <a:gd name="T4" fmla="*/ 221 w 244"/>
                  <a:gd name="T5" fmla="*/ 93 h 200"/>
                  <a:gd name="T6" fmla="*/ 235 w 244"/>
                  <a:gd name="T7" fmla="*/ 80 h 200"/>
                  <a:gd name="T8" fmla="*/ 221 w 244"/>
                  <a:gd name="T9" fmla="*/ 66 h 200"/>
                  <a:gd name="T10" fmla="*/ 23 w 244"/>
                  <a:gd name="T11" fmla="*/ 66 h 200"/>
                  <a:gd name="T12" fmla="*/ 9 w 244"/>
                  <a:gd name="T13" fmla="*/ 80 h 200"/>
                  <a:gd name="T14" fmla="*/ 23 w 244"/>
                  <a:gd name="T15" fmla="*/ 93 h 200"/>
                  <a:gd name="T16" fmla="*/ 37 w 244"/>
                  <a:gd name="T17" fmla="*/ 80 h 200"/>
                  <a:gd name="T18" fmla="*/ 23 w 244"/>
                  <a:gd name="T19" fmla="*/ 66 h 200"/>
                  <a:gd name="T20" fmla="*/ 180 w 244"/>
                  <a:gd name="T21" fmla="*/ 41 h 200"/>
                  <a:gd name="T22" fmla="*/ 160 w 244"/>
                  <a:gd name="T23" fmla="*/ 61 h 200"/>
                  <a:gd name="T24" fmla="*/ 180 w 244"/>
                  <a:gd name="T25" fmla="*/ 82 h 200"/>
                  <a:gd name="T26" fmla="*/ 201 w 244"/>
                  <a:gd name="T27" fmla="*/ 61 h 200"/>
                  <a:gd name="T28" fmla="*/ 180 w 244"/>
                  <a:gd name="T29" fmla="*/ 41 h 200"/>
                  <a:gd name="T30" fmla="*/ 244 w 244"/>
                  <a:gd name="T31" fmla="*/ 166 h 200"/>
                  <a:gd name="T32" fmla="*/ 220 w 244"/>
                  <a:gd name="T33" fmla="*/ 166 h 200"/>
                  <a:gd name="T34" fmla="*/ 220 w 244"/>
                  <a:gd name="T35" fmla="*/ 123 h 200"/>
                  <a:gd name="T36" fmla="*/ 215 w 244"/>
                  <a:gd name="T37" fmla="*/ 102 h 200"/>
                  <a:gd name="T38" fmla="*/ 221 w 244"/>
                  <a:gd name="T39" fmla="*/ 101 h 200"/>
                  <a:gd name="T40" fmla="*/ 244 w 244"/>
                  <a:gd name="T41" fmla="*/ 124 h 200"/>
                  <a:gd name="T42" fmla="*/ 244 w 244"/>
                  <a:gd name="T43" fmla="*/ 166 h 200"/>
                  <a:gd name="T44" fmla="*/ 64 w 244"/>
                  <a:gd name="T45" fmla="*/ 41 h 200"/>
                  <a:gd name="T46" fmla="*/ 43 w 244"/>
                  <a:gd name="T47" fmla="*/ 61 h 200"/>
                  <a:gd name="T48" fmla="*/ 64 w 244"/>
                  <a:gd name="T49" fmla="*/ 82 h 200"/>
                  <a:gd name="T50" fmla="*/ 84 w 244"/>
                  <a:gd name="T51" fmla="*/ 61 h 200"/>
                  <a:gd name="T52" fmla="*/ 64 w 244"/>
                  <a:gd name="T53" fmla="*/ 41 h 200"/>
                  <a:gd name="T54" fmla="*/ 23 w 244"/>
                  <a:gd name="T55" fmla="*/ 101 h 200"/>
                  <a:gd name="T56" fmla="*/ 29 w 244"/>
                  <a:gd name="T57" fmla="*/ 102 h 200"/>
                  <a:gd name="T58" fmla="*/ 24 w 244"/>
                  <a:gd name="T59" fmla="*/ 123 h 200"/>
                  <a:gd name="T60" fmla="*/ 24 w 244"/>
                  <a:gd name="T61" fmla="*/ 166 h 200"/>
                  <a:gd name="T62" fmla="*/ 0 w 244"/>
                  <a:gd name="T63" fmla="*/ 166 h 200"/>
                  <a:gd name="T64" fmla="*/ 0 w 244"/>
                  <a:gd name="T65" fmla="*/ 124 h 200"/>
                  <a:gd name="T66" fmla="*/ 23 w 244"/>
                  <a:gd name="T67" fmla="*/ 101 h 200"/>
                  <a:gd name="T68" fmla="*/ 122 w 244"/>
                  <a:gd name="T69" fmla="*/ 0 h 200"/>
                  <a:gd name="T70" fmla="*/ 92 w 244"/>
                  <a:gd name="T71" fmla="*/ 30 h 200"/>
                  <a:gd name="T72" fmla="*/ 122 w 244"/>
                  <a:gd name="T73" fmla="*/ 60 h 200"/>
                  <a:gd name="T74" fmla="*/ 152 w 244"/>
                  <a:gd name="T75" fmla="*/ 30 h 200"/>
                  <a:gd name="T76" fmla="*/ 122 w 244"/>
                  <a:gd name="T77" fmla="*/ 0 h 200"/>
                  <a:gd name="T78" fmla="*/ 213 w 244"/>
                  <a:gd name="T79" fmla="*/ 182 h 200"/>
                  <a:gd name="T80" fmla="*/ 177 w 244"/>
                  <a:gd name="T81" fmla="*/ 182 h 200"/>
                  <a:gd name="T82" fmla="*/ 177 w 244"/>
                  <a:gd name="T83" fmla="*/ 116 h 200"/>
                  <a:gd name="T84" fmla="*/ 171 w 244"/>
                  <a:gd name="T85" fmla="*/ 91 h 200"/>
                  <a:gd name="T86" fmla="*/ 180 w 244"/>
                  <a:gd name="T87" fmla="*/ 90 h 200"/>
                  <a:gd name="T88" fmla="*/ 213 w 244"/>
                  <a:gd name="T89" fmla="*/ 123 h 200"/>
                  <a:gd name="T90" fmla="*/ 213 w 244"/>
                  <a:gd name="T91" fmla="*/ 182 h 200"/>
                  <a:gd name="T92" fmla="*/ 67 w 244"/>
                  <a:gd name="T93" fmla="*/ 116 h 200"/>
                  <a:gd name="T94" fmla="*/ 67 w 244"/>
                  <a:gd name="T95" fmla="*/ 182 h 200"/>
                  <a:gd name="T96" fmla="*/ 31 w 244"/>
                  <a:gd name="T97" fmla="*/ 182 h 200"/>
                  <a:gd name="T98" fmla="*/ 31 w 244"/>
                  <a:gd name="T99" fmla="*/ 123 h 200"/>
                  <a:gd name="T100" fmla="*/ 64 w 244"/>
                  <a:gd name="T101" fmla="*/ 90 h 200"/>
                  <a:gd name="T102" fmla="*/ 73 w 244"/>
                  <a:gd name="T103" fmla="*/ 91 h 200"/>
                  <a:gd name="T104" fmla="*/ 67 w 244"/>
                  <a:gd name="T105" fmla="*/ 116 h 200"/>
                  <a:gd name="T106" fmla="*/ 74 w 244"/>
                  <a:gd name="T107" fmla="*/ 200 h 200"/>
                  <a:gd name="T108" fmla="*/ 170 w 244"/>
                  <a:gd name="T109" fmla="*/ 200 h 200"/>
                  <a:gd name="T110" fmla="*/ 170 w 244"/>
                  <a:gd name="T111" fmla="*/ 116 h 200"/>
                  <a:gd name="T112" fmla="*/ 122 w 244"/>
                  <a:gd name="T113" fmla="*/ 69 h 200"/>
                  <a:gd name="T114" fmla="*/ 74 w 244"/>
                  <a:gd name="T115" fmla="*/ 116 h 200"/>
                  <a:gd name="T116" fmla="*/ 74 w 244"/>
                  <a:gd name="T117"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4" h="200">
                    <a:moveTo>
                      <a:pt x="221" y="66"/>
                    </a:moveTo>
                    <a:cubicBezTo>
                      <a:pt x="214" y="66"/>
                      <a:pt x="207" y="72"/>
                      <a:pt x="207" y="80"/>
                    </a:cubicBezTo>
                    <a:cubicBezTo>
                      <a:pt x="207" y="87"/>
                      <a:pt x="214" y="93"/>
                      <a:pt x="221" y="93"/>
                    </a:cubicBezTo>
                    <a:cubicBezTo>
                      <a:pt x="229" y="93"/>
                      <a:pt x="235" y="87"/>
                      <a:pt x="235" y="80"/>
                    </a:cubicBezTo>
                    <a:cubicBezTo>
                      <a:pt x="235" y="72"/>
                      <a:pt x="229" y="66"/>
                      <a:pt x="221" y="66"/>
                    </a:cubicBezTo>
                    <a:close/>
                    <a:moveTo>
                      <a:pt x="23" y="66"/>
                    </a:moveTo>
                    <a:cubicBezTo>
                      <a:pt x="15" y="66"/>
                      <a:pt x="9" y="72"/>
                      <a:pt x="9" y="80"/>
                    </a:cubicBezTo>
                    <a:cubicBezTo>
                      <a:pt x="9" y="87"/>
                      <a:pt x="15" y="93"/>
                      <a:pt x="23" y="93"/>
                    </a:cubicBezTo>
                    <a:cubicBezTo>
                      <a:pt x="31" y="93"/>
                      <a:pt x="37" y="87"/>
                      <a:pt x="37" y="80"/>
                    </a:cubicBezTo>
                    <a:cubicBezTo>
                      <a:pt x="37" y="72"/>
                      <a:pt x="31" y="66"/>
                      <a:pt x="23" y="66"/>
                    </a:cubicBezTo>
                    <a:close/>
                    <a:moveTo>
                      <a:pt x="180" y="41"/>
                    </a:moveTo>
                    <a:cubicBezTo>
                      <a:pt x="169" y="41"/>
                      <a:pt x="160" y="50"/>
                      <a:pt x="160" y="61"/>
                    </a:cubicBezTo>
                    <a:cubicBezTo>
                      <a:pt x="160" y="73"/>
                      <a:pt x="169" y="82"/>
                      <a:pt x="180" y="82"/>
                    </a:cubicBezTo>
                    <a:cubicBezTo>
                      <a:pt x="191" y="82"/>
                      <a:pt x="201" y="73"/>
                      <a:pt x="201" y="61"/>
                    </a:cubicBezTo>
                    <a:cubicBezTo>
                      <a:pt x="201" y="50"/>
                      <a:pt x="191" y="41"/>
                      <a:pt x="180" y="41"/>
                    </a:cubicBezTo>
                    <a:close/>
                    <a:moveTo>
                      <a:pt x="244" y="166"/>
                    </a:moveTo>
                    <a:cubicBezTo>
                      <a:pt x="220" y="166"/>
                      <a:pt x="220" y="166"/>
                      <a:pt x="220" y="166"/>
                    </a:cubicBezTo>
                    <a:cubicBezTo>
                      <a:pt x="220" y="123"/>
                      <a:pt x="220" y="123"/>
                      <a:pt x="220" y="123"/>
                    </a:cubicBezTo>
                    <a:cubicBezTo>
                      <a:pt x="220" y="115"/>
                      <a:pt x="218" y="108"/>
                      <a:pt x="215" y="102"/>
                    </a:cubicBezTo>
                    <a:cubicBezTo>
                      <a:pt x="217" y="102"/>
                      <a:pt x="219" y="101"/>
                      <a:pt x="221" y="101"/>
                    </a:cubicBezTo>
                    <a:cubicBezTo>
                      <a:pt x="234" y="101"/>
                      <a:pt x="244" y="111"/>
                      <a:pt x="244" y="124"/>
                    </a:cubicBezTo>
                    <a:lnTo>
                      <a:pt x="244" y="166"/>
                    </a:lnTo>
                    <a:close/>
                    <a:moveTo>
                      <a:pt x="64" y="41"/>
                    </a:moveTo>
                    <a:cubicBezTo>
                      <a:pt x="53" y="41"/>
                      <a:pt x="43" y="50"/>
                      <a:pt x="43" y="61"/>
                    </a:cubicBezTo>
                    <a:cubicBezTo>
                      <a:pt x="43" y="73"/>
                      <a:pt x="53" y="82"/>
                      <a:pt x="64" y="82"/>
                    </a:cubicBezTo>
                    <a:cubicBezTo>
                      <a:pt x="75" y="82"/>
                      <a:pt x="84" y="73"/>
                      <a:pt x="84" y="61"/>
                    </a:cubicBezTo>
                    <a:cubicBezTo>
                      <a:pt x="84" y="50"/>
                      <a:pt x="75" y="41"/>
                      <a:pt x="64" y="41"/>
                    </a:cubicBezTo>
                    <a:close/>
                    <a:moveTo>
                      <a:pt x="23" y="101"/>
                    </a:moveTo>
                    <a:cubicBezTo>
                      <a:pt x="25" y="101"/>
                      <a:pt x="27" y="102"/>
                      <a:pt x="29" y="102"/>
                    </a:cubicBezTo>
                    <a:cubicBezTo>
                      <a:pt x="26" y="108"/>
                      <a:pt x="24" y="115"/>
                      <a:pt x="24" y="123"/>
                    </a:cubicBezTo>
                    <a:cubicBezTo>
                      <a:pt x="24" y="166"/>
                      <a:pt x="24" y="166"/>
                      <a:pt x="24" y="166"/>
                    </a:cubicBezTo>
                    <a:cubicBezTo>
                      <a:pt x="0" y="166"/>
                      <a:pt x="0" y="166"/>
                      <a:pt x="0" y="166"/>
                    </a:cubicBezTo>
                    <a:cubicBezTo>
                      <a:pt x="0" y="124"/>
                      <a:pt x="0" y="124"/>
                      <a:pt x="0" y="124"/>
                    </a:cubicBezTo>
                    <a:cubicBezTo>
                      <a:pt x="0" y="111"/>
                      <a:pt x="11" y="101"/>
                      <a:pt x="23" y="101"/>
                    </a:cubicBezTo>
                    <a:close/>
                    <a:moveTo>
                      <a:pt x="122" y="0"/>
                    </a:moveTo>
                    <a:cubicBezTo>
                      <a:pt x="105" y="0"/>
                      <a:pt x="92" y="13"/>
                      <a:pt x="92" y="30"/>
                    </a:cubicBezTo>
                    <a:cubicBezTo>
                      <a:pt x="92" y="47"/>
                      <a:pt x="105" y="60"/>
                      <a:pt x="122" y="60"/>
                    </a:cubicBezTo>
                    <a:cubicBezTo>
                      <a:pt x="139" y="60"/>
                      <a:pt x="152" y="47"/>
                      <a:pt x="152" y="30"/>
                    </a:cubicBezTo>
                    <a:cubicBezTo>
                      <a:pt x="152" y="13"/>
                      <a:pt x="139" y="0"/>
                      <a:pt x="122" y="0"/>
                    </a:cubicBezTo>
                    <a:close/>
                    <a:moveTo>
                      <a:pt x="213" y="182"/>
                    </a:moveTo>
                    <a:cubicBezTo>
                      <a:pt x="177" y="182"/>
                      <a:pt x="177" y="182"/>
                      <a:pt x="177" y="182"/>
                    </a:cubicBezTo>
                    <a:cubicBezTo>
                      <a:pt x="177" y="116"/>
                      <a:pt x="177" y="116"/>
                      <a:pt x="177" y="116"/>
                    </a:cubicBezTo>
                    <a:cubicBezTo>
                      <a:pt x="177" y="107"/>
                      <a:pt x="175" y="99"/>
                      <a:pt x="171" y="91"/>
                    </a:cubicBezTo>
                    <a:cubicBezTo>
                      <a:pt x="174" y="90"/>
                      <a:pt x="177" y="90"/>
                      <a:pt x="180" y="90"/>
                    </a:cubicBezTo>
                    <a:cubicBezTo>
                      <a:pt x="198" y="90"/>
                      <a:pt x="213" y="104"/>
                      <a:pt x="213" y="123"/>
                    </a:cubicBezTo>
                    <a:lnTo>
                      <a:pt x="213" y="182"/>
                    </a:lnTo>
                    <a:close/>
                    <a:moveTo>
                      <a:pt x="67" y="116"/>
                    </a:moveTo>
                    <a:cubicBezTo>
                      <a:pt x="67" y="182"/>
                      <a:pt x="67" y="182"/>
                      <a:pt x="67" y="182"/>
                    </a:cubicBezTo>
                    <a:cubicBezTo>
                      <a:pt x="31" y="182"/>
                      <a:pt x="31" y="182"/>
                      <a:pt x="31" y="182"/>
                    </a:cubicBezTo>
                    <a:cubicBezTo>
                      <a:pt x="31" y="123"/>
                      <a:pt x="31" y="123"/>
                      <a:pt x="31" y="123"/>
                    </a:cubicBezTo>
                    <a:cubicBezTo>
                      <a:pt x="31" y="104"/>
                      <a:pt x="46" y="90"/>
                      <a:pt x="64" y="90"/>
                    </a:cubicBezTo>
                    <a:cubicBezTo>
                      <a:pt x="67" y="90"/>
                      <a:pt x="70" y="90"/>
                      <a:pt x="73" y="91"/>
                    </a:cubicBezTo>
                    <a:cubicBezTo>
                      <a:pt x="69" y="99"/>
                      <a:pt x="67" y="107"/>
                      <a:pt x="67" y="116"/>
                    </a:cubicBezTo>
                    <a:close/>
                    <a:moveTo>
                      <a:pt x="74" y="200"/>
                    </a:moveTo>
                    <a:cubicBezTo>
                      <a:pt x="170" y="200"/>
                      <a:pt x="170" y="200"/>
                      <a:pt x="170" y="200"/>
                    </a:cubicBezTo>
                    <a:cubicBezTo>
                      <a:pt x="170" y="116"/>
                      <a:pt x="170" y="116"/>
                      <a:pt x="170" y="116"/>
                    </a:cubicBezTo>
                    <a:cubicBezTo>
                      <a:pt x="170" y="90"/>
                      <a:pt x="148" y="69"/>
                      <a:pt x="122" y="69"/>
                    </a:cubicBezTo>
                    <a:cubicBezTo>
                      <a:pt x="96" y="69"/>
                      <a:pt x="74" y="90"/>
                      <a:pt x="74" y="116"/>
                    </a:cubicBezTo>
                    <a:lnTo>
                      <a:pt x="74" y="2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zh-CN" altLang="en-US" kern="0">
                  <a:solidFill>
                    <a:srgbClr val="2E3F55"/>
                  </a:solidFill>
                  <a:latin typeface="思源宋体 Heavy" panose="02020900000000000000" pitchFamily="18" charset="-122"/>
                  <a:ea typeface="思源宋体 Heavy" panose="02020900000000000000" pitchFamily="18" charset="-122"/>
                  <a:cs typeface="+mn-ea"/>
                  <a:sym typeface="+mn-lt"/>
                </a:endParaRPr>
              </a:p>
            </p:txBody>
          </p:sp>
        </p:grpSp>
        <p:grpSp>
          <p:nvGrpSpPr>
            <p:cNvPr id="13" name="组合 12">
              <a:extLst>
                <a:ext uri="{FF2B5EF4-FFF2-40B4-BE49-F238E27FC236}">
                  <a16:creationId xmlns:a16="http://schemas.microsoft.com/office/drawing/2014/main" xmlns="" id="{F9147CDA-8384-4243-8719-1C11803B1AF0}"/>
                </a:ext>
              </a:extLst>
            </p:cNvPr>
            <p:cNvGrpSpPr/>
            <p:nvPr/>
          </p:nvGrpSpPr>
          <p:grpSpPr>
            <a:xfrm>
              <a:off x="6338311" y="4102642"/>
              <a:ext cx="751188" cy="751188"/>
              <a:chOff x="6408726" y="4948938"/>
              <a:chExt cx="751188" cy="751188"/>
            </a:xfrm>
          </p:grpSpPr>
          <p:sp>
            <p:nvSpPr>
              <p:cNvPr id="20" name="椭圆 19">
                <a:extLst>
                  <a:ext uri="{FF2B5EF4-FFF2-40B4-BE49-F238E27FC236}">
                    <a16:creationId xmlns:a16="http://schemas.microsoft.com/office/drawing/2014/main" xmlns="" id="{99D525A2-E0B3-47F5-AE70-3C8A2E5D43E6}"/>
                  </a:ext>
                </a:extLst>
              </p:cNvPr>
              <p:cNvSpPr/>
              <p:nvPr/>
            </p:nvSpPr>
            <p:spPr>
              <a:xfrm>
                <a:off x="6408726" y="4948938"/>
                <a:ext cx="751188" cy="751188"/>
              </a:xfrm>
              <a:prstGeom prst="ellipse">
                <a:avLst/>
              </a:prstGeom>
              <a:solidFill>
                <a:srgbClr val="D0A793"/>
              </a:solidFill>
              <a:ln w="12700" cap="flat" cmpd="sng" algn="ctr">
                <a:noFill/>
                <a:prstDash val="solid"/>
                <a:miter lim="800000"/>
              </a:ln>
              <a:effectLst/>
            </p:spPr>
            <p:txBody>
              <a:bodyPr rtlCol="0" anchor="ctr"/>
              <a:lstStyle/>
              <a:p>
                <a:pPr algn="ctr">
                  <a:defRPr/>
                </a:pPr>
                <a:endParaRPr lang="zh-CN" altLang="en-US" kern="0">
                  <a:solidFill>
                    <a:srgbClr val="2E3F55"/>
                  </a:solidFill>
                  <a:latin typeface="思源宋体 Heavy" panose="02020900000000000000" pitchFamily="18" charset="-122"/>
                  <a:ea typeface="思源宋体 Heavy" panose="02020900000000000000" pitchFamily="18" charset="-122"/>
                  <a:cs typeface="+mn-ea"/>
                  <a:sym typeface="+mn-lt"/>
                </a:endParaRPr>
              </a:p>
            </p:txBody>
          </p:sp>
          <p:grpSp>
            <p:nvGrpSpPr>
              <p:cNvPr id="21" name="组合 20">
                <a:extLst>
                  <a:ext uri="{FF2B5EF4-FFF2-40B4-BE49-F238E27FC236}">
                    <a16:creationId xmlns:a16="http://schemas.microsoft.com/office/drawing/2014/main" xmlns="" id="{9C0CF960-CDCA-4D79-8604-91FE572A683C}"/>
                  </a:ext>
                </a:extLst>
              </p:cNvPr>
              <p:cNvGrpSpPr/>
              <p:nvPr/>
            </p:nvGrpSpPr>
            <p:grpSpPr>
              <a:xfrm>
                <a:off x="6542859" y="5083605"/>
                <a:ext cx="482923" cy="481855"/>
                <a:chOff x="3175" y="4763"/>
                <a:chExt cx="717550" cy="715963"/>
              </a:xfrm>
              <a:solidFill>
                <a:schemeClr val="bg1"/>
              </a:solidFill>
            </p:grpSpPr>
            <p:sp>
              <p:nvSpPr>
                <p:cNvPr id="22" name="Freeform 9">
                  <a:extLst>
                    <a:ext uri="{FF2B5EF4-FFF2-40B4-BE49-F238E27FC236}">
                      <a16:creationId xmlns:a16="http://schemas.microsoft.com/office/drawing/2014/main" xmlns="" id="{6C97506B-9177-4F1B-9F66-2022D00ECF18}"/>
                    </a:ext>
                  </a:extLst>
                </p:cNvPr>
                <p:cNvSpPr>
                  <a:spLocks/>
                </p:cNvSpPr>
                <p:nvPr/>
              </p:nvSpPr>
              <p:spPr bwMode="auto">
                <a:xfrm>
                  <a:off x="434975" y="439738"/>
                  <a:ext cx="285750" cy="280988"/>
                </a:xfrm>
                <a:custGeom>
                  <a:avLst/>
                  <a:gdLst>
                    <a:gd name="T0" fmla="*/ 68 w 75"/>
                    <a:gd name="T1" fmla="*/ 42 h 74"/>
                    <a:gd name="T2" fmla="*/ 25 w 75"/>
                    <a:gd name="T3" fmla="*/ 0 h 74"/>
                    <a:gd name="T4" fmla="*/ 0 w 75"/>
                    <a:gd name="T5" fmla="*/ 24 h 74"/>
                    <a:gd name="T6" fmla="*/ 43 w 75"/>
                    <a:gd name="T7" fmla="*/ 67 h 74"/>
                    <a:gd name="T8" fmla="*/ 68 w 75"/>
                    <a:gd name="T9" fmla="*/ 67 h 74"/>
                    <a:gd name="T10" fmla="*/ 68 w 75"/>
                    <a:gd name="T11" fmla="*/ 42 h 74"/>
                  </a:gdLst>
                  <a:ahLst/>
                  <a:cxnLst>
                    <a:cxn ang="0">
                      <a:pos x="T0" y="T1"/>
                    </a:cxn>
                    <a:cxn ang="0">
                      <a:pos x="T2" y="T3"/>
                    </a:cxn>
                    <a:cxn ang="0">
                      <a:pos x="T4" y="T5"/>
                    </a:cxn>
                    <a:cxn ang="0">
                      <a:pos x="T6" y="T7"/>
                    </a:cxn>
                    <a:cxn ang="0">
                      <a:pos x="T8" y="T9"/>
                    </a:cxn>
                    <a:cxn ang="0">
                      <a:pos x="T10" y="T11"/>
                    </a:cxn>
                  </a:cxnLst>
                  <a:rect l="0" t="0" r="r" b="b"/>
                  <a:pathLst>
                    <a:path w="75" h="74">
                      <a:moveTo>
                        <a:pt x="68" y="42"/>
                      </a:moveTo>
                      <a:cubicBezTo>
                        <a:pt x="25" y="0"/>
                        <a:pt x="25" y="0"/>
                        <a:pt x="25" y="0"/>
                      </a:cubicBezTo>
                      <a:cubicBezTo>
                        <a:pt x="19" y="10"/>
                        <a:pt x="10" y="18"/>
                        <a:pt x="0" y="24"/>
                      </a:cubicBezTo>
                      <a:cubicBezTo>
                        <a:pt x="43" y="67"/>
                        <a:pt x="43" y="67"/>
                        <a:pt x="43" y="67"/>
                      </a:cubicBezTo>
                      <a:cubicBezTo>
                        <a:pt x="50" y="74"/>
                        <a:pt x="61" y="74"/>
                        <a:pt x="68" y="67"/>
                      </a:cubicBezTo>
                      <a:cubicBezTo>
                        <a:pt x="75" y="60"/>
                        <a:pt x="75" y="49"/>
                        <a:pt x="6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rgbClr val="2E3F55"/>
                    </a:solidFill>
                    <a:latin typeface="思源宋体 Heavy" panose="02020900000000000000" pitchFamily="18" charset="-122"/>
                    <a:ea typeface="思源宋体 Heavy" panose="02020900000000000000" pitchFamily="18" charset="-122"/>
                    <a:cs typeface="+mn-ea"/>
                    <a:sym typeface="+mn-lt"/>
                  </a:endParaRPr>
                </a:p>
              </p:txBody>
            </p:sp>
            <p:sp>
              <p:nvSpPr>
                <p:cNvPr id="23" name="Freeform 10">
                  <a:extLst>
                    <a:ext uri="{FF2B5EF4-FFF2-40B4-BE49-F238E27FC236}">
                      <a16:creationId xmlns:a16="http://schemas.microsoft.com/office/drawing/2014/main" xmlns="" id="{87243EBE-3AC8-4B3C-B037-96A8E4C1D984}"/>
                    </a:ext>
                  </a:extLst>
                </p:cNvPr>
                <p:cNvSpPr>
                  <a:spLocks noEditPoints="1"/>
                </p:cNvSpPr>
                <p:nvPr/>
              </p:nvSpPr>
              <p:spPr bwMode="auto">
                <a:xfrm>
                  <a:off x="3175" y="4763"/>
                  <a:ext cx="530225" cy="533400"/>
                </a:xfrm>
                <a:custGeom>
                  <a:avLst/>
                  <a:gdLst>
                    <a:gd name="T0" fmla="*/ 139 w 139"/>
                    <a:gd name="T1" fmla="*/ 70 h 140"/>
                    <a:gd name="T2" fmla="*/ 70 w 139"/>
                    <a:gd name="T3" fmla="*/ 0 h 140"/>
                    <a:gd name="T4" fmla="*/ 0 w 139"/>
                    <a:gd name="T5" fmla="*/ 70 h 140"/>
                    <a:gd name="T6" fmla="*/ 70 w 139"/>
                    <a:gd name="T7" fmla="*/ 140 h 140"/>
                    <a:gd name="T8" fmla="*/ 139 w 139"/>
                    <a:gd name="T9" fmla="*/ 70 h 140"/>
                    <a:gd name="T10" fmla="*/ 70 w 139"/>
                    <a:gd name="T11" fmla="*/ 122 h 140"/>
                    <a:gd name="T12" fmla="*/ 17 w 139"/>
                    <a:gd name="T13" fmla="*/ 70 h 140"/>
                    <a:gd name="T14" fmla="*/ 70 w 139"/>
                    <a:gd name="T15" fmla="*/ 17 h 140"/>
                    <a:gd name="T16" fmla="*/ 122 w 139"/>
                    <a:gd name="T17" fmla="*/ 70 h 140"/>
                    <a:gd name="T18" fmla="*/ 70 w 139"/>
                    <a:gd name="T19" fmla="*/ 1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39" y="70"/>
                      </a:moveTo>
                      <a:cubicBezTo>
                        <a:pt x="139" y="31"/>
                        <a:pt x="108" y="0"/>
                        <a:pt x="70" y="0"/>
                      </a:cubicBezTo>
                      <a:cubicBezTo>
                        <a:pt x="31" y="0"/>
                        <a:pt x="0" y="31"/>
                        <a:pt x="0" y="70"/>
                      </a:cubicBezTo>
                      <a:cubicBezTo>
                        <a:pt x="0" y="108"/>
                        <a:pt x="31" y="140"/>
                        <a:pt x="70" y="140"/>
                      </a:cubicBezTo>
                      <a:cubicBezTo>
                        <a:pt x="108" y="140"/>
                        <a:pt x="139" y="108"/>
                        <a:pt x="139" y="70"/>
                      </a:cubicBezTo>
                      <a:close/>
                      <a:moveTo>
                        <a:pt x="70" y="122"/>
                      </a:moveTo>
                      <a:cubicBezTo>
                        <a:pt x="41" y="122"/>
                        <a:pt x="17" y="99"/>
                        <a:pt x="17" y="70"/>
                      </a:cubicBezTo>
                      <a:cubicBezTo>
                        <a:pt x="17" y="41"/>
                        <a:pt x="41" y="17"/>
                        <a:pt x="70" y="17"/>
                      </a:cubicBezTo>
                      <a:cubicBezTo>
                        <a:pt x="98" y="17"/>
                        <a:pt x="122" y="41"/>
                        <a:pt x="122" y="70"/>
                      </a:cubicBezTo>
                      <a:cubicBezTo>
                        <a:pt x="122" y="99"/>
                        <a:pt x="98" y="122"/>
                        <a:pt x="70"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rgbClr val="2E3F55"/>
                    </a:solidFill>
                    <a:latin typeface="思源宋体 Heavy" panose="02020900000000000000" pitchFamily="18" charset="-122"/>
                    <a:ea typeface="思源宋体 Heavy" panose="02020900000000000000" pitchFamily="18" charset="-122"/>
                    <a:cs typeface="+mn-ea"/>
                    <a:sym typeface="+mn-lt"/>
                  </a:endParaRPr>
                </a:p>
              </p:txBody>
            </p:sp>
            <p:sp>
              <p:nvSpPr>
                <p:cNvPr id="24" name="Freeform 11">
                  <a:extLst>
                    <a:ext uri="{FF2B5EF4-FFF2-40B4-BE49-F238E27FC236}">
                      <a16:creationId xmlns:a16="http://schemas.microsoft.com/office/drawing/2014/main" xmlns="" id="{4703CBBE-BACE-42DB-83BD-72C80139AA38}"/>
                    </a:ext>
                  </a:extLst>
                </p:cNvPr>
                <p:cNvSpPr>
                  <a:spLocks/>
                </p:cNvSpPr>
                <p:nvPr/>
              </p:nvSpPr>
              <p:spPr bwMode="auto">
                <a:xfrm>
                  <a:off x="114300" y="115888"/>
                  <a:ext cx="157163" cy="155575"/>
                </a:xfrm>
                <a:custGeom>
                  <a:avLst/>
                  <a:gdLst>
                    <a:gd name="T0" fmla="*/ 0 w 41"/>
                    <a:gd name="T1" fmla="*/ 41 h 41"/>
                    <a:gd name="T2" fmla="*/ 12 w 41"/>
                    <a:gd name="T3" fmla="*/ 41 h 41"/>
                    <a:gd name="T4" fmla="*/ 41 w 41"/>
                    <a:gd name="T5" fmla="*/ 12 h 41"/>
                    <a:gd name="T6" fmla="*/ 41 w 41"/>
                    <a:gd name="T7" fmla="*/ 0 h 41"/>
                    <a:gd name="T8" fmla="*/ 0 w 41"/>
                    <a:gd name="T9" fmla="*/ 41 h 41"/>
                  </a:gdLst>
                  <a:ahLst/>
                  <a:cxnLst>
                    <a:cxn ang="0">
                      <a:pos x="T0" y="T1"/>
                    </a:cxn>
                    <a:cxn ang="0">
                      <a:pos x="T2" y="T3"/>
                    </a:cxn>
                    <a:cxn ang="0">
                      <a:pos x="T4" y="T5"/>
                    </a:cxn>
                    <a:cxn ang="0">
                      <a:pos x="T6" y="T7"/>
                    </a:cxn>
                    <a:cxn ang="0">
                      <a:pos x="T8" y="T9"/>
                    </a:cxn>
                  </a:cxnLst>
                  <a:rect l="0" t="0" r="r" b="b"/>
                  <a:pathLst>
                    <a:path w="41" h="41">
                      <a:moveTo>
                        <a:pt x="0" y="41"/>
                      </a:moveTo>
                      <a:cubicBezTo>
                        <a:pt x="12" y="41"/>
                        <a:pt x="12" y="41"/>
                        <a:pt x="12" y="41"/>
                      </a:cubicBezTo>
                      <a:cubicBezTo>
                        <a:pt x="12" y="25"/>
                        <a:pt x="25" y="12"/>
                        <a:pt x="41" y="12"/>
                      </a:cubicBezTo>
                      <a:cubicBezTo>
                        <a:pt x="41" y="0"/>
                        <a:pt x="41" y="0"/>
                        <a:pt x="41" y="0"/>
                      </a:cubicBezTo>
                      <a:cubicBezTo>
                        <a:pt x="18" y="0"/>
                        <a:pt x="0" y="18"/>
                        <a:pt x="0"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rgbClr val="2E3F55"/>
                    </a:solidFill>
                    <a:latin typeface="思源宋体 Heavy" panose="02020900000000000000" pitchFamily="18" charset="-122"/>
                    <a:ea typeface="思源宋体 Heavy" panose="02020900000000000000" pitchFamily="18" charset="-122"/>
                    <a:cs typeface="+mn-ea"/>
                    <a:sym typeface="+mn-lt"/>
                  </a:endParaRPr>
                </a:p>
              </p:txBody>
            </p:sp>
          </p:grpSp>
        </p:grpSp>
        <p:sp>
          <p:nvSpPr>
            <p:cNvPr id="14" name="TextBox 13">
              <a:extLst>
                <a:ext uri="{FF2B5EF4-FFF2-40B4-BE49-F238E27FC236}">
                  <a16:creationId xmlns:a16="http://schemas.microsoft.com/office/drawing/2014/main" xmlns="" id="{58C07F48-59A9-403F-8AC0-955E28A70568}"/>
                </a:ext>
              </a:extLst>
            </p:cNvPr>
            <p:cNvSpPr txBox="1"/>
            <p:nvPr/>
          </p:nvSpPr>
          <p:spPr>
            <a:xfrm>
              <a:off x="1492883" y="802547"/>
              <a:ext cx="3517972" cy="96176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rPr>
                <a:t>点击输入标题</a:t>
              </a:r>
              <a:endParaRPr lang="en-US" altLang="zh-CN" sz="16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endParaRPr>
            </a:p>
            <a:p>
              <a:pPr defTabSz="1216660">
                <a:lnSpc>
                  <a:spcPct val="120000"/>
                </a:lnSpc>
                <a:spcBef>
                  <a:spcPct val="20000"/>
                </a:spcBef>
                <a:defRPr/>
              </a:pPr>
              <a:r>
                <a:rPr lang="zh-CN" altLang="en-US" sz="12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rPr>
                <a:t>单击此处可编辑内容，根据您的需要自由拉伸文本框大小</a:t>
              </a:r>
              <a:endParaRPr lang="en-US" altLang="zh-CN" sz="12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endParaRPr>
            </a:p>
            <a:p>
              <a:pPr defTabSz="1216660">
                <a:lnSpc>
                  <a:spcPct val="120000"/>
                </a:lnSpc>
                <a:spcBef>
                  <a:spcPct val="20000"/>
                </a:spcBef>
                <a:defRPr/>
              </a:pPr>
              <a:r>
                <a:rPr lang="en-US" altLang="zh-CN" sz="1200" dirty="0">
                  <a:solidFill>
                    <a:srgbClr val="2E3F55"/>
                  </a:solidFill>
                  <a:latin typeface="思源宋体 Heavy" panose="02020900000000000000" pitchFamily="18" charset="-122"/>
                  <a:ea typeface="思源宋体 Heavy" panose="02020900000000000000" pitchFamily="18" charset="-122"/>
                  <a:cs typeface="+mn-ea"/>
                </a:rPr>
                <a:t>……</a:t>
              </a:r>
            </a:p>
          </p:txBody>
        </p:sp>
        <p:sp>
          <p:nvSpPr>
            <p:cNvPr id="15" name="TextBox 13">
              <a:extLst>
                <a:ext uri="{FF2B5EF4-FFF2-40B4-BE49-F238E27FC236}">
                  <a16:creationId xmlns:a16="http://schemas.microsoft.com/office/drawing/2014/main" xmlns="" id="{D5B12EDE-F80A-40F9-95FB-659A9A8EC359}"/>
                </a:ext>
              </a:extLst>
            </p:cNvPr>
            <p:cNvSpPr txBox="1"/>
            <p:nvPr/>
          </p:nvSpPr>
          <p:spPr>
            <a:xfrm>
              <a:off x="1492883" y="2403314"/>
              <a:ext cx="3517972" cy="96176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rPr>
                <a:t>点击输入标题</a:t>
              </a:r>
              <a:endParaRPr lang="en-US" altLang="zh-CN" sz="16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endParaRPr>
            </a:p>
            <a:p>
              <a:pPr defTabSz="1216660">
                <a:lnSpc>
                  <a:spcPct val="120000"/>
                </a:lnSpc>
                <a:spcBef>
                  <a:spcPct val="20000"/>
                </a:spcBef>
                <a:defRPr/>
              </a:pPr>
              <a:r>
                <a:rPr lang="zh-CN" altLang="en-US" sz="12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rPr>
                <a:t>单击此处可编辑内容，根据您的需要自由拉伸文本框大小</a:t>
              </a:r>
              <a:endParaRPr lang="en-US" altLang="zh-CN" sz="12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endParaRPr>
            </a:p>
            <a:p>
              <a:pPr defTabSz="1216660">
                <a:lnSpc>
                  <a:spcPct val="120000"/>
                </a:lnSpc>
                <a:spcBef>
                  <a:spcPct val="20000"/>
                </a:spcBef>
                <a:defRPr/>
              </a:pPr>
              <a:r>
                <a:rPr lang="en-US" altLang="zh-CN" sz="1200" dirty="0">
                  <a:solidFill>
                    <a:srgbClr val="2E3F55"/>
                  </a:solidFill>
                  <a:latin typeface="思源宋体 Heavy" panose="02020900000000000000" pitchFamily="18" charset="-122"/>
                  <a:ea typeface="思源宋体 Heavy" panose="02020900000000000000" pitchFamily="18" charset="-122"/>
                  <a:cs typeface="+mn-ea"/>
                </a:rPr>
                <a:t>……</a:t>
              </a:r>
            </a:p>
          </p:txBody>
        </p:sp>
        <p:sp>
          <p:nvSpPr>
            <p:cNvPr id="16" name="TextBox 13">
              <a:extLst>
                <a:ext uri="{FF2B5EF4-FFF2-40B4-BE49-F238E27FC236}">
                  <a16:creationId xmlns:a16="http://schemas.microsoft.com/office/drawing/2014/main" xmlns="" id="{B097F51A-E381-44CD-BB82-42ABC5F59E71}"/>
                </a:ext>
              </a:extLst>
            </p:cNvPr>
            <p:cNvSpPr txBox="1"/>
            <p:nvPr/>
          </p:nvSpPr>
          <p:spPr>
            <a:xfrm>
              <a:off x="1492883" y="4004081"/>
              <a:ext cx="3517972" cy="96176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rPr>
                <a:t>点击输入标题</a:t>
              </a:r>
              <a:endParaRPr lang="en-US" altLang="zh-CN" sz="16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endParaRPr>
            </a:p>
            <a:p>
              <a:pPr defTabSz="1216660">
                <a:lnSpc>
                  <a:spcPct val="120000"/>
                </a:lnSpc>
                <a:spcBef>
                  <a:spcPct val="20000"/>
                </a:spcBef>
                <a:defRPr/>
              </a:pPr>
              <a:r>
                <a:rPr lang="zh-CN" altLang="en-US" sz="12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rPr>
                <a:t>单击此处可编辑内容，根据您的需要自由拉伸文本框大小</a:t>
              </a:r>
              <a:endParaRPr lang="en-US" altLang="zh-CN" sz="12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endParaRPr>
            </a:p>
            <a:p>
              <a:pPr defTabSz="1216660">
                <a:lnSpc>
                  <a:spcPct val="120000"/>
                </a:lnSpc>
                <a:spcBef>
                  <a:spcPct val="20000"/>
                </a:spcBef>
                <a:defRPr/>
              </a:pPr>
              <a:r>
                <a:rPr lang="en-US" altLang="zh-CN" sz="1200" dirty="0">
                  <a:solidFill>
                    <a:srgbClr val="2E3F55"/>
                  </a:solidFill>
                  <a:latin typeface="思源宋体 Heavy" panose="02020900000000000000" pitchFamily="18" charset="-122"/>
                  <a:ea typeface="思源宋体 Heavy" panose="02020900000000000000" pitchFamily="18" charset="-122"/>
                  <a:cs typeface="+mn-ea"/>
                </a:rPr>
                <a:t>……</a:t>
              </a:r>
            </a:p>
          </p:txBody>
        </p:sp>
        <p:sp>
          <p:nvSpPr>
            <p:cNvPr id="17" name="TextBox 13">
              <a:extLst>
                <a:ext uri="{FF2B5EF4-FFF2-40B4-BE49-F238E27FC236}">
                  <a16:creationId xmlns:a16="http://schemas.microsoft.com/office/drawing/2014/main" xmlns="" id="{BF6AACD7-920B-4D4A-A6DE-BED97C3DEAAA}"/>
                </a:ext>
              </a:extLst>
            </p:cNvPr>
            <p:cNvSpPr txBox="1"/>
            <p:nvPr/>
          </p:nvSpPr>
          <p:spPr>
            <a:xfrm>
              <a:off x="7164288" y="771550"/>
              <a:ext cx="3517972" cy="96176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rPr>
                <a:t>点击输入标题</a:t>
              </a:r>
              <a:endParaRPr lang="en-US" altLang="zh-CN" sz="16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endParaRPr>
            </a:p>
            <a:p>
              <a:pPr defTabSz="1216660">
                <a:lnSpc>
                  <a:spcPct val="120000"/>
                </a:lnSpc>
                <a:spcBef>
                  <a:spcPct val="20000"/>
                </a:spcBef>
                <a:defRPr/>
              </a:pPr>
              <a:r>
                <a:rPr lang="zh-CN" altLang="en-US" sz="12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rPr>
                <a:t>单击此处可编辑内容，根据您的需要自由拉伸文本框大小</a:t>
              </a:r>
              <a:endParaRPr lang="en-US" altLang="zh-CN" sz="12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endParaRPr>
            </a:p>
            <a:p>
              <a:pPr defTabSz="1216660">
                <a:lnSpc>
                  <a:spcPct val="120000"/>
                </a:lnSpc>
                <a:spcBef>
                  <a:spcPct val="20000"/>
                </a:spcBef>
                <a:defRPr/>
              </a:pPr>
              <a:r>
                <a:rPr lang="en-US" altLang="zh-CN" sz="1200" dirty="0">
                  <a:solidFill>
                    <a:srgbClr val="2E3F55"/>
                  </a:solidFill>
                  <a:latin typeface="思源宋体 Heavy" panose="02020900000000000000" pitchFamily="18" charset="-122"/>
                  <a:ea typeface="思源宋体 Heavy" panose="02020900000000000000" pitchFamily="18" charset="-122"/>
                  <a:cs typeface="+mn-ea"/>
                </a:rPr>
                <a:t>……</a:t>
              </a:r>
            </a:p>
          </p:txBody>
        </p:sp>
        <p:sp>
          <p:nvSpPr>
            <p:cNvPr id="18" name="TextBox 13">
              <a:extLst>
                <a:ext uri="{FF2B5EF4-FFF2-40B4-BE49-F238E27FC236}">
                  <a16:creationId xmlns:a16="http://schemas.microsoft.com/office/drawing/2014/main" xmlns="" id="{9A3AB5F7-A21E-4A08-90B5-D414E82C8BF4}"/>
                </a:ext>
              </a:extLst>
            </p:cNvPr>
            <p:cNvSpPr txBox="1"/>
            <p:nvPr/>
          </p:nvSpPr>
          <p:spPr>
            <a:xfrm>
              <a:off x="7164288" y="2372317"/>
              <a:ext cx="3517972" cy="96176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rPr>
                <a:t>点击输入标题</a:t>
              </a:r>
              <a:endParaRPr lang="en-US" altLang="zh-CN" sz="16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endParaRPr>
            </a:p>
            <a:p>
              <a:pPr defTabSz="1216660">
                <a:lnSpc>
                  <a:spcPct val="120000"/>
                </a:lnSpc>
                <a:spcBef>
                  <a:spcPct val="20000"/>
                </a:spcBef>
                <a:defRPr/>
              </a:pPr>
              <a:r>
                <a:rPr lang="zh-CN" altLang="en-US" sz="12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rPr>
                <a:t>单击此处可编辑内容，根据您的需要自由拉伸文本框大小</a:t>
              </a:r>
              <a:endParaRPr lang="en-US" altLang="zh-CN" sz="12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endParaRPr>
            </a:p>
            <a:p>
              <a:pPr defTabSz="1216660">
                <a:lnSpc>
                  <a:spcPct val="120000"/>
                </a:lnSpc>
                <a:spcBef>
                  <a:spcPct val="20000"/>
                </a:spcBef>
                <a:defRPr/>
              </a:pPr>
              <a:r>
                <a:rPr lang="en-US" altLang="zh-CN" sz="1200" dirty="0">
                  <a:solidFill>
                    <a:srgbClr val="2E3F55"/>
                  </a:solidFill>
                  <a:latin typeface="思源宋体 Heavy" panose="02020900000000000000" pitchFamily="18" charset="-122"/>
                  <a:ea typeface="思源宋体 Heavy" panose="02020900000000000000" pitchFamily="18" charset="-122"/>
                  <a:cs typeface="+mn-ea"/>
                </a:rPr>
                <a:t>……</a:t>
              </a:r>
            </a:p>
          </p:txBody>
        </p:sp>
        <p:sp>
          <p:nvSpPr>
            <p:cNvPr id="19" name="TextBox 13">
              <a:extLst>
                <a:ext uri="{FF2B5EF4-FFF2-40B4-BE49-F238E27FC236}">
                  <a16:creationId xmlns:a16="http://schemas.microsoft.com/office/drawing/2014/main" xmlns="" id="{D40DFCFD-D03C-4EE3-99F2-ED3C86D370F0}"/>
                </a:ext>
              </a:extLst>
            </p:cNvPr>
            <p:cNvSpPr txBox="1"/>
            <p:nvPr/>
          </p:nvSpPr>
          <p:spPr>
            <a:xfrm>
              <a:off x="7164288" y="3973084"/>
              <a:ext cx="3517972" cy="96176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rPr>
                <a:t>点击输入标题</a:t>
              </a:r>
              <a:endParaRPr lang="en-US" altLang="zh-CN" sz="16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endParaRPr>
            </a:p>
            <a:p>
              <a:pPr defTabSz="1216660">
                <a:lnSpc>
                  <a:spcPct val="120000"/>
                </a:lnSpc>
                <a:spcBef>
                  <a:spcPct val="20000"/>
                </a:spcBef>
                <a:defRPr/>
              </a:pPr>
              <a:r>
                <a:rPr lang="zh-CN" altLang="en-US" sz="12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rPr>
                <a:t>单击此处可编辑内容，根据您的需要自由拉伸文本框大小</a:t>
              </a:r>
              <a:endParaRPr lang="en-US" altLang="zh-CN" sz="12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endParaRPr>
            </a:p>
            <a:p>
              <a:pPr defTabSz="1216660">
                <a:lnSpc>
                  <a:spcPct val="120000"/>
                </a:lnSpc>
                <a:spcBef>
                  <a:spcPct val="20000"/>
                </a:spcBef>
                <a:defRPr/>
              </a:pPr>
              <a:r>
                <a:rPr lang="en-US" altLang="zh-CN" sz="1200" dirty="0">
                  <a:solidFill>
                    <a:srgbClr val="2E3F55"/>
                  </a:solidFill>
                  <a:latin typeface="思源宋体 Heavy" panose="02020900000000000000" pitchFamily="18" charset="-122"/>
                  <a:ea typeface="思源宋体 Heavy" panose="02020900000000000000" pitchFamily="18" charset="-122"/>
                  <a:cs typeface="+mn-ea"/>
                </a:rPr>
                <a:t>……</a:t>
              </a:r>
            </a:p>
          </p:txBody>
        </p:sp>
      </p:grpSp>
    </p:spTree>
    <p:extLst>
      <p:ext uri="{BB962C8B-B14F-4D97-AF65-F5344CB8AC3E}">
        <p14:creationId xmlns:p14="http://schemas.microsoft.com/office/powerpoint/2010/main" val="660269501"/>
      </p:ext>
    </p:extLst>
  </p:cSld>
  <p:clrMapOvr>
    <a:masterClrMapping/>
  </p:clrMapOvr>
  <mc:AlternateContent xmlns:mc="http://schemas.openxmlformats.org/markup-compatibility/2006" xmlns:p15="http://schemas.microsoft.com/office/powerpoint/2012/main">
    <mc:Choice Requires="p15">
      <p:transition spd="slow" advTm="3000">
        <p15:prstTrans prst="drap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56095" y="1160925"/>
            <a:ext cx="10644835" cy="5269793"/>
            <a:chOff x="756095" y="1160925"/>
            <a:chExt cx="10644835" cy="5269793"/>
          </a:xfrm>
        </p:grpSpPr>
        <p:sp>
          <p:nvSpPr>
            <p:cNvPr id="3" name="矩形 2"/>
            <p:cNvSpPr/>
            <p:nvPr/>
          </p:nvSpPr>
          <p:spPr>
            <a:xfrm>
              <a:off x="791070" y="3854870"/>
              <a:ext cx="2558515" cy="2558515"/>
            </a:xfrm>
            <a:prstGeom prst="rect">
              <a:avLst/>
            </a:prstGeom>
            <a:solidFill>
              <a:srgbClr val="D0A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ea typeface="Adobe 黑体 Std R" panose="020B0400000000000000" pitchFamily="34" charset="-122"/>
                <a:cs typeface="Times New Roman" panose="02020603050405020304" pitchFamily="18" charset="0"/>
                <a:sym typeface="+mn-lt"/>
              </a:endParaRPr>
            </a:p>
          </p:txBody>
        </p:sp>
        <p:grpSp>
          <p:nvGrpSpPr>
            <p:cNvPr id="4" name="组合 3"/>
            <p:cNvGrpSpPr/>
            <p:nvPr/>
          </p:nvGrpSpPr>
          <p:grpSpPr>
            <a:xfrm>
              <a:off x="1194244" y="4394794"/>
              <a:ext cx="1752166" cy="1343237"/>
              <a:chOff x="4984441" y="3312181"/>
              <a:chExt cx="1282050" cy="982839"/>
            </a:xfrm>
          </p:grpSpPr>
          <p:sp>
            <p:nvSpPr>
              <p:cNvPr id="38" name="文本框 37"/>
              <p:cNvSpPr txBox="1"/>
              <p:nvPr/>
            </p:nvSpPr>
            <p:spPr>
              <a:xfrm>
                <a:off x="4984441" y="3312181"/>
                <a:ext cx="1282050" cy="562996"/>
              </a:xfrm>
              <a:prstGeom prst="rect">
                <a:avLst/>
              </a:prstGeom>
              <a:noFill/>
            </p:spPr>
            <p:txBody>
              <a:bodyPr wrap="square" rtlCol="0">
                <a:spAutoFit/>
              </a:bodyPr>
              <a:lstStyle/>
              <a:p>
                <a:pPr algn="ctr"/>
                <a:r>
                  <a:rPr lang="en-US" altLang="zh-CN" sz="4400" dirty="0">
                    <a:solidFill>
                      <a:prstClr val="white"/>
                    </a:solidFill>
                    <a:latin typeface="Times New Roman" panose="02020603050405020304" pitchFamily="18" charset="0"/>
                    <a:ea typeface="Adobe 黑体 Std R" panose="020B0400000000000000" pitchFamily="34" charset="-122"/>
                    <a:cs typeface="Times New Roman" panose="02020603050405020304" pitchFamily="18" charset="0"/>
                    <a:sym typeface="+mn-lt"/>
                  </a:rPr>
                  <a:t>34%</a:t>
                </a:r>
                <a:endParaRPr lang="zh-CN" altLang="en-US" sz="4400" dirty="0">
                  <a:solidFill>
                    <a:prstClr val="white"/>
                  </a:solidFill>
                  <a:latin typeface="Times New Roman" panose="02020603050405020304" pitchFamily="18" charset="0"/>
                  <a:ea typeface="Adobe 黑体 Std R" panose="020B0400000000000000" pitchFamily="34" charset="-122"/>
                  <a:cs typeface="Times New Roman" panose="02020603050405020304" pitchFamily="18" charset="0"/>
                  <a:sym typeface="+mn-lt"/>
                </a:endParaRPr>
              </a:p>
            </p:txBody>
          </p:sp>
          <p:cxnSp>
            <p:nvCxnSpPr>
              <p:cNvPr id="39" name="直接连接符 38"/>
              <p:cNvCxnSpPr/>
              <p:nvPr/>
            </p:nvCxnSpPr>
            <p:spPr>
              <a:xfrm>
                <a:off x="5149911" y="4014126"/>
                <a:ext cx="951111"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4984441" y="4024782"/>
                <a:ext cx="1282050" cy="270238"/>
              </a:xfrm>
              <a:prstGeom prst="rect">
                <a:avLst/>
              </a:prstGeom>
              <a:noFill/>
            </p:spPr>
            <p:txBody>
              <a:bodyPr wrap="square" rtlCol="0">
                <a:spAutoFit/>
              </a:bodyPr>
              <a:lstStyle/>
              <a:p>
                <a:pPr algn="ctr"/>
                <a:r>
                  <a:rPr lang="en-US" altLang="zh-CN" b="1" dirty="0">
                    <a:solidFill>
                      <a:prstClr val="white"/>
                    </a:solidFill>
                    <a:latin typeface="Times New Roman" panose="02020603050405020304" pitchFamily="18" charset="0"/>
                    <a:ea typeface="Adobe 黑体 Std R" panose="020B0400000000000000" pitchFamily="34" charset="-122"/>
                    <a:cs typeface="Times New Roman" panose="02020603050405020304" pitchFamily="18" charset="0"/>
                    <a:sym typeface="+mn-lt"/>
                  </a:rPr>
                  <a:t>From 2014 </a:t>
                </a:r>
                <a:endParaRPr lang="zh-CN" altLang="en-US" b="1" dirty="0">
                  <a:solidFill>
                    <a:prstClr val="white"/>
                  </a:solidFill>
                  <a:latin typeface="Times New Roman" panose="02020603050405020304" pitchFamily="18" charset="0"/>
                  <a:ea typeface="Adobe 黑体 Std R" panose="020B0400000000000000" pitchFamily="34" charset="-122"/>
                  <a:cs typeface="Times New Roman" panose="02020603050405020304" pitchFamily="18" charset="0"/>
                  <a:sym typeface="+mn-lt"/>
                </a:endParaRPr>
              </a:p>
            </p:txBody>
          </p:sp>
        </p:grpSp>
        <p:sp>
          <p:nvSpPr>
            <p:cNvPr id="5" name="矩形 4"/>
            <p:cNvSpPr/>
            <p:nvPr/>
          </p:nvSpPr>
          <p:spPr>
            <a:xfrm>
              <a:off x="8842415" y="1179900"/>
              <a:ext cx="2558515" cy="2558515"/>
            </a:xfrm>
            <a:prstGeom prst="rect">
              <a:avLst/>
            </a:prstGeom>
            <a:solidFill>
              <a:srgbClr val="D0A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ea typeface="Adobe 黑体 Std R" panose="020B0400000000000000" pitchFamily="34" charset="-122"/>
                <a:cs typeface="Times New Roman" panose="02020603050405020304" pitchFamily="18" charset="0"/>
                <a:sym typeface="+mn-lt"/>
              </a:endParaRPr>
            </a:p>
          </p:txBody>
        </p:sp>
        <p:grpSp>
          <p:nvGrpSpPr>
            <p:cNvPr id="6" name="组合 5"/>
            <p:cNvGrpSpPr/>
            <p:nvPr/>
          </p:nvGrpSpPr>
          <p:grpSpPr>
            <a:xfrm>
              <a:off x="9245589" y="1719822"/>
              <a:ext cx="1752166" cy="1343237"/>
              <a:chOff x="4984441" y="3312181"/>
              <a:chExt cx="1282050" cy="982839"/>
            </a:xfrm>
          </p:grpSpPr>
          <p:sp>
            <p:nvSpPr>
              <p:cNvPr id="35" name="文本框 34"/>
              <p:cNvSpPr txBox="1"/>
              <p:nvPr/>
            </p:nvSpPr>
            <p:spPr>
              <a:xfrm>
                <a:off x="4984441" y="3312181"/>
                <a:ext cx="1282050" cy="562996"/>
              </a:xfrm>
              <a:prstGeom prst="rect">
                <a:avLst/>
              </a:prstGeom>
              <a:noFill/>
            </p:spPr>
            <p:txBody>
              <a:bodyPr wrap="square" rtlCol="0">
                <a:spAutoFit/>
              </a:bodyPr>
              <a:lstStyle/>
              <a:p>
                <a:pPr algn="ctr"/>
                <a:r>
                  <a:rPr lang="en-US" altLang="zh-CN" sz="4400" dirty="0">
                    <a:solidFill>
                      <a:prstClr val="white"/>
                    </a:solidFill>
                    <a:latin typeface="Times New Roman" panose="02020603050405020304" pitchFamily="18" charset="0"/>
                    <a:ea typeface="Adobe 黑体 Std R" panose="020B0400000000000000" pitchFamily="34" charset="-122"/>
                    <a:cs typeface="Times New Roman" panose="02020603050405020304" pitchFamily="18" charset="0"/>
                    <a:sym typeface="+mn-lt"/>
                  </a:rPr>
                  <a:t>59%</a:t>
                </a:r>
                <a:endParaRPr lang="zh-CN" altLang="en-US" sz="4400" dirty="0">
                  <a:solidFill>
                    <a:prstClr val="white"/>
                  </a:solidFill>
                  <a:latin typeface="Times New Roman" panose="02020603050405020304" pitchFamily="18" charset="0"/>
                  <a:ea typeface="Adobe 黑体 Std R" panose="020B0400000000000000" pitchFamily="34" charset="-122"/>
                  <a:cs typeface="Times New Roman" panose="02020603050405020304" pitchFamily="18" charset="0"/>
                  <a:sym typeface="+mn-lt"/>
                </a:endParaRPr>
              </a:p>
            </p:txBody>
          </p:sp>
          <p:cxnSp>
            <p:nvCxnSpPr>
              <p:cNvPr id="36" name="直接连接符 35"/>
              <p:cNvCxnSpPr/>
              <p:nvPr/>
            </p:nvCxnSpPr>
            <p:spPr>
              <a:xfrm>
                <a:off x="5149911" y="4014126"/>
                <a:ext cx="951111"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4984441" y="4024782"/>
                <a:ext cx="1282050" cy="270238"/>
              </a:xfrm>
              <a:prstGeom prst="rect">
                <a:avLst/>
              </a:prstGeom>
              <a:noFill/>
            </p:spPr>
            <p:txBody>
              <a:bodyPr wrap="square" rtlCol="0">
                <a:spAutoFit/>
              </a:bodyPr>
              <a:lstStyle/>
              <a:p>
                <a:pPr algn="ctr"/>
                <a:r>
                  <a:rPr lang="en-US" altLang="zh-CN" b="1" dirty="0">
                    <a:solidFill>
                      <a:prstClr val="white"/>
                    </a:solidFill>
                    <a:latin typeface="Times New Roman" panose="02020603050405020304" pitchFamily="18" charset="0"/>
                    <a:ea typeface="Adobe 黑体 Std R" panose="020B0400000000000000" pitchFamily="34" charset="-122"/>
                    <a:cs typeface="Times New Roman" panose="02020603050405020304" pitchFamily="18" charset="0"/>
                    <a:sym typeface="+mn-lt"/>
                  </a:rPr>
                  <a:t>From 2014 </a:t>
                </a:r>
                <a:endParaRPr lang="zh-CN" altLang="en-US" b="1" dirty="0">
                  <a:solidFill>
                    <a:prstClr val="white"/>
                  </a:solidFill>
                  <a:latin typeface="Times New Roman" panose="02020603050405020304" pitchFamily="18" charset="0"/>
                  <a:ea typeface="Adobe 黑体 Std R" panose="020B0400000000000000" pitchFamily="34" charset="-122"/>
                  <a:cs typeface="Times New Roman" panose="02020603050405020304" pitchFamily="18" charset="0"/>
                  <a:sym typeface="+mn-lt"/>
                </a:endParaRPr>
              </a:p>
            </p:txBody>
          </p:sp>
        </p:grpSp>
        <p:sp>
          <p:nvSpPr>
            <p:cNvPr id="7" name="矩形 6"/>
            <p:cNvSpPr/>
            <p:nvPr/>
          </p:nvSpPr>
          <p:spPr>
            <a:xfrm>
              <a:off x="3457364" y="1179900"/>
              <a:ext cx="2558515" cy="2558515"/>
            </a:xfrm>
            <a:prstGeom prst="rect">
              <a:avLst/>
            </a:prstGeom>
            <a:solidFill>
              <a:srgbClr val="D0A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ea typeface="Adobe 黑体 Std R" panose="020B0400000000000000" pitchFamily="34" charset="-122"/>
                <a:cs typeface="Times New Roman" panose="02020603050405020304" pitchFamily="18" charset="0"/>
                <a:sym typeface="+mn-lt"/>
              </a:endParaRPr>
            </a:p>
          </p:txBody>
        </p:sp>
        <p:grpSp>
          <p:nvGrpSpPr>
            <p:cNvPr id="8" name="组合 7"/>
            <p:cNvGrpSpPr/>
            <p:nvPr/>
          </p:nvGrpSpPr>
          <p:grpSpPr>
            <a:xfrm>
              <a:off x="3520478" y="1593462"/>
              <a:ext cx="2432287" cy="1701216"/>
              <a:chOff x="2700301" y="1332022"/>
              <a:chExt cx="1779691" cy="1244770"/>
            </a:xfrm>
          </p:grpSpPr>
          <p:sp>
            <p:nvSpPr>
              <p:cNvPr id="33" name="Freeform 63"/>
              <p:cNvSpPr>
                <a:spLocks noChangeAspect="1"/>
              </p:cNvSpPr>
              <p:nvPr/>
            </p:nvSpPr>
            <p:spPr bwMode="auto">
              <a:xfrm>
                <a:off x="3235952" y="1332022"/>
                <a:ext cx="708388" cy="687441"/>
              </a:xfrm>
              <a:custGeom>
                <a:avLst/>
                <a:gdLst>
                  <a:gd name="T0" fmla="*/ 244 w 312"/>
                  <a:gd name="T1" fmla="*/ 0 h 303"/>
                  <a:gd name="T2" fmla="*/ 209 w 312"/>
                  <a:gd name="T3" fmla="*/ 12 h 303"/>
                  <a:gd name="T4" fmla="*/ 181 w 312"/>
                  <a:gd name="T5" fmla="*/ 49 h 303"/>
                  <a:gd name="T6" fmla="*/ 198 w 312"/>
                  <a:gd name="T7" fmla="*/ 112 h 303"/>
                  <a:gd name="T8" fmla="*/ 195 w 312"/>
                  <a:gd name="T9" fmla="*/ 112 h 303"/>
                  <a:gd name="T10" fmla="*/ 177 w 312"/>
                  <a:gd name="T11" fmla="*/ 92 h 303"/>
                  <a:gd name="T12" fmla="*/ 92 w 312"/>
                  <a:gd name="T13" fmla="*/ 177 h 303"/>
                  <a:gd name="T14" fmla="*/ 71 w 312"/>
                  <a:gd name="T15" fmla="*/ 174 h 303"/>
                  <a:gd name="T16" fmla="*/ 29 w 312"/>
                  <a:gd name="T17" fmla="*/ 192 h 303"/>
                  <a:gd name="T18" fmla="*/ 7 w 312"/>
                  <a:gd name="T19" fmla="*/ 255 h 303"/>
                  <a:gd name="T20" fmla="*/ 14 w 312"/>
                  <a:gd name="T21" fmla="*/ 266 h 303"/>
                  <a:gd name="T22" fmla="*/ 14 w 312"/>
                  <a:gd name="T23" fmla="*/ 266 h 303"/>
                  <a:gd name="T24" fmla="*/ 53 w 312"/>
                  <a:gd name="T25" fmla="*/ 228 h 303"/>
                  <a:gd name="T26" fmla="*/ 80 w 312"/>
                  <a:gd name="T27" fmla="*/ 255 h 303"/>
                  <a:gd name="T28" fmla="*/ 40 w 312"/>
                  <a:gd name="T29" fmla="*/ 296 h 303"/>
                  <a:gd name="T30" fmla="*/ 70 w 312"/>
                  <a:gd name="T31" fmla="*/ 303 h 303"/>
                  <a:gd name="T32" fmla="*/ 100 w 312"/>
                  <a:gd name="T33" fmla="*/ 295 h 303"/>
                  <a:gd name="T34" fmla="*/ 134 w 312"/>
                  <a:gd name="T35" fmla="*/ 244 h 303"/>
                  <a:gd name="T36" fmla="*/ 116 w 312"/>
                  <a:gd name="T37" fmla="*/ 191 h 303"/>
                  <a:gd name="T38" fmla="*/ 118 w 312"/>
                  <a:gd name="T39" fmla="*/ 190 h 303"/>
                  <a:gd name="T40" fmla="*/ 138 w 312"/>
                  <a:gd name="T41" fmla="*/ 209 h 303"/>
                  <a:gd name="T42" fmla="*/ 222 w 312"/>
                  <a:gd name="T43" fmla="*/ 126 h 303"/>
                  <a:gd name="T44" fmla="*/ 245 w 312"/>
                  <a:gd name="T45" fmla="*/ 129 h 303"/>
                  <a:gd name="T46" fmla="*/ 256 w 312"/>
                  <a:gd name="T47" fmla="*/ 127 h 303"/>
                  <a:gd name="T48" fmla="*/ 298 w 312"/>
                  <a:gd name="T49" fmla="*/ 97 h 303"/>
                  <a:gd name="T50" fmla="*/ 302 w 312"/>
                  <a:gd name="T51" fmla="*/ 34 h 303"/>
                  <a:gd name="T52" fmla="*/ 260 w 312"/>
                  <a:gd name="T53" fmla="*/ 75 h 303"/>
                  <a:gd name="T54" fmla="*/ 234 w 312"/>
                  <a:gd name="T55" fmla="*/ 48 h 303"/>
                  <a:gd name="T56" fmla="*/ 274 w 312"/>
                  <a:gd name="T57" fmla="*/ 7 h 303"/>
                  <a:gd name="T58" fmla="*/ 244 w 312"/>
                  <a:gd name="T59"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2" h="303">
                    <a:moveTo>
                      <a:pt x="244" y="0"/>
                    </a:moveTo>
                    <a:cubicBezTo>
                      <a:pt x="231" y="0"/>
                      <a:pt x="219" y="4"/>
                      <a:pt x="209" y="12"/>
                    </a:cubicBezTo>
                    <a:cubicBezTo>
                      <a:pt x="197" y="22"/>
                      <a:pt x="185" y="34"/>
                      <a:pt x="181" y="49"/>
                    </a:cubicBezTo>
                    <a:cubicBezTo>
                      <a:pt x="175" y="72"/>
                      <a:pt x="184" y="94"/>
                      <a:pt x="198" y="112"/>
                    </a:cubicBezTo>
                    <a:cubicBezTo>
                      <a:pt x="197" y="112"/>
                      <a:pt x="196" y="112"/>
                      <a:pt x="195" y="112"/>
                    </a:cubicBezTo>
                    <a:cubicBezTo>
                      <a:pt x="185" y="112"/>
                      <a:pt x="181" y="101"/>
                      <a:pt x="177" y="92"/>
                    </a:cubicBezTo>
                    <a:cubicBezTo>
                      <a:pt x="148" y="120"/>
                      <a:pt x="121" y="150"/>
                      <a:pt x="92" y="177"/>
                    </a:cubicBezTo>
                    <a:cubicBezTo>
                      <a:pt x="85" y="175"/>
                      <a:pt x="78" y="174"/>
                      <a:pt x="71" y="174"/>
                    </a:cubicBezTo>
                    <a:cubicBezTo>
                      <a:pt x="55" y="174"/>
                      <a:pt x="39" y="180"/>
                      <a:pt x="29" y="192"/>
                    </a:cubicBezTo>
                    <a:cubicBezTo>
                      <a:pt x="11" y="207"/>
                      <a:pt x="0" y="232"/>
                      <a:pt x="7" y="255"/>
                    </a:cubicBezTo>
                    <a:cubicBezTo>
                      <a:pt x="9" y="258"/>
                      <a:pt x="9" y="266"/>
                      <a:pt x="14" y="266"/>
                    </a:cubicBezTo>
                    <a:cubicBezTo>
                      <a:pt x="14" y="266"/>
                      <a:pt x="14" y="266"/>
                      <a:pt x="14" y="266"/>
                    </a:cubicBezTo>
                    <a:cubicBezTo>
                      <a:pt x="28" y="254"/>
                      <a:pt x="40" y="240"/>
                      <a:pt x="53" y="228"/>
                    </a:cubicBezTo>
                    <a:cubicBezTo>
                      <a:pt x="62" y="236"/>
                      <a:pt x="71" y="246"/>
                      <a:pt x="80" y="255"/>
                    </a:cubicBezTo>
                    <a:cubicBezTo>
                      <a:pt x="67" y="269"/>
                      <a:pt x="53" y="282"/>
                      <a:pt x="40" y="296"/>
                    </a:cubicBezTo>
                    <a:cubicBezTo>
                      <a:pt x="49" y="300"/>
                      <a:pt x="60" y="303"/>
                      <a:pt x="70" y="303"/>
                    </a:cubicBezTo>
                    <a:cubicBezTo>
                      <a:pt x="81" y="303"/>
                      <a:pt x="91" y="300"/>
                      <a:pt x="100" y="295"/>
                    </a:cubicBezTo>
                    <a:cubicBezTo>
                      <a:pt x="117" y="282"/>
                      <a:pt x="133" y="265"/>
                      <a:pt x="134" y="244"/>
                    </a:cubicBezTo>
                    <a:cubicBezTo>
                      <a:pt x="137" y="224"/>
                      <a:pt x="127" y="206"/>
                      <a:pt x="116" y="191"/>
                    </a:cubicBezTo>
                    <a:cubicBezTo>
                      <a:pt x="117" y="190"/>
                      <a:pt x="117" y="190"/>
                      <a:pt x="118" y="190"/>
                    </a:cubicBezTo>
                    <a:cubicBezTo>
                      <a:pt x="128" y="190"/>
                      <a:pt x="133" y="202"/>
                      <a:pt x="138" y="209"/>
                    </a:cubicBezTo>
                    <a:cubicBezTo>
                      <a:pt x="166" y="182"/>
                      <a:pt x="194" y="153"/>
                      <a:pt x="222" y="126"/>
                    </a:cubicBezTo>
                    <a:cubicBezTo>
                      <a:pt x="230" y="127"/>
                      <a:pt x="237" y="129"/>
                      <a:pt x="245" y="129"/>
                    </a:cubicBezTo>
                    <a:cubicBezTo>
                      <a:pt x="249" y="129"/>
                      <a:pt x="252" y="128"/>
                      <a:pt x="256" y="127"/>
                    </a:cubicBezTo>
                    <a:cubicBezTo>
                      <a:pt x="274" y="125"/>
                      <a:pt x="286" y="110"/>
                      <a:pt x="298" y="97"/>
                    </a:cubicBezTo>
                    <a:cubicBezTo>
                      <a:pt x="312" y="79"/>
                      <a:pt x="311" y="54"/>
                      <a:pt x="302" y="34"/>
                    </a:cubicBezTo>
                    <a:cubicBezTo>
                      <a:pt x="287" y="47"/>
                      <a:pt x="274" y="62"/>
                      <a:pt x="260" y="75"/>
                    </a:cubicBezTo>
                    <a:cubicBezTo>
                      <a:pt x="251" y="66"/>
                      <a:pt x="242" y="57"/>
                      <a:pt x="234" y="48"/>
                    </a:cubicBezTo>
                    <a:cubicBezTo>
                      <a:pt x="247" y="34"/>
                      <a:pt x="261" y="20"/>
                      <a:pt x="274" y="7"/>
                    </a:cubicBezTo>
                    <a:cubicBezTo>
                      <a:pt x="265" y="2"/>
                      <a:pt x="255" y="0"/>
                      <a:pt x="244" y="0"/>
                    </a:cubicBezTo>
                  </a:path>
                </a:pathLst>
              </a:custGeom>
              <a:solidFill>
                <a:srgbClr val="EFECE9"/>
              </a:solidFill>
              <a:ln>
                <a:noFill/>
              </a:ln>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Times New Roman" panose="02020603050405020304" pitchFamily="18" charset="0"/>
                  <a:ea typeface="Adobe 黑体 Std R" panose="020B0400000000000000" pitchFamily="34" charset="-122"/>
                  <a:cs typeface="Times New Roman" panose="02020603050405020304" pitchFamily="18" charset="0"/>
                  <a:sym typeface="+mn-lt"/>
                </a:endParaRPr>
              </a:p>
            </p:txBody>
          </p:sp>
          <p:sp>
            <p:nvSpPr>
              <p:cNvPr id="34" name="矩形 55"/>
              <p:cNvSpPr/>
              <p:nvPr/>
            </p:nvSpPr>
            <p:spPr>
              <a:xfrm>
                <a:off x="2700301" y="2063339"/>
                <a:ext cx="1779691" cy="513453"/>
              </a:xfrm>
              <a:prstGeom prst="rect">
                <a:avLst/>
              </a:prstGeom>
            </p:spPr>
            <p:txBody>
              <a:bodyPr wrap="square">
                <a:spAutoFit/>
              </a:bodyPr>
              <a:lstStyle/>
              <a:p>
                <a:pPr algn="ctr">
                  <a:lnSpc>
                    <a:spcPct val="120000"/>
                  </a:lnSpc>
                </a:pPr>
                <a:r>
                  <a:rPr lang="zh-CN" altLang="zh-CN" sz="1100" dirty="0">
                    <a:solidFill>
                      <a:prstClr val="white"/>
                    </a:solidFill>
                    <a:latin typeface="Times New Roman" panose="02020603050405020304" pitchFamily="18" charset="0"/>
                    <a:ea typeface="Adobe 黑体 Std R" panose="020B0400000000000000" pitchFamily="34" charset="-122"/>
                    <a:cs typeface="Times New Roman" panose="02020603050405020304" pitchFamily="18" charset="0"/>
                    <a:sym typeface="+mn-lt"/>
                  </a:rPr>
                  <a:t>Lorem ipsum dolor sit amet, consectetur adipisicing elit, sed do eiusmod tempor incididunt ut labore et dolore magna</a:t>
                </a:r>
                <a:endParaRPr lang="zh-CN" altLang="en-US" sz="1100" dirty="0">
                  <a:solidFill>
                    <a:prstClr val="white"/>
                  </a:solidFill>
                  <a:latin typeface="Times New Roman" panose="02020603050405020304" pitchFamily="18" charset="0"/>
                  <a:ea typeface="Adobe 黑体 Std R" panose="020B0400000000000000" pitchFamily="34" charset="-122"/>
                  <a:cs typeface="Times New Roman" panose="02020603050405020304" pitchFamily="18" charset="0"/>
                  <a:sym typeface="+mn-lt"/>
                </a:endParaRPr>
              </a:p>
            </p:txBody>
          </p:sp>
        </p:grpSp>
        <p:sp>
          <p:nvSpPr>
            <p:cNvPr id="9" name="矩形 8"/>
            <p:cNvSpPr/>
            <p:nvPr/>
          </p:nvSpPr>
          <p:spPr>
            <a:xfrm>
              <a:off x="6158634" y="3854870"/>
              <a:ext cx="2558515" cy="2558515"/>
            </a:xfrm>
            <a:prstGeom prst="rect">
              <a:avLst/>
            </a:prstGeom>
            <a:solidFill>
              <a:srgbClr val="D0A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ea typeface="Adobe 黑体 Std R" panose="020B0400000000000000" pitchFamily="34" charset="-122"/>
                <a:cs typeface="Times New Roman" panose="02020603050405020304" pitchFamily="18" charset="0"/>
                <a:sym typeface="+mn-lt"/>
              </a:endParaRPr>
            </a:p>
          </p:txBody>
        </p:sp>
        <p:grpSp>
          <p:nvGrpSpPr>
            <p:cNvPr id="10" name="组合 9"/>
            <p:cNvGrpSpPr/>
            <p:nvPr/>
          </p:nvGrpSpPr>
          <p:grpSpPr>
            <a:xfrm>
              <a:off x="6221748" y="4273277"/>
              <a:ext cx="2432287" cy="1691529"/>
              <a:chOff x="4664008" y="3300636"/>
              <a:chExt cx="1779691" cy="1237682"/>
            </a:xfrm>
          </p:grpSpPr>
          <p:grpSp>
            <p:nvGrpSpPr>
              <p:cNvPr id="27" name="组合 26"/>
              <p:cNvGrpSpPr>
                <a:grpSpLocks noChangeAspect="1"/>
              </p:cNvGrpSpPr>
              <p:nvPr/>
            </p:nvGrpSpPr>
            <p:grpSpPr>
              <a:xfrm>
                <a:off x="5165110" y="3300636"/>
                <a:ext cx="777487" cy="687441"/>
                <a:chOff x="3676115" y="1160462"/>
                <a:chExt cx="5659574" cy="5004107"/>
              </a:xfrm>
              <a:solidFill>
                <a:schemeClr val="bg1"/>
              </a:solidFill>
            </p:grpSpPr>
            <p:sp>
              <p:nvSpPr>
                <p:cNvPr id="29" name="任意多边形 28"/>
                <p:cNvSpPr/>
                <p:nvPr/>
              </p:nvSpPr>
              <p:spPr>
                <a:xfrm>
                  <a:off x="3676115" y="2915504"/>
                  <a:ext cx="4433135" cy="3249065"/>
                </a:xfrm>
                <a:custGeom>
                  <a:avLst/>
                  <a:gdLst>
                    <a:gd name="connsiteX0" fmla="*/ 1383752 w 4433135"/>
                    <a:gd name="connsiteY0" fmla="*/ 867104 h 3249065"/>
                    <a:gd name="connsiteX1" fmla="*/ 1258108 w 4433135"/>
                    <a:gd name="connsiteY1" fmla="*/ 868142 h 3249065"/>
                    <a:gd name="connsiteX2" fmla="*/ 1210263 w 4433135"/>
                    <a:gd name="connsiteY2" fmla="*/ 944893 h 3249065"/>
                    <a:gd name="connsiteX3" fmla="*/ 1459057 w 4433135"/>
                    <a:gd name="connsiteY3" fmla="*/ 2196531 h 3249065"/>
                    <a:gd name="connsiteX4" fmla="*/ 1733368 w 4433135"/>
                    <a:gd name="connsiteY4" fmla="*/ 2583239 h 3249065"/>
                    <a:gd name="connsiteX5" fmla="*/ 2049146 w 4433135"/>
                    <a:gd name="connsiteY5" fmla="*/ 2583239 h 3249065"/>
                    <a:gd name="connsiteX6" fmla="*/ 2103371 w 4433135"/>
                    <a:gd name="connsiteY6" fmla="*/ 2456304 h 3249065"/>
                    <a:gd name="connsiteX7" fmla="*/ 1832248 w 4433135"/>
                    <a:gd name="connsiteY7" fmla="*/ 1054116 h 3249065"/>
                    <a:gd name="connsiteX8" fmla="*/ 1720610 w 4433135"/>
                    <a:gd name="connsiteY8" fmla="*/ 868142 h 3249065"/>
                    <a:gd name="connsiteX9" fmla="*/ 1511289 w 4433135"/>
                    <a:gd name="connsiteY9" fmla="*/ 867589 h 3249065"/>
                    <a:gd name="connsiteX10" fmla="*/ 1383752 w 4433135"/>
                    <a:gd name="connsiteY10" fmla="*/ 867104 h 3249065"/>
                    <a:gd name="connsiteX11" fmla="*/ 146071 w 4433135"/>
                    <a:gd name="connsiteY11" fmla="*/ 0 h 3249065"/>
                    <a:gd name="connsiteX12" fmla="*/ 882914 w 4433135"/>
                    <a:gd name="connsiteY12" fmla="*/ 0 h 3249065"/>
                    <a:gd name="connsiteX13" fmla="*/ 880954 w 4433135"/>
                    <a:gd name="connsiteY13" fmla="*/ 74488 h 3249065"/>
                    <a:gd name="connsiteX14" fmla="*/ 1122741 w 4433135"/>
                    <a:gd name="connsiteY14" fmla="*/ 461420 h 3249065"/>
                    <a:gd name="connsiteX15" fmla="*/ 1786399 w 4433135"/>
                    <a:gd name="connsiteY15" fmla="*/ 283593 h 3249065"/>
                    <a:gd name="connsiteX16" fmla="*/ 1950131 w 4433135"/>
                    <a:gd name="connsiteY16" fmla="*/ 0 h 3249065"/>
                    <a:gd name="connsiteX17" fmla="*/ 2992123 w 4433135"/>
                    <a:gd name="connsiteY17" fmla="*/ 0 h 3249065"/>
                    <a:gd name="connsiteX18" fmla="*/ 2975391 w 4433135"/>
                    <a:gd name="connsiteY18" fmla="*/ 34734 h 3249065"/>
                    <a:gd name="connsiteX19" fmla="*/ 2853142 w 4433135"/>
                    <a:gd name="connsiteY19" fmla="*/ 640253 h 3249065"/>
                    <a:gd name="connsiteX20" fmla="*/ 2861174 w 4433135"/>
                    <a:gd name="connsiteY20" fmla="*/ 799307 h 3249065"/>
                    <a:gd name="connsiteX21" fmla="*/ 2870542 w 4433135"/>
                    <a:gd name="connsiteY21" fmla="*/ 860687 h 3249065"/>
                    <a:gd name="connsiteX22" fmla="*/ 2849298 w 4433135"/>
                    <a:gd name="connsiteY22" fmla="*/ 859746 h 3249065"/>
                    <a:gd name="connsiteX23" fmla="*/ 2617108 w 4433135"/>
                    <a:gd name="connsiteY23" fmla="*/ 855875 h 3249065"/>
                    <a:gd name="connsiteX24" fmla="*/ 2511161 w 4433135"/>
                    <a:gd name="connsiteY24" fmla="*/ 856055 h 3249065"/>
                    <a:gd name="connsiteX25" fmla="*/ 2397787 w 4433135"/>
                    <a:gd name="connsiteY25" fmla="*/ 858300 h 3249065"/>
                    <a:gd name="connsiteX26" fmla="*/ 2267900 w 4433135"/>
                    <a:gd name="connsiteY26" fmla="*/ 1007867 h 3249065"/>
                    <a:gd name="connsiteX27" fmla="*/ 2452890 w 4433135"/>
                    <a:gd name="connsiteY27" fmla="*/ 2491724 h 3249065"/>
                    <a:gd name="connsiteX28" fmla="*/ 2523737 w 4433135"/>
                    <a:gd name="connsiteY28" fmla="*/ 2594059 h 3249065"/>
                    <a:gd name="connsiteX29" fmla="*/ 2783511 w 4433135"/>
                    <a:gd name="connsiteY29" fmla="*/ 2590123 h 3249065"/>
                    <a:gd name="connsiteX30" fmla="*/ 2846486 w 4433135"/>
                    <a:gd name="connsiteY30" fmla="*/ 2479916 h 3249065"/>
                    <a:gd name="connsiteX31" fmla="*/ 2980514 w 4433135"/>
                    <a:gd name="connsiteY31" fmla="*/ 1369603 h 3249065"/>
                    <a:gd name="connsiteX32" fmla="*/ 2991426 w 4433135"/>
                    <a:gd name="connsiteY32" fmla="*/ 1279059 h 3249065"/>
                    <a:gd name="connsiteX33" fmla="*/ 3040898 w 4433135"/>
                    <a:gd name="connsiteY33" fmla="*/ 1381756 h 3249065"/>
                    <a:gd name="connsiteX34" fmla="*/ 3308774 w 4433135"/>
                    <a:gd name="connsiteY34" fmla="*/ 1740245 h 3249065"/>
                    <a:gd name="connsiteX35" fmla="*/ 3336412 w 4433135"/>
                    <a:gd name="connsiteY35" fmla="*/ 1765365 h 3249065"/>
                    <a:gd name="connsiteX36" fmla="*/ 3296438 w 4433135"/>
                    <a:gd name="connsiteY36" fmla="*/ 1973342 h 3249065"/>
                    <a:gd name="connsiteX37" fmla="*/ 3203877 w 4433135"/>
                    <a:gd name="connsiteY37" fmla="*/ 2456304 h 3249065"/>
                    <a:gd name="connsiteX38" fmla="*/ 3258102 w 4433135"/>
                    <a:gd name="connsiteY38" fmla="*/ 2583239 h 3249065"/>
                    <a:gd name="connsiteX39" fmla="*/ 3573880 w 4433135"/>
                    <a:gd name="connsiteY39" fmla="*/ 2583239 h 3249065"/>
                    <a:gd name="connsiteX40" fmla="*/ 3848192 w 4433135"/>
                    <a:gd name="connsiteY40" fmla="*/ 2196531 h 3249065"/>
                    <a:gd name="connsiteX41" fmla="*/ 3860345 w 4433135"/>
                    <a:gd name="connsiteY41" fmla="*/ 2138945 h 3249065"/>
                    <a:gd name="connsiteX42" fmla="*/ 3868876 w 4433135"/>
                    <a:gd name="connsiteY42" fmla="*/ 2097649 h 3249065"/>
                    <a:gd name="connsiteX43" fmla="*/ 3946171 w 4433135"/>
                    <a:gd name="connsiteY43" fmla="*/ 2125939 h 3249065"/>
                    <a:gd name="connsiteX44" fmla="*/ 4408766 w 4433135"/>
                    <a:gd name="connsiteY44" fmla="*/ 2195877 h 3249065"/>
                    <a:gd name="connsiteX45" fmla="*/ 4433135 w 4433135"/>
                    <a:gd name="connsiteY45" fmla="*/ 2194647 h 3249065"/>
                    <a:gd name="connsiteX46" fmla="*/ 4229977 w 4433135"/>
                    <a:gd name="connsiteY46" fmla="*/ 2999465 h 3249065"/>
                    <a:gd name="connsiteX47" fmla="*/ 3976107 w 4433135"/>
                    <a:gd name="connsiteY47" fmla="*/ 3247430 h 3249065"/>
                    <a:gd name="connsiteX48" fmla="*/ 1337046 w 4433135"/>
                    <a:gd name="connsiteY48" fmla="*/ 3247430 h 3249065"/>
                    <a:gd name="connsiteX49" fmla="*/ 1035944 w 4433135"/>
                    <a:gd name="connsiteY49" fmla="*/ 3023080 h 3249065"/>
                    <a:gd name="connsiteX50" fmla="*/ 507540 w 4433135"/>
                    <a:gd name="connsiteY50" fmla="*/ 904676 h 3249065"/>
                    <a:gd name="connsiteX51" fmla="*/ 501007 w 4433135"/>
                    <a:gd name="connsiteY51" fmla="*/ 876408 h 3249065"/>
                    <a:gd name="connsiteX52" fmla="*/ 146071 w 4433135"/>
                    <a:gd name="connsiteY52" fmla="*/ 876408 h 3249065"/>
                    <a:gd name="connsiteX53" fmla="*/ 0 w 4433135"/>
                    <a:gd name="connsiteY53" fmla="*/ 730337 h 3249065"/>
                    <a:gd name="connsiteX54" fmla="*/ 0 w 4433135"/>
                    <a:gd name="connsiteY54" fmla="*/ 146071 h 3249065"/>
                    <a:gd name="connsiteX55" fmla="*/ 146071 w 4433135"/>
                    <a:gd name="connsiteY55" fmla="*/ 0 h 3249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433135" h="3249065">
                      <a:moveTo>
                        <a:pt x="1383752" y="867104"/>
                      </a:moveTo>
                      <a:cubicBezTo>
                        <a:pt x="1340842" y="867128"/>
                        <a:pt x="1298245" y="867404"/>
                        <a:pt x="1258108" y="868142"/>
                      </a:cubicBezTo>
                      <a:cubicBezTo>
                        <a:pt x="1226200" y="868728"/>
                        <a:pt x="1200798" y="897345"/>
                        <a:pt x="1210263" y="944893"/>
                      </a:cubicBezTo>
                      <a:cubicBezTo>
                        <a:pt x="1255501" y="1172141"/>
                        <a:pt x="1399244" y="1917234"/>
                        <a:pt x="1459057" y="2196531"/>
                      </a:cubicBezTo>
                      <a:cubicBezTo>
                        <a:pt x="1517533" y="2469589"/>
                        <a:pt x="1583985" y="2577827"/>
                        <a:pt x="1733368" y="2583239"/>
                      </a:cubicBezTo>
                      <a:cubicBezTo>
                        <a:pt x="1882751" y="2588652"/>
                        <a:pt x="1965151" y="2586683"/>
                        <a:pt x="2049146" y="2583239"/>
                      </a:cubicBezTo>
                      <a:cubicBezTo>
                        <a:pt x="2114849" y="2580546"/>
                        <a:pt x="2126761" y="2578319"/>
                        <a:pt x="2103371" y="2456304"/>
                      </a:cubicBezTo>
                      <a:cubicBezTo>
                        <a:pt x="2054855" y="2203216"/>
                        <a:pt x="1887410" y="1326877"/>
                        <a:pt x="1832248" y="1054116"/>
                      </a:cubicBezTo>
                      <a:cubicBezTo>
                        <a:pt x="1820648" y="996757"/>
                        <a:pt x="1822680" y="866667"/>
                        <a:pt x="1720610" y="868142"/>
                      </a:cubicBezTo>
                      <a:cubicBezTo>
                        <a:pt x="1669576" y="868880"/>
                        <a:pt x="1594087" y="868142"/>
                        <a:pt x="1511289" y="867589"/>
                      </a:cubicBezTo>
                      <a:cubicBezTo>
                        <a:pt x="1469890" y="867313"/>
                        <a:pt x="1426663" y="867082"/>
                        <a:pt x="1383752" y="867104"/>
                      </a:cubicBezTo>
                      <a:close/>
                      <a:moveTo>
                        <a:pt x="146071" y="0"/>
                      </a:moveTo>
                      <a:lnTo>
                        <a:pt x="882914" y="0"/>
                      </a:lnTo>
                      <a:lnTo>
                        <a:pt x="880954" y="74488"/>
                      </a:lnTo>
                      <a:cubicBezTo>
                        <a:pt x="891949" y="230061"/>
                        <a:pt x="977510" y="377571"/>
                        <a:pt x="1122741" y="461420"/>
                      </a:cubicBezTo>
                      <a:cubicBezTo>
                        <a:pt x="1355110" y="595579"/>
                        <a:pt x="1652240" y="515962"/>
                        <a:pt x="1786399" y="283593"/>
                      </a:cubicBezTo>
                      <a:lnTo>
                        <a:pt x="1950131" y="0"/>
                      </a:lnTo>
                      <a:lnTo>
                        <a:pt x="2992123" y="0"/>
                      </a:lnTo>
                      <a:lnTo>
                        <a:pt x="2975391" y="34734"/>
                      </a:lnTo>
                      <a:cubicBezTo>
                        <a:pt x="2896672" y="220847"/>
                        <a:pt x="2853142" y="425466"/>
                        <a:pt x="2853142" y="640253"/>
                      </a:cubicBezTo>
                      <a:cubicBezTo>
                        <a:pt x="2853142" y="693950"/>
                        <a:pt x="2855863" y="747011"/>
                        <a:pt x="2861174" y="799307"/>
                      </a:cubicBezTo>
                      <a:lnTo>
                        <a:pt x="2870542" y="860687"/>
                      </a:lnTo>
                      <a:lnTo>
                        <a:pt x="2849298" y="859746"/>
                      </a:lnTo>
                      <a:cubicBezTo>
                        <a:pt x="2785069" y="857540"/>
                        <a:pt x="2699546" y="856201"/>
                        <a:pt x="2617108" y="855875"/>
                      </a:cubicBezTo>
                      <a:cubicBezTo>
                        <a:pt x="2580470" y="855730"/>
                        <a:pt x="2544440" y="855786"/>
                        <a:pt x="2511161" y="856055"/>
                      </a:cubicBezTo>
                      <a:cubicBezTo>
                        <a:pt x="2466789" y="856415"/>
                        <a:pt x="2427307" y="857152"/>
                        <a:pt x="2397787" y="858300"/>
                      </a:cubicBezTo>
                      <a:cubicBezTo>
                        <a:pt x="2279708" y="862892"/>
                        <a:pt x="2261098" y="953733"/>
                        <a:pt x="2267900" y="1007867"/>
                      </a:cubicBezTo>
                      <a:cubicBezTo>
                        <a:pt x="2330617" y="1506995"/>
                        <a:pt x="2441738" y="2400541"/>
                        <a:pt x="2452890" y="2491724"/>
                      </a:cubicBezTo>
                      <a:cubicBezTo>
                        <a:pt x="2464042" y="2582907"/>
                        <a:pt x="2468634" y="2577660"/>
                        <a:pt x="2523737" y="2594059"/>
                      </a:cubicBezTo>
                      <a:lnTo>
                        <a:pt x="2783511" y="2590123"/>
                      </a:lnTo>
                      <a:cubicBezTo>
                        <a:pt x="2840561" y="2589259"/>
                        <a:pt x="2834023" y="2573068"/>
                        <a:pt x="2846486" y="2479916"/>
                      </a:cubicBezTo>
                      <a:cubicBezTo>
                        <a:pt x="2855055" y="2415875"/>
                        <a:pt x="2930735" y="1783074"/>
                        <a:pt x="2980514" y="1369603"/>
                      </a:cubicBezTo>
                      <a:lnTo>
                        <a:pt x="2991426" y="1279059"/>
                      </a:lnTo>
                      <a:lnTo>
                        <a:pt x="3040898" y="1381756"/>
                      </a:lnTo>
                      <a:cubicBezTo>
                        <a:pt x="3112742" y="1514009"/>
                        <a:pt x="3203207" y="1634678"/>
                        <a:pt x="3308774" y="1740245"/>
                      </a:cubicBezTo>
                      <a:lnTo>
                        <a:pt x="3336412" y="1765365"/>
                      </a:lnTo>
                      <a:lnTo>
                        <a:pt x="3296438" y="1973342"/>
                      </a:lnTo>
                      <a:cubicBezTo>
                        <a:pt x="3256989" y="2178844"/>
                        <a:pt x="3222071" y="2361396"/>
                        <a:pt x="3203877" y="2456304"/>
                      </a:cubicBezTo>
                      <a:cubicBezTo>
                        <a:pt x="3180486" y="2578319"/>
                        <a:pt x="3192398" y="2580546"/>
                        <a:pt x="3258102" y="2583239"/>
                      </a:cubicBezTo>
                      <a:cubicBezTo>
                        <a:pt x="3342096" y="2586683"/>
                        <a:pt x="3424497" y="2588652"/>
                        <a:pt x="3573880" y="2583239"/>
                      </a:cubicBezTo>
                      <a:cubicBezTo>
                        <a:pt x="3723264" y="2577827"/>
                        <a:pt x="3789714" y="2469589"/>
                        <a:pt x="3848192" y="2196531"/>
                      </a:cubicBezTo>
                      <a:cubicBezTo>
                        <a:pt x="3851930" y="2179075"/>
                        <a:pt x="3855996" y="2159800"/>
                        <a:pt x="3860345" y="2138945"/>
                      </a:cubicBezTo>
                      <a:lnTo>
                        <a:pt x="3868876" y="2097649"/>
                      </a:lnTo>
                      <a:lnTo>
                        <a:pt x="3946171" y="2125939"/>
                      </a:lnTo>
                      <a:cubicBezTo>
                        <a:pt x="4092305" y="2171392"/>
                        <a:pt x="4247676" y="2195877"/>
                        <a:pt x="4408766" y="2195877"/>
                      </a:cubicBezTo>
                      <a:lnTo>
                        <a:pt x="4433135" y="2194647"/>
                      </a:lnTo>
                      <a:lnTo>
                        <a:pt x="4229977" y="2999465"/>
                      </a:lnTo>
                      <a:cubicBezTo>
                        <a:pt x="4192585" y="3135255"/>
                        <a:pt x="4084504" y="3248248"/>
                        <a:pt x="3976107" y="3247430"/>
                      </a:cubicBezTo>
                      <a:cubicBezTo>
                        <a:pt x="3103632" y="3240841"/>
                        <a:pt x="1474260" y="3253335"/>
                        <a:pt x="1337046" y="3247430"/>
                      </a:cubicBezTo>
                      <a:cubicBezTo>
                        <a:pt x="1199831" y="3241526"/>
                        <a:pt x="1075123" y="3182143"/>
                        <a:pt x="1035944" y="3023080"/>
                      </a:cubicBezTo>
                      <a:cubicBezTo>
                        <a:pt x="943259" y="2646780"/>
                        <a:pt x="638350" y="1461446"/>
                        <a:pt x="507540" y="904676"/>
                      </a:cubicBezTo>
                      <a:lnTo>
                        <a:pt x="501007" y="876408"/>
                      </a:lnTo>
                      <a:lnTo>
                        <a:pt x="146071" y="876408"/>
                      </a:lnTo>
                      <a:cubicBezTo>
                        <a:pt x="65398" y="876408"/>
                        <a:pt x="0" y="811010"/>
                        <a:pt x="0" y="730337"/>
                      </a:cubicBezTo>
                      <a:lnTo>
                        <a:pt x="0" y="146071"/>
                      </a:lnTo>
                      <a:cubicBezTo>
                        <a:pt x="0" y="65398"/>
                        <a:pt x="65398" y="0"/>
                        <a:pt x="146071" y="0"/>
                      </a:cubicBezTo>
                      <a:close/>
                    </a:path>
                  </a:pathLst>
                </a:custGeom>
                <a:solidFill>
                  <a:srgbClr val="EFEC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Times New Roman" panose="02020603050405020304" pitchFamily="18" charset="0"/>
                    <a:ea typeface="Adobe 黑体 Std R" panose="020B0400000000000000" pitchFamily="34" charset="-122"/>
                    <a:cs typeface="Times New Roman" panose="02020603050405020304" pitchFamily="18" charset="0"/>
                    <a:sym typeface="+mn-lt"/>
                  </a:endParaRPr>
                </a:p>
              </p:txBody>
            </p:sp>
            <p:sp>
              <p:nvSpPr>
                <p:cNvPr id="30" name="圆角矩形 29"/>
                <p:cNvSpPr/>
                <p:nvPr/>
              </p:nvSpPr>
              <p:spPr>
                <a:xfrm rot="18000000">
                  <a:off x="4361123" y="1903929"/>
                  <a:ext cx="2151747" cy="664814"/>
                </a:xfrm>
                <a:prstGeom prst="roundRect">
                  <a:avLst>
                    <a:gd name="adj" fmla="val 50000"/>
                  </a:avLst>
                </a:prstGeom>
                <a:solidFill>
                  <a:srgbClr val="EFEC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Times New Roman" panose="02020603050405020304" pitchFamily="18" charset="0"/>
                    <a:ea typeface="Adobe 黑体 Std R" panose="020B0400000000000000" pitchFamily="34" charset="-122"/>
                    <a:cs typeface="Times New Roman" panose="02020603050405020304" pitchFamily="18" charset="0"/>
                    <a:sym typeface="+mn-lt"/>
                  </a:endParaRPr>
                </a:p>
              </p:txBody>
            </p:sp>
            <p:sp>
              <p:nvSpPr>
                <p:cNvPr id="31" name="任意多边形 30"/>
                <p:cNvSpPr/>
                <p:nvPr/>
              </p:nvSpPr>
              <p:spPr>
                <a:xfrm rot="3600000" flipH="1">
                  <a:off x="6549512" y="1435724"/>
                  <a:ext cx="1070472" cy="664814"/>
                </a:xfrm>
                <a:custGeom>
                  <a:avLst/>
                  <a:gdLst>
                    <a:gd name="connsiteX0" fmla="*/ 1013702 w 1070472"/>
                    <a:gd name="connsiteY0" fmla="*/ 146555 h 664814"/>
                    <a:gd name="connsiteX1" fmla="*/ 738065 w 1070472"/>
                    <a:gd name="connsiteY1" fmla="*/ 0 h 664814"/>
                    <a:gd name="connsiteX2" fmla="*/ 0 w 1070472"/>
                    <a:gd name="connsiteY2" fmla="*/ 0 h 664814"/>
                    <a:gd name="connsiteX3" fmla="*/ 4980 w 1070472"/>
                    <a:gd name="connsiteY3" fmla="*/ 17857 h 664814"/>
                    <a:gd name="connsiteX4" fmla="*/ 21373 w 1070472"/>
                    <a:gd name="connsiteY4" fmla="*/ 616834 h 664814"/>
                    <a:gd name="connsiteX5" fmla="*/ 10941 w 1070472"/>
                    <a:gd name="connsiteY5" fmla="*/ 664814 h 664814"/>
                    <a:gd name="connsiteX6" fmla="*/ 738065 w 1070472"/>
                    <a:gd name="connsiteY6" fmla="*/ 664814 h 664814"/>
                    <a:gd name="connsiteX7" fmla="*/ 1070472 w 1070472"/>
                    <a:gd name="connsiteY7" fmla="*/ 332407 h 664814"/>
                    <a:gd name="connsiteX8" fmla="*/ 1013702 w 1070472"/>
                    <a:gd name="connsiteY8" fmla="*/ 146555 h 664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0472" h="664814">
                      <a:moveTo>
                        <a:pt x="1013702" y="146555"/>
                      </a:moveTo>
                      <a:cubicBezTo>
                        <a:pt x="953966" y="58134"/>
                        <a:pt x="852804" y="0"/>
                        <a:pt x="738065" y="0"/>
                      </a:cubicBezTo>
                      <a:lnTo>
                        <a:pt x="0" y="0"/>
                      </a:lnTo>
                      <a:lnTo>
                        <a:pt x="4980" y="17857"/>
                      </a:lnTo>
                      <a:cubicBezTo>
                        <a:pt x="49918" y="216899"/>
                        <a:pt x="54365" y="420356"/>
                        <a:pt x="21373" y="616834"/>
                      </a:cubicBezTo>
                      <a:lnTo>
                        <a:pt x="10941" y="664814"/>
                      </a:lnTo>
                      <a:lnTo>
                        <a:pt x="738065" y="664814"/>
                      </a:lnTo>
                      <a:cubicBezTo>
                        <a:pt x="921648" y="664814"/>
                        <a:pt x="1070472" y="515990"/>
                        <a:pt x="1070472" y="332407"/>
                      </a:cubicBezTo>
                      <a:cubicBezTo>
                        <a:pt x="1070472" y="263563"/>
                        <a:pt x="1049544" y="199608"/>
                        <a:pt x="1013702" y="146555"/>
                      </a:cubicBezTo>
                      <a:close/>
                    </a:path>
                  </a:pathLst>
                </a:custGeom>
                <a:solidFill>
                  <a:srgbClr val="EFEC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Times New Roman" panose="02020603050405020304" pitchFamily="18" charset="0"/>
                    <a:ea typeface="Adobe 黑体 Std R" panose="020B0400000000000000" pitchFamily="34" charset="-122"/>
                    <a:cs typeface="Times New Roman" panose="02020603050405020304" pitchFamily="18" charset="0"/>
                    <a:sym typeface="+mn-lt"/>
                  </a:endParaRPr>
                </a:p>
              </p:txBody>
            </p:sp>
            <p:sp>
              <p:nvSpPr>
                <p:cNvPr id="32" name="任意多边形 31"/>
                <p:cNvSpPr/>
                <p:nvPr/>
              </p:nvSpPr>
              <p:spPr>
                <a:xfrm>
                  <a:off x="6834073" y="2304949"/>
                  <a:ext cx="2501616" cy="2501616"/>
                </a:xfrm>
                <a:custGeom>
                  <a:avLst/>
                  <a:gdLst>
                    <a:gd name="connsiteX0" fmla="*/ 1250808 w 2501616"/>
                    <a:gd name="connsiteY0" fmla="*/ 432015 h 2501616"/>
                    <a:gd name="connsiteX1" fmla="*/ 1054370 w 2501616"/>
                    <a:gd name="connsiteY1" fmla="*/ 628453 h 2501616"/>
                    <a:gd name="connsiteX2" fmla="*/ 1054370 w 2501616"/>
                    <a:gd name="connsiteY2" fmla="*/ 1086456 h 2501616"/>
                    <a:gd name="connsiteX3" fmla="*/ 628453 w 2501616"/>
                    <a:gd name="connsiteY3" fmla="*/ 1086456 h 2501616"/>
                    <a:gd name="connsiteX4" fmla="*/ 432015 w 2501616"/>
                    <a:gd name="connsiteY4" fmla="*/ 1282894 h 2501616"/>
                    <a:gd name="connsiteX5" fmla="*/ 628453 w 2501616"/>
                    <a:gd name="connsiteY5" fmla="*/ 1479332 h 2501616"/>
                    <a:gd name="connsiteX6" fmla="*/ 1054370 w 2501616"/>
                    <a:gd name="connsiteY6" fmla="*/ 1479332 h 2501616"/>
                    <a:gd name="connsiteX7" fmla="*/ 1054370 w 2501616"/>
                    <a:gd name="connsiteY7" fmla="*/ 1873163 h 2501616"/>
                    <a:gd name="connsiteX8" fmla="*/ 1250808 w 2501616"/>
                    <a:gd name="connsiteY8" fmla="*/ 2069601 h 2501616"/>
                    <a:gd name="connsiteX9" fmla="*/ 1447246 w 2501616"/>
                    <a:gd name="connsiteY9" fmla="*/ 1873163 h 2501616"/>
                    <a:gd name="connsiteX10" fmla="*/ 1447246 w 2501616"/>
                    <a:gd name="connsiteY10" fmla="*/ 1479332 h 2501616"/>
                    <a:gd name="connsiteX11" fmla="*/ 1873163 w 2501616"/>
                    <a:gd name="connsiteY11" fmla="*/ 1479332 h 2501616"/>
                    <a:gd name="connsiteX12" fmla="*/ 2069601 w 2501616"/>
                    <a:gd name="connsiteY12" fmla="*/ 1282894 h 2501616"/>
                    <a:gd name="connsiteX13" fmla="*/ 1873163 w 2501616"/>
                    <a:gd name="connsiteY13" fmla="*/ 1086456 h 2501616"/>
                    <a:gd name="connsiteX14" fmla="*/ 1447246 w 2501616"/>
                    <a:gd name="connsiteY14" fmla="*/ 1086456 h 2501616"/>
                    <a:gd name="connsiteX15" fmla="*/ 1447246 w 2501616"/>
                    <a:gd name="connsiteY15" fmla="*/ 628453 h 2501616"/>
                    <a:gd name="connsiteX16" fmla="*/ 1250808 w 2501616"/>
                    <a:gd name="connsiteY16" fmla="*/ 432015 h 2501616"/>
                    <a:gd name="connsiteX17" fmla="*/ 1250808 w 2501616"/>
                    <a:gd name="connsiteY17" fmla="*/ 0 h 2501616"/>
                    <a:gd name="connsiteX18" fmla="*/ 2501616 w 2501616"/>
                    <a:gd name="connsiteY18" fmla="*/ 1250808 h 2501616"/>
                    <a:gd name="connsiteX19" fmla="*/ 1250808 w 2501616"/>
                    <a:gd name="connsiteY19" fmla="*/ 2501616 h 2501616"/>
                    <a:gd name="connsiteX20" fmla="*/ 0 w 2501616"/>
                    <a:gd name="connsiteY20" fmla="*/ 1250808 h 2501616"/>
                    <a:gd name="connsiteX21" fmla="*/ 1250808 w 2501616"/>
                    <a:gd name="connsiteY21" fmla="*/ 0 h 2501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01616" h="2501616">
                      <a:moveTo>
                        <a:pt x="1250808" y="432015"/>
                      </a:moveTo>
                      <a:cubicBezTo>
                        <a:pt x="1142318" y="432015"/>
                        <a:pt x="1054370" y="519963"/>
                        <a:pt x="1054370" y="628453"/>
                      </a:cubicBezTo>
                      <a:lnTo>
                        <a:pt x="1054370" y="1086456"/>
                      </a:lnTo>
                      <a:lnTo>
                        <a:pt x="628453" y="1086456"/>
                      </a:lnTo>
                      <a:cubicBezTo>
                        <a:pt x="519963" y="1086456"/>
                        <a:pt x="432015" y="1174404"/>
                        <a:pt x="432015" y="1282894"/>
                      </a:cubicBezTo>
                      <a:cubicBezTo>
                        <a:pt x="432015" y="1391384"/>
                        <a:pt x="519963" y="1479332"/>
                        <a:pt x="628453" y="1479332"/>
                      </a:cubicBezTo>
                      <a:lnTo>
                        <a:pt x="1054370" y="1479332"/>
                      </a:lnTo>
                      <a:lnTo>
                        <a:pt x="1054370" y="1873163"/>
                      </a:lnTo>
                      <a:cubicBezTo>
                        <a:pt x="1054370" y="1981653"/>
                        <a:pt x="1142318" y="2069601"/>
                        <a:pt x="1250808" y="2069601"/>
                      </a:cubicBezTo>
                      <a:cubicBezTo>
                        <a:pt x="1359298" y="2069601"/>
                        <a:pt x="1447246" y="1981653"/>
                        <a:pt x="1447246" y="1873163"/>
                      </a:cubicBezTo>
                      <a:lnTo>
                        <a:pt x="1447246" y="1479332"/>
                      </a:lnTo>
                      <a:lnTo>
                        <a:pt x="1873163" y="1479332"/>
                      </a:lnTo>
                      <a:cubicBezTo>
                        <a:pt x="1981653" y="1479332"/>
                        <a:pt x="2069601" y="1391384"/>
                        <a:pt x="2069601" y="1282894"/>
                      </a:cubicBezTo>
                      <a:cubicBezTo>
                        <a:pt x="2069601" y="1174404"/>
                        <a:pt x="1981653" y="1086456"/>
                        <a:pt x="1873163" y="1086456"/>
                      </a:cubicBezTo>
                      <a:lnTo>
                        <a:pt x="1447246" y="1086456"/>
                      </a:lnTo>
                      <a:lnTo>
                        <a:pt x="1447246" y="628453"/>
                      </a:lnTo>
                      <a:cubicBezTo>
                        <a:pt x="1447246" y="519963"/>
                        <a:pt x="1359298" y="432015"/>
                        <a:pt x="1250808" y="432015"/>
                      </a:cubicBezTo>
                      <a:close/>
                      <a:moveTo>
                        <a:pt x="1250808" y="0"/>
                      </a:moveTo>
                      <a:cubicBezTo>
                        <a:pt x="1941610" y="0"/>
                        <a:pt x="2501616" y="560006"/>
                        <a:pt x="2501616" y="1250808"/>
                      </a:cubicBezTo>
                      <a:cubicBezTo>
                        <a:pt x="2501616" y="1941610"/>
                        <a:pt x="1941610" y="2501616"/>
                        <a:pt x="1250808" y="2501616"/>
                      </a:cubicBezTo>
                      <a:cubicBezTo>
                        <a:pt x="560006" y="2501616"/>
                        <a:pt x="0" y="1941610"/>
                        <a:pt x="0" y="1250808"/>
                      </a:cubicBezTo>
                      <a:cubicBezTo>
                        <a:pt x="0" y="560006"/>
                        <a:pt x="560006" y="0"/>
                        <a:pt x="1250808" y="0"/>
                      </a:cubicBezTo>
                      <a:close/>
                    </a:path>
                  </a:pathLst>
                </a:custGeom>
                <a:solidFill>
                  <a:srgbClr val="EFEC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Times New Roman" panose="02020603050405020304" pitchFamily="18" charset="0"/>
                    <a:ea typeface="Adobe 黑体 Std R" panose="020B0400000000000000" pitchFamily="34" charset="-122"/>
                    <a:cs typeface="Times New Roman" panose="02020603050405020304" pitchFamily="18" charset="0"/>
                    <a:sym typeface="+mn-lt"/>
                  </a:endParaRPr>
                </a:p>
              </p:txBody>
            </p:sp>
          </p:grpSp>
          <p:sp>
            <p:nvSpPr>
              <p:cNvPr id="28" name="矩形 55"/>
              <p:cNvSpPr/>
              <p:nvPr/>
            </p:nvSpPr>
            <p:spPr>
              <a:xfrm>
                <a:off x="4664008" y="4024865"/>
                <a:ext cx="1779691" cy="513453"/>
              </a:xfrm>
              <a:prstGeom prst="rect">
                <a:avLst/>
              </a:prstGeom>
            </p:spPr>
            <p:txBody>
              <a:bodyPr wrap="square">
                <a:spAutoFit/>
              </a:bodyPr>
              <a:lstStyle/>
              <a:p>
                <a:pPr algn="ctr">
                  <a:lnSpc>
                    <a:spcPct val="120000"/>
                  </a:lnSpc>
                </a:pPr>
                <a:r>
                  <a:rPr lang="zh-CN" altLang="zh-CN" sz="1100" dirty="0">
                    <a:solidFill>
                      <a:prstClr val="white"/>
                    </a:solidFill>
                    <a:latin typeface="Times New Roman" panose="02020603050405020304" pitchFamily="18" charset="0"/>
                    <a:ea typeface="Adobe 黑体 Std R" panose="020B0400000000000000" pitchFamily="34" charset="-122"/>
                    <a:cs typeface="Times New Roman" panose="02020603050405020304" pitchFamily="18" charset="0"/>
                    <a:sym typeface="+mn-lt"/>
                  </a:rPr>
                  <a:t>Lorem ipsum dolor sit amet, consectetur adipisicing elit, sed do eiusmod tempor incididunt ut labore et dolore magna</a:t>
                </a:r>
                <a:endParaRPr lang="zh-CN" altLang="en-US" sz="1100" dirty="0">
                  <a:solidFill>
                    <a:prstClr val="white"/>
                  </a:solidFill>
                  <a:latin typeface="Times New Roman" panose="02020603050405020304" pitchFamily="18" charset="0"/>
                  <a:ea typeface="Adobe 黑体 Std R" panose="020B0400000000000000" pitchFamily="34" charset="-122"/>
                  <a:cs typeface="Times New Roman" panose="02020603050405020304" pitchFamily="18" charset="0"/>
                  <a:sym typeface="+mn-lt"/>
                </a:endParaRPr>
              </a:p>
            </p:txBody>
          </p:sp>
        </p:grpSp>
        <p:grpSp>
          <p:nvGrpSpPr>
            <p:cNvPr id="11" name="组合 10"/>
            <p:cNvGrpSpPr/>
            <p:nvPr/>
          </p:nvGrpSpPr>
          <p:grpSpPr>
            <a:xfrm>
              <a:off x="3406883" y="3872203"/>
              <a:ext cx="2558515" cy="2558515"/>
              <a:chOff x="2654121" y="941981"/>
              <a:chExt cx="1872051" cy="1872051"/>
            </a:xfrm>
            <a:gradFill>
              <a:gsLst>
                <a:gs pos="20200">
                  <a:srgbClr val="1E2B6F"/>
                </a:gs>
                <a:gs pos="96875">
                  <a:srgbClr val="5F1938"/>
                </a:gs>
                <a:gs pos="93750">
                  <a:srgbClr val="5C1A3A"/>
                </a:gs>
                <a:gs pos="87500">
                  <a:srgbClr val="571B3F"/>
                </a:gs>
                <a:gs pos="75000">
                  <a:srgbClr val="4C1E48"/>
                </a:gs>
                <a:gs pos="50000">
                  <a:srgbClr val="37245A"/>
                </a:gs>
                <a:gs pos="0">
                  <a:srgbClr val="0D307E"/>
                </a:gs>
                <a:gs pos="100000">
                  <a:srgbClr val="611835"/>
                </a:gs>
              </a:gsLst>
              <a:lin ang="19200000" scaled="0"/>
            </a:gradFill>
          </p:grpSpPr>
          <p:sp>
            <p:nvSpPr>
              <p:cNvPr id="25" name="矩形 24"/>
              <p:cNvSpPr/>
              <p:nvPr/>
            </p:nvSpPr>
            <p:spPr>
              <a:xfrm>
                <a:off x="2654121" y="941981"/>
                <a:ext cx="1872051" cy="1872051"/>
              </a:xfrm>
              <a:prstGeom prst="rect">
                <a:avLst/>
              </a:prstGeom>
              <a:solidFill>
                <a:srgbClr val="D4B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ea typeface="Adobe 黑体 Std R" panose="020B0400000000000000" pitchFamily="34" charset="-122"/>
                  <a:cs typeface="Times New Roman" panose="02020603050405020304" pitchFamily="18" charset="0"/>
                  <a:sym typeface="+mn-lt"/>
                </a:endParaRPr>
              </a:p>
            </p:txBody>
          </p:sp>
          <p:sp>
            <p:nvSpPr>
              <p:cNvPr id="26" name="矩形 55"/>
              <p:cNvSpPr/>
              <p:nvPr/>
            </p:nvSpPr>
            <p:spPr>
              <a:xfrm>
                <a:off x="2700301" y="1975899"/>
                <a:ext cx="1779691" cy="513453"/>
              </a:xfrm>
              <a:prstGeom prst="rect">
                <a:avLst/>
              </a:prstGeom>
              <a:noFill/>
            </p:spPr>
            <p:txBody>
              <a:bodyPr wrap="square">
                <a:spAutoFit/>
              </a:bodyPr>
              <a:lstStyle/>
              <a:p>
                <a:pPr algn="ctr">
                  <a:lnSpc>
                    <a:spcPct val="120000"/>
                  </a:lnSpc>
                </a:pPr>
                <a:r>
                  <a:rPr lang="zh-CN" altLang="zh-CN" sz="1100" dirty="0">
                    <a:solidFill>
                      <a:prstClr val="white"/>
                    </a:solidFill>
                    <a:latin typeface="Times New Roman" panose="02020603050405020304" pitchFamily="18" charset="0"/>
                    <a:ea typeface="Adobe 黑体 Std R" panose="020B0400000000000000" pitchFamily="34" charset="-122"/>
                    <a:cs typeface="Times New Roman" panose="02020603050405020304" pitchFamily="18" charset="0"/>
                    <a:sym typeface="+mn-lt"/>
                  </a:rPr>
                  <a:t>Lorem ipsum dolor sit amet, consectetur adipisicing elit, sed do eiusmod tempor incididunt ut labore et dolore magna</a:t>
                </a:r>
                <a:endParaRPr lang="zh-CN" altLang="en-US" sz="1100" dirty="0">
                  <a:solidFill>
                    <a:prstClr val="white"/>
                  </a:solidFill>
                  <a:latin typeface="Times New Roman" panose="02020603050405020304" pitchFamily="18" charset="0"/>
                  <a:ea typeface="Adobe 黑体 Std R" panose="020B0400000000000000" pitchFamily="34" charset="-122"/>
                  <a:cs typeface="Times New Roman" panose="02020603050405020304" pitchFamily="18" charset="0"/>
                  <a:sym typeface="+mn-lt"/>
                </a:endParaRPr>
              </a:p>
            </p:txBody>
          </p:sp>
        </p:grpSp>
        <p:sp>
          <p:nvSpPr>
            <p:cNvPr id="12" name="Freeform 17"/>
            <p:cNvSpPr>
              <a:spLocks noChangeArrowheads="1"/>
            </p:cNvSpPr>
            <p:nvPr/>
          </p:nvSpPr>
          <p:spPr bwMode="auto">
            <a:xfrm>
              <a:off x="4343970" y="4353306"/>
              <a:ext cx="722542" cy="835513"/>
            </a:xfrm>
            <a:custGeom>
              <a:avLst/>
              <a:gdLst>
                <a:gd name="T0" fmla="*/ 2147483647 w 509"/>
                <a:gd name="T1" fmla="*/ 2147483647 h 587"/>
                <a:gd name="T2" fmla="*/ 2147483647 w 509"/>
                <a:gd name="T3" fmla="*/ 2147483647 h 587"/>
                <a:gd name="T4" fmla="*/ 2147483647 w 509"/>
                <a:gd name="T5" fmla="*/ 2147483647 h 587"/>
                <a:gd name="T6" fmla="*/ 2147483647 w 509"/>
                <a:gd name="T7" fmla="*/ 2147483647 h 587"/>
                <a:gd name="T8" fmla="*/ 2147483647 w 509"/>
                <a:gd name="T9" fmla="*/ 2147483647 h 587"/>
                <a:gd name="T10" fmla="*/ 2147483647 w 509"/>
                <a:gd name="T11" fmla="*/ 2147483647 h 587"/>
                <a:gd name="T12" fmla="*/ 2147483647 w 509"/>
                <a:gd name="T13" fmla="*/ 2147483647 h 587"/>
                <a:gd name="T14" fmla="*/ 2147483647 w 509"/>
                <a:gd name="T15" fmla="*/ 2147483647 h 587"/>
                <a:gd name="T16" fmla="*/ 2147483647 w 509"/>
                <a:gd name="T17" fmla="*/ 2147483647 h 587"/>
                <a:gd name="T18" fmla="*/ 2147483647 w 509"/>
                <a:gd name="T19" fmla="*/ 2147483647 h 587"/>
                <a:gd name="T20" fmla="*/ 2147483647 w 509"/>
                <a:gd name="T21" fmla="*/ 2147483647 h 587"/>
                <a:gd name="T22" fmla="*/ 2147483647 w 509"/>
                <a:gd name="T23" fmla="*/ 2147483647 h 587"/>
                <a:gd name="T24" fmla="*/ 2147483647 w 509"/>
                <a:gd name="T25" fmla="*/ 2147483647 h 587"/>
                <a:gd name="T26" fmla="*/ 2147483647 w 509"/>
                <a:gd name="T27" fmla="*/ 2147483647 h 587"/>
                <a:gd name="T28" fmla="*/ 2147483647 w 509"/>
                <a:gd name="T29" fmla="*/ 2147483647 h 587"/>
                <a:gd name="T30" fmla="*/ 2147483647 w 509"/>
                <a:gd name="T31" fmla="*/ 2147483647 h 587"/>
                <a:gd name="T32" fmla="*/ 2147483647 w 509"/>
                <a:gd name="T33" fmla="*/ 2147483647 h 587"/>
                <a:gd name="T34" fmla="*/ 2147483647 w 509"/>
                <a:gd name="T35" fmla="*/ 2147483647 h 587"/>
                <a:gd name="T36" fmla="*/ 2147483647 w 509"/>
                <a:gd name="T37" fmla="*/ 2147483647 h 587"/>
                <a:gd name="T38" fmla="*/ 2147483647 w 509"/>
                <a:gd name="T39" fmla="*/ 2147483647 h 587"/>
                <a:gd name="T40" fmla="*/ 2147483647 w 509"/>
                <a:gd name="T41" fmla="*/ 2147483647 h 587"/>
                <a:gd name="T42" fmla="*/ 2147483647 w 509"/>
                <a:gd name="T43" fmla="*/ 2147483647 h 587"/>
                <a:gd name="T44" fmla="*/ 2147483647 w 509"/>
                <a:gd name="T45" fmla="*/ 2147483647 h 587"/>
                <a:gd name="T46" fmla="*/ 2147483647 w 509"/>
                <a:gd name="T47" fmla="*/ 2147483647 h 587"/>
                <a:gd name="T48" fmla="*/ 2147483647 w 509"/>
                <a:gd name="T49" fmla="*/ 2147483647 h 587"/>
                <a:gd name="T50" fmla="*/ 0 w 509"/>
                <a:gd name="T51" fmla="*/ 2147483647 h 587"/>
                <a:gd name="T52" fmla="*/ 0 w 509"/>
                <a:gd name="T53" fmla="*/ 2147483647 h 587"/>
                <a:gd name="T54" fmla="*/ 2147483647 w 509"/>
                <a:gd name="T55" fmla="*/ 0 h 587"/>
                <a:gd name="T56" fmla="*/ 2147483647 w 509"/>
                <a:gd name="T57" fmla="*/ 0 h 587"/>
                <a:gd name="T58" fmla="*/ 2147483647 w 509"/>
                <a:gd name="T59" fmla="*/ 0 h 587"/>
                <a:gd name="T60" fmla="*/ 2147483647 w 509"/>
                <a:gd name="T61" fmla="*/ 0 h 587"/>
                <a:gd name="T62" fmla="*/ 2147483647 w 509"/>
                <a:gd name="T63" fmla="*/ 2147483647 h 587"/>
                <a:gd name="T64" fmla="*/ 2147483647 w 509"/>
                <a:gd name="T65" fmla="*/ 2147483647 h 587"/>
                <a:gd name="T66" fmla="*/ 2147483647 w 509"/>
                <a:gd name="T67" fmla="*/ 2147483647 h 587"/>
                <a:gd name="T68" fmla="*/ 2147483647 w 509"/>
                <a:gd name="T69" fmla="*/ 2147483647 h 587"/>
                <a:gd name="T70" fmla="*/ 2147483647 w 509"/>
                <a:gd name="T71" fmla="*/ 2147483647 h 587"/>
                <a:gd name="T72" fmla="*/ 2147483647 w 509"/>
                <a:gd name="T73" fmla="*/ 2147483647 h 587"/>
                <a:gd name="T74" fmla="*/ 2147483647 w 509"/>
                <a:gd name="T75" fmla="*/ 2147483647 h 587"/>
                <a:gd name="T76" fmla="*/ 2147483647 w 509"/>
                <a:gd name="T77" fmla="*/ 2147483647 h 587"/>
                <a:gd name="T78" fmla="*/ 2147483647 w 509"/>
                <a:gd name="T79" fmla="*/ 2147483647 h 587"/>
                <a:gd name="T80" fmla="*/ 2147483647 w 509"/>
                <a:gd name="T81" fmla="*/ 2147483647 h 587"/>
                <a:gd name="T82" fmla="*/ 2147483647 w 509"/>
                <a:gd name="T83" fmla="*/ 2147483647 h 587"/>
                <a:gd name="T84" fmla="*/ 2147483647 w 509"/>
                <a:gd name="T85" fmla="*/ 2147483647 h 587"/>
                <a:gd name="T86" fmla="*/ 2147483647 w 509"/>
                <a:gd name="T87" fmla="*/ 0 h 587"/>
                <a:gd name="T88" fmla="*/ 2147483647 w 509"/>
                <a:gd name="T89" fmla="*/ 0 h 587"/>
                <a:gd name="T90" fmla="*/ 2147483647 w 509"/>
                <a:gd name="T91" fmla="*/ 2147483647 h 587"/>
                <a:gd name="T92" fmla="*/ 2147483647 w 509"/>
                <a:gd name="T93" fmla="*/ 2147483647 h 587"/>
                <a:gd name="T94" fmla="*/ 2147483647 w 509"/>
                <a:gd name="T95" fmla="*/ 2147483647 h 58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509" h="587">
                  <a:moveTo>
                    <a:pt x="480" y="452"/>
                  </a:moveTo>
                  <a:lnTo>
                    <a:pt x="480" y="452"/>
                  </a:lnTo>
                  <a:cubicBezTo>
                    <a:pt x="473" y="452"/>
                    <a:pt x="466" y="452"/>
                    <a:pt x="459" y="445"/>
                  </a:cubicBezTo>
                  <a:cubicBezTo>
                    <a:pt x="438" y="424"/>
                    <a:pt x="438" y="424"/>
                    <a:pt x="438" y="424"/>
                  </a:cubicBezTo>
                  <a:cubicBezTo>
                    <a:pt x="438" y="558"/>
                    <a:pt x="438" y="558"/>
                    <a:pt x="438" y="558"/>
                  </a:cubicBezTo>
                  <a:cubicBezTo>
                    <a:pt x="438" y="572"/>
                    <a:pt x="431" y="586"/>
                    <a:pt x="409" y="586"/>
                  </a:cubicBezTo>
                  <a:cubicBezTo>
                    <a:pt x="395" y="586"/>
                    <a:pt x="381" y="572"/>
                    <a:pt x="381" y="558"/>
                  </a:cubicBezTo>
                  <a:cubicBezTo>
                    <a:pt x="381" y="424"/>
                    <a:pt x="381" y="424"/>
                    <a:pt x="381" y="424"/>
                  </a:cubicBezTo>
                  <a:cubicBezTo>
                    <a:pt x="367" y="445"/>
                    <a:pt x="367" y="445"/>
                    <a:pt x="367" y="445"/>
                  </a:cubicBezTo>
                  <a:cubicBezTo>
                    <a:pt x="360" y="452"/>
                    <a:pt x="353" y="452"/>
                    <a:pt x="346" y="452"/>
                  </a:cubicBezTo>
                  <a:cubicBezTo>
                    <a:pt x="332" y="452"/>
                    <a:pt x="318" y="438"/>
                    <a:pt x="318" y="424"/>
                  </a:cubicBezTo>
                  <a:cubicBezTo>
                    <a:pt x="318" y="417"/>
                    <a:pt x="318" y="410"/>
                    <a:pt x="325" y="403"/>
                  </a:cubicBezTo>
                  <a:cubicBezTo>
                    <a:pt x="395" y="339"/>
                    <a:pt x="395" y="339"/>
                    <a:pt x="395" y="339"/>
                  </a:cubicBezTo>
                  <a:cubicBezTo>
                    <a:pt x="395" y="332"/>
                    <a:pt x="402" y="332"/>
                    <a:pt x="409" y="332"/>
                  </a:cubicBezTo>
                  <a:cubicBezTo>
                    <a:pt x="417" y="332"/>
                    <a:pt x="424" y="332"/>
                    <a:pt x="431" y="339"/>
                  </a:cubicBezTo>
                  <a:cubicBezTo>
                    <a:pt x="494" y="403"/>
                    <a:pt x="494" y="403"/>
                    <a:pt x="494" y="403"/>
                  </a:cubicBezTo>
                  <a:cubicBezTo>
                    <a:pt x="501" y="410"/>
                    <a:pt x="508" y="417"/>
                    <a:pt x="508" y="424"/>
                  </a:cubicBezTo>
                  <a:cubicBezTo>
                    <a:pt x="508" y="438"/>
                    <a:pt x="494" y="452"/>
                    <a:pt x="480" y="452"/>
                  </a:cubicBezTo>
                  <a:close/>
                  <a:moveTo>
                    <a:pt x="304" y="381"/>
                  </a:moveTo>
                  <a:lnTo>
                    <a:pt x="304" y="381"/>
                  </a:lnTo>
                  <a:cubicBezTo>
                    <a:pt x="296" y="395"/>
                    <a:pt x="289" y="410"/>
                    <a:pt x="289" y="424"/>
                  </a:cubicBezTo>
                  <a:cubicBezTo>
                    <a:pt x="289" y="452"/>
                    <a:pt x="318" y="480"/>
                    <a:pt x="346" y="480"/>
                  </a:cubicBezTo>
                  <a:lnTo>
                    <a:pt x="353" y="480"/>
                  </a:lnTo>
                  <a:cubicBezTo>
                    <a:pt x="353" y="544"/>
                    <a:pt x="353" y="544"/>
                    <a:pt x="353" y="544"/>
                  </a:cubicBezTo>
                  <a:cubicBezTo>
                    <a:pt x="28" y="544"/>
                    <a:pt x="28" y="544"/>
                    <a:pt x="28" y="544"/>
                  </a:cubicBezTo>
                  <a:cubicBezTo>
                    <a:pt x="7" y="544"/>
                    <a:pt x="0" y="537"/>
                    <a:pt x="0" y="516"/>
                  </a:cubicBezTo>
                  <a:cubicBezTo>
                    <a:pt x="0" y="28"/>
                    <a:pt x="0" y="28"/>
                    <a:pt x="0" y="28"/>
                  </a:cubicBezTo>
                  <a:cubicBezTo>
                    <a:pt x="0" y="14"/>
                    <a:pt x="7" y="0"/>
                    <a:pt x="28" y="0"/>
                  </a:cubicBezTo>
                  <a:cubicBezTo>
                    <a:pt x="91" y="0"/>
                    <a:pt x="91" y="0"/>
                    <a:pt x="91" y="0"/>
                  </a:cubicBezTo>
                  <a:cubicBezTo>
                    <a:pt x="176" y="0"/>
                    <a:pt x="176" y="0"/>
                    <a:pt x="176" y="0"/>
                  </a:cubicBezTo>
                  <a:cubicBezTo>
                    <a:pt x="176" y="106"/>
                    <a:pt x="176" y="106"/>
                    <a:pt x="176" y="106"/>
                  </a:cubicBezTo>
                  <a:cubicBezTo>
                    <a:pt x="176" y="162"/>
                    <a:pt x="176" y="162"/>
                    <a:pt x="176" y="162"/>
                  </a:cubicBezTo>
                  <a:cubicBezTo>
                    <a:pt x="176" y="191"/>
                    <a:pt x="205" y="219"/>
                    <a:pt x="233" y="219"/>
                  </a:cubicBezTo>
                  <a:cubicBezTo>
                    <a:pt x="289" y="219"/>
                    <a:pt x="289" y="219"/>
                    <a:pt x="289" y="219"/>
                  </a:cubicBezTo>
                  <a:cubicBezTo>
                    <a:pt x="409" y="219"/>
                    <a:pt x="409" y="219"/>
                    <a:pt x="409" y="219"/>
                  </a:cubicBezTo>
                  <a:cubicBezTo>
                    <a:pt x="409" y="304"/>
                    <a:pt x="409" y="304"/>
                    <a:pt x="409" y="304"/>
                  </a:cubicBezTo>
                  <a:cubicBezTo>
                    <a:pt x="395" y="304"/>
                    <a:pt x="381" y="311"/>
                    <a:pt x="374" y="318"/>
                  </a:cubicBezTo>
                  <a:lnTo>
                    <a:pt x="304" y="381"/>
                  </a:lnTo>
                  <a:close/>
                  <a:moveTo>
                    <a:pt x="233" y="191"/>
                  </a:moveTo>
                  <a:lnTo>
                    <a:pt x="233" y="191"/>
                  </a:lnTo>
                  <a:cubicBezTo>
                    <a:pt x="219" y="191"/>
                    <a:pt x="205" y="176"/>
                    <a:pt x="205" y="162"/>
                  </a:cubicBezTo>
                  <a:cubicBezTo>
                    <a:pt x="205" y="106"/>
                    <a:pt x="205" y="106"/>
                    <a:pt x="205" y="106"/>
                  </a:cubicBezTo>
                  <a:cubicBezTo>
                    <a:pt x="205" y="0"/>
                    <a:pt x="205" y="0"/>
                    <a:pt x="205" y="0"/>
                  </a:cubicBezTo>
                  <a:cubicBezTo>
                    <a:pt x="409" y="191"/>
                    <a:pt x="409" y="191"/>
                    <a:pt x="409" y="191"/>
                  </a:cubicBezTo>
                  <a:cubicBezTo>
                    <a:pt x="289" y="191"/>
                    <a:pt x="289" y="191"/>
                    <a:pt x="289" y="191"/>
                  </a:cubicBezTo>
                  <a:lnTo>
                    <a:pt x="233" y="191"/>
                  </a:lnTo>
                  <a:close/>
                </a:path>
              </a:pathLst>
            </a:custGeom>
            <a:solidFill>
              <a:srgbClr val="EFECE9"/>
            </a:solidFill>
            <a:ln>
              <a:noFill/>
            </a:ln>
            <a:extLst/>
          </p:spPr>
          <p:txBody>
            <a:bodyPr wrap="none" anchor="ctr"/>
            <a:lstStyle/>
            <a:p>
              <a:pPr defTabSz="486095">
                <a:defRPr/>
              </a:pPr>
              <a:endParaRPr lang="zh-CN" altLang="en-US" sz="957" kern="0">
                <a:solidFill>
                  <a:sysClr val="windowText" lastClr="000000"/>
                </a:solidFill>
                <a:latin typeface="Times New Roman" panose="02020603050405020304" pitchFamily="18" charset="0"/>
                <a:ea typeface="Adobe 黑体 Std R" panose="020B0400000000000000" pitchFamily="34" charset="-122"/>
                <a:cs typeface="Times New Roman" panose="02020603050405020304" pitchFamily="18" charset="0"/>
                <a:sym typeface="+mn-lt"/>
              </a:endParaRPr>
            </a:p>
          </p:txBody>
        </p:sp>
        <p:grpSp>
          <p:nvGrpSpPr>
            <p:cNvPr id="13" name="组合 12"/>
            <p:cNvGrpSpPr/>
            <p:nvPr/>
          </p:nvGrpSpPr>
          <p:grpSpPr>
            <a:xfrm>
              <a:off x="8823655" y="3854869"/>
              <a:ext cx="2558515" cy="2558515"/>
              <a:chOff x="2654121" y="941981"/>
              <a:chExt cx="1872051" cy="1872051"/>
            </a:xfrm>
            <a:gradFill>
              <a:gsLst>
                <a:gs pos="20200">
                  <a:srgbClr val="1E2B6F"/>
                </a:gs>
                <a:gs pos="96875">
                  <a:srgbClr val="5F1938"/>
                </a:gs>
                <a:gs pos="93750">
                  <a:srgbClr val="5C1A3A"/>
                </a:gs>
                <a:gs pos="87500">
                  <a:srgbClr val="571B3F"/>
                </a:gs>
                <a:gs pos="75000">
                  <a:srgbClr val="4C1E48"/>
                </a:gs>
                <a:gs pos="50000">
                  <a:srgbClr val="37245A"/>
                </a:gs>
                <a:gs pos="0">
                  <a:srgbClr val="0D307E"/>
                </a:gs>
                <a:gs pos="100000">
                  <a:srgbClr val="611835"/>
                </a:gs>
              </a:gsLst>
              <a:lin ang="19200000" scaled="0"/>
            </a:gradFill>
          </p:grpSpPr>
          <p:sp>
            <p:nvSpPr>
              <p:cNvPr id="23" name="矩形 22"/>
              <p:cNvSpPr/>
              <p:nvPr/>
            </p:nvSpPr>
            <p:spPr>
              <a:xfrm>
                <a:off x="2654121" y="941981"/>
                <a:ext cx="1872051" cy="1872051"/>
              </a:xfrm>
              <a:prstGeom prst="rect">
                <a:avLst/>
              </a:prstGeom>
              <a:solidFill>
                <a:srgbClr val="D4B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ea typeface="Adobe 黑体 Std R" panose="020B0400000000000000" pitchFamily="34" charset="-122"/>
                  <a:cs typeface="Times New Roman" panose="02020603050405020304" pitchFamily="18" charset="0"/>
                  <a:sym typeface="+mn-lt"/>
                </a:endParaRPr>
              </a:p>
            </p:txBody>
          </p:sp>
          <p:sp>
            <p:nvSpPr>
              <p:cNvPr id="24" name="矩形 55"/>
              <p:cNvSpPr/>
              <p:nvPr/>
            </p:nvSpPr>
            <p:spPr>
              <a:xfrm>
                <a:off x="2700301" y="1975899"/>
                <a:ext cx="1779691" cy="513453"/>
              </a:xfrm>
              <a:prstGeom prst="rect">
                <a:avLst/>
              </a:prstGeom>
              <a:noFill/>
            </p:spPr>
            <p:txBody>
              <a:bodyPr wrap="square">
                <a:spAutoFit/>
              </a:bodyPr>
              <a:lstStyle/>
              <a:p>
                <a:pPr algn="ctr">
                  <a:lnSpc>
                    <a:spcPct val="120000"/>
                  </a:lnSpc>
                </a:pPr>
                <a:r>
                  <a:rPr lang="zh-CN" altLang="zh-CN" sz="1100" dirty="0">
                    <a:solidFill>
                      <a:prstClr val="white"/>
                    </a:solidFill>
                    <a:latin typeface="Times New Roman" panose="02020603050405020304" pitchFamily="18" charset="0"/>
                    <a:ea typeface="Adobe 黑体 Std R" panose="020B0400000000000000" pitchFamily="34" charset="-122"/>
                    <a:cs typeface="Times New Roman" panose="02020603050405020304" pitchFamily="18" charset="0"/>
                    <a:sym typeface="+mn-lt"/>
                  </a:rPr>
                  <a:t>Lorem ipsum dolor sit amet, consectetur adipisicing elit, sed do eiusmod tempor incididunt ut labore et dolore magna</a:t>
                </a:r>
                <a:endParaRPr lang="zh-CN" altLang="en-US" sz="1100" dirty="0">
                  <a:solidFill>
                    <a:prstClr val="white"/>
                  </a:solidFill>
                  <a:latin typeface="Times New Roman" panose="02020603050405020304" pitchFamily="18" charset="0"/>
                  <a:ea typeface="Adobe 黑体 Std R" panose="020B0400000000000000" pitchFamily="34" charset="-122"/>
                  <a:cs typeface="Times New Roman" panose="02020603050405020304" pitchFamily="18" charset="0"/>
                  <a:sym typeface="+mn-lt"/>
                </a:endParaRPr>
              </a:p>
            </p:txBody>
          </p:sp>
        </p:grpSp>
        <p:sp>
          <p:nvSpPr>
            <p:cNvPr id="14" name="Freeform 56"/>
            <p:cNvSpPr>
              <a:spLocks noChangeArrowheads="1"/>
            </p:cNvSpPr>
            <p:nvPr/>
          </p:nvSpPr>
          <p:spPr bwMode="auto">
            <a:xfrm>
              <a:off x="9714374" y="4264703"/>
              <a:ext cx="828451" cy="866108"/>
            </a:xfrm>
            <a:custGeom>
              <a:avLst/>
              <a:gdLst>
                <a:gd name="T0" fmla="*/ 2147483647 w 580"/>
                <a:gd name="T1" fmla="*/ 2147483647 h 609"/>
                <a:gd name="T2" fmla="*/ 2147483647 w 580"/>
                <a:gd name="T3" fmla="*/ 2147483647 h 609"/>
                <a:gd name="T4" fmla="*/ 2147483647 w 580"/>
                <a:gd name="T5" fmla="*/ 2147483647 h 609"/>
                <a:gd name="T6" fmla="*/ 2147483647 w 580"/>
                <a:gd name="T7" fmla="*/ 2147483647 h 609"/>
                <a:gd name="T8" fmla="*/ 2147483647 w 580"/>
                <a:gd name="T9" fmla="*/ 2147483647 h 609"/>
                <a:gd name="T10" fmla="*/ 2147483647 w 580"/>
                <a:gd name="T11" fmla="*/ 2147483647 h 609"/>
                <a:gd name="T12" fmla="*/ 2147483647 w 580"/>
                <a:gd name="T13" fmla="*/ 2147483647 h 609"/>
                <a:gd name="T14" fmla="*/ 2147483647 w 580"/>
                <a:gd name="T15" fmla="*/ 2147483647 h 609"/>
                <a:gd name="T16" fmla="*/ 0 w 580"/>
                <a:gd name="T17" fmla="*/ 2147483647 h 609"/>
                <a:gd name="T18" fmla="*/ 2147483647 w 580"/>
                <a:gd name="T19" fmla="*/ 2147483647 h 609"/>
                <a:gd name="T20" fmla="*/ 2147483647 w 580"/>
                <a:gd name="T21" fmla="*/ 2147483647 h 609"/>
                <a:gd name="T22" fmla="*/ 2147483647 w 580"/>
                <a:gd name="T23" fmla="*/ 2147483647 h 609"/>
                <a:gd name="T24" fmla="*/ 2147483647 w 580"/>
                <a:gd name="T25" fmla="*/ 2147483647 h 609"/>
                <a:gd name="T26" fmla="*/ 2147483647 w 580"/>
                <a:gd name="T27" fmla="*/ 2147483647 h 609"/>
                <a:gd name="T28" fmla="*/ 2147483647 w 580"/>
                <a:gd name="T29" fmla="*/ 2147483647 h 609"/>
                <a:gd name="T30" fmla="*/ 2147483647 w 580"/>
                <a:gd name="T31" fmla="*/ 2147483647 h 609"/>
                <a:gd name="T32" fmla="*/ 2147483647 w 580"/>
                <a:gd name="T33" fmla="*/ 2147483647 h 609"/>
                <a:gd name="T34" fmla="*/ 2147483647 w 580"/>
                <a:gd name="T35" fmla="*/ 2147483647 h 609"/>
                <a:gd name="T36" fmla="*/ 2147483647 w 580"/>
                <a:gd name="T37" fmla="*/ 2147483647 h 609"/>
                <a:gd name="T38" fmla="*/ 2147483647 w 580"/>
                <a:gd name="T39" fmla="*/ 2147483647 h 609"/>
                <a:gd name="T40" fmla="*/ 2147483647 w 580"/>
                <a:gd name="T41" fmla="*/ 2147483647 h 609"/>
                <a:gd name="T42" fmla="*/ 2147483647 w 580"/>
                <a:gd name="T43" fmla="*/ 2147483647 h 609"/>
                <a:gd name="T44" fmla="*/ 2147483647 w 580"/>
                <a:gd name="T45" fmla="*/ 2147483647 h 609"/>
                <a:gd name="T46" fmla="*/ 2147483647 w 580"/>
                <a:gd name="T47" fmla="*/ 2147483647 h 609"/>
                <a:gd name="T48" fmla="*/ 2147483647 w 580"/>
                <a:gd name="T49" fmla="*/ 2147483647 h 609"/>
                <a:gd name="T50" fmla="*/ 2147483647 w 580"/>
                <a:gd name="T51" fmla="*/ 2147483647 h 609"/>
                <a:gd name="T52" fmla="*/ 2147483647 w 580"/>
                <a:gd name="T53" fmla="*/ 2147483647 h 609"/>
                <a:gd name="T54" fmla="*/ 2147483647 w 580"/>
                <a:gd name="T55" fmla="*/ 2147483647 h 609"/>
                <a:gd name="T56" fmla="*/ 2147483647 w 580"/>
                <a:gd name="T57" fmla="*/ 2147483647 h 609"/>
                <a:gd name="T58" fmla="*/ 2147483647 w 580"/>
                <a:gd name="T59" fmla="*/ 2147483647 h 609"/>
                <a:gd name="T60" fmla="*/ 2147483647 w 580"/>
                <a:gd name="T61" fmla="*/ 2147483647 h 609"/>
                <a:gd name="T62" fmla="*/ 2147483647 w 580"/>
                <a:gd name="T63" fmla="*/ 2147483647 h 609"/>
                <a:gd name="T64" fmla="*/ 2147483647 w 580"/>
                <a:gd name="T65" fmla="*/ 2147483647 h 609"/>
                <a:gd name="T66" fmla="*/ 2147483647 w 580"/>
                <a:gd name="T67" fmla="*/ 2147483647 h 609"/>
                <a:gd name="T68" fmla="*/ 2147483647 w 580"/>
                <a:gd name="T69" fmla="*/ 2147483647 h 609"/>
                <a:gd name="T70" fmla="*/ 2147483647 w 580"/>
                <a:gd name="T71" fmla="*/ 2147483647 h 609"/>
                <a:gd name="T72" fmla="*/ 2147483647 w 580"/>
                <a:gd name="T73" fmla="*/ 2147483647 h 609"/>
                <a:gd name="T74" fmla="*/ 2147483647 w 580"/>
                <a:gd name="T75" fmla="*/ 2147483647 h 609"/>
                <a:gd name="T76" fmla="*/ 2147483647 w 580"/>
                <a:gd name="T77" fmla="*/ 2147483647 h 609"/>
                <a:gd name="T78" fmla="*/ 2147483647 w 580"/>
                <a:gd name="T79" fmla="*/ 2147483647 h 609"/>
                <a:gd name="T80" fmla="*/ 2147483647 w 580"/>
                <a:gd name="T81" fmla="*/ 2147483647 h 609"/>
                <a:gd name="T82" fmla="*/ 2147483647 w 580"/>
                <a:gd name="T83" fmla="*/ 2147483647 h 609"/>
                <a:gd name="T84" fmla="*/ 2147483647 w 580"/>
                <a:gd name="T85" fmla="*/ 2147483647 h 609"/>
                <a:gd name="T86" fmla="*/ 2147483647 w 580"/>
                <a:gd name="T87" fmla="*/ 2147483647 h 609"/>
                <a:gd name="T88" fmla="*/ 2147483647 w 580"/>
                <a:gd name="T89" fmla="*/ 2147483647 h 609"/>
                <a:gd name="T90" fmla="*/ 2147483647 w 580"/>
                <a:gd name="T91" fmla="*/ 2147483647 h 609"/>
                <a:gd name="T92" fmla="*/ 2147483647 w 580"/>
                <a:gd name="T93" fmla="*/ 2147483647 h 60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80" h="609">
                  <a:moveTo>
                    <a:pt x="551" y="551"/>
                  </a:moveTo>
                  <a:lnTo>
                    <a:pt x="551" y="551"/>
                  </a:lnTo>
                  <a:cubicBezTo>
                    <a:pt x="438" y="551"/>
                    <a:pt x="438" y="551"/>
                    <a:pt x="438" y="551"/>
                  </a:cubicBezTo>
                  <a:cubicBezTo>
                    <a:pt x="417" y="551"/>
                    <a:pt x="410" y="537"/>
                    <a:pt x="410" y="523"/>
                  </a:cubicBezTo>
                  <a:cubicBezTo>
                    <a:pt x="410" y="502"/>
                    <a:pt x="417" y="495"/>
                    <a:pt x="438" y="495"/>
                  </a:cubicBezTo>
                  <a:cubicBezTo>
                    <a:pt x="551" y="495"/>
                    <a:pt x="551" y="495"/>
                    <a:pt x="551" y="495"/>
                  </a:cubicBezTo>
                  <a:cubicBezTo>
                    <a:pt x="565" y="495"/>
                    <a:pt x="579" y="502"/>
                    <a:pt x="579" y="523"/>
                  </a:cubicBezTo>
                  <a:cubicBezTo>
                    <a:pt x="579" y="537"/>
                    <a:pt x="565" y="551"/>
                    <a:pt x="551" y="551"/>
                  </a:cubicBezTo>
                  <a:close/>
                  <a:moveTo>
                    <a:pt x="438" y="467"/>
                  </a:moveTo>
                  <a:lnTo>
                    <a:pt x="438" y="467"/>
                  </a:lnTo>
                  <a:cubicBezTo>
                    <a:pt x="403" y="467"/>
                    <a:pt x="381" y="488"/>
                    <a:pt x="381" y="523"/>
                  </a:cubicBezTo>
                  <a:cubicBezTo>
                    <a:pt x="381" y="551"/>
                    <a:pt x="403" y="580"/>
                    <a:pt x="438" y="580"/>
                  </a:cubicBezTo>
                  <a:cubicBezTo>
                    <a:pt x="445" y="580"/>
                    <a:pt x="445" y="580"/>
                    <a:pt x="445" y="580"/>
                  </a:cubicBezTo>
                  <a:cubicBezTo>
                    <a:pt x="551" y="580"/>
                    <a:pt x="551" y="580"/>
                    <a:pt x="551" y="580"/>
                  </a:cubicBezTo>
                  <a:cubicBezTo>
                    <a:pt x="551" y="594"/>
                    <a:pt x="537" y="608"/>
                    <a:pt x="523" y="608"/>
                  </a:cubicBezTo>
                  <a:cubicBezTo>
                    <a:pt x="28" y="608"/>
                    <a:pt x="28" y="608"/>
                    <a:pt x="28" y="608"/>
                  </a:cubicBezTo>
                  <a:cubicBezTo>
                    <a:pt x="14" y="608"/>
                    <a:pt x="0" y="594"/>
                    <a:pt x="0" y="580"/>
                  </a:cubicBezTo>
                  <a:cubicBezTo>
                    <a:pt x="0" y="85"/>
                    <a:pt x="0" y="85"/>
                    <a:pt x="0" y="85"/>
                  </a:cubicBezTo>
                  <a:cubicBezTo>
                    <a:pt x="0" y="71"/>
                    <a:pt x="14" y="56"/>
                    <a:pt x="28" y="56"/>
                  </a:cubicBezTo>
                  <a:cubicBezTo>
                    <a:pt x="77" y="56"/>
                    <a:pt x="77" y="56"/>
                    <a:pt x="77" y="56"/>
                  </a:cubicBezTo>
                  <a:cubicBezTo>
                    <a:pt x="77" y="85"/>
                    <a:pt x="77" y="85"/>
                    <a:pt x="77" y="85"/>
                  </a:cubicBezTo>
                  <a:cubicBezTo>
                    <a:pt x="77" y="120"/>
                    <a:pt x="106" y="141"/>
                    <a:pt x="134" y="141"/>
                  </a:cubicBezTo>
                  <a:cubicBezTo>
                    <a:pt x="162" y="141"/>
                    <a:pt x="190" y="120"/>
                    <a:pt x="190" y="85"/>
                  </a:cubicBezTo>
                  <a:cubicBezTo>
                    <a:pt x="190" y="56"/>
                    <a:pt x="190" y="56"/>
                    <a:pt x="190" y="56"/>
                  </a:cubicBezTo>
                  <a:cubicBezTo>
                    <a:pt x="219" y="56"/>
                    <a:pt x="219" y="56"/>
                    <a:pt x="219" y="56"/>
                  </a:cubicBezTo>
                  <a:cubicBezTo>
                    <a:pt x="219" y="85"/>
                    <a:pt x="219" y="85"/>
                    <a:pt x="219" y="85"/>
                  </a:cubicBezTo>
                  <a:cubicBezTo>
                    <a:pt x="219" y="120"/>
                    <a:pt x="247" y="141"/>
                    <a:pt x="275" y="141"/>
                  </a:cubicBezTo>
                  <a:cubicBezTo>
                    <a:pt x="304" y="141"/>
                    <a:pt x="332" y="120"/>
                    <a:pt x="332" y="85"/>
                  </a:cubicBezTo>
                  <a:cubicBezTo>
                    <a:pt x="332" y="56"/>
                    <a:pt x="332" y="56"/>
                    <a:pt x="332" y="56"/>
                  </a:cubicBezTo>
                  <a:cubicBezTo>
                    <a:pt x="360" y="56"/>
                    <a:pt x="360" y="56"/>
                    <a:pt x="360" y="56"/>
                  </a:cubicBezTo>
                  <a:cubicBezTo>
                    <a:pt x="360" y="85"/>
                    <a:pt x="360" y="85"/>
                    <a:pt x="360" y="85"/>
                  </a:cubicBezTo>
                  <a:cubicBezTo>
                    <a:pt x="360" y="120"/>
                    <a:pt x="388" y="141"/>
                    <a:pt x="417" y="141"/>
                  </a:cubicBezTo>
                  <a:cubicBezTo>
                    <a:pt x="445" y="141"/>
                    <a:pt x="473" y="120"/>
                    <a:pt x="473" y="85"/>
                  </a:cubicBezTo>
                  <a:cubicBezTo>
                    <a:pt x="473" y="56"/>
                    <a:pt x="473" y="56"/>
                    <a:pt x="473" y="56"/>
                  </a:cubicBezTo>
                  <a:cubicBezTo>
                    <a:pt x="523" y="56"/>
                    <a:pt x="523" y="56"/>
                    <a:pt x="523" y="56"/>
                  </a:cubicBezTo>
                  <a:cubicBezTo>
                    <a:pt x="537" y="56"/>
                    <a:pt x="551" y="71"/>
                    <a:pt x="551" y="85"/>
                  </a:cubicBezTo>
                  <a:cubicBezTo>
                    <a:pt x="551" y="467"/>
                    <a:pt x="551" y="467"/>
                    <a:pt x="551" y="467"/>
                  </a:cubicBezTo>
                  <a:cubicBezTo>
                    <a:pt x="523" y="467"/>
                    <a:pt x="523" y="467"/>
                    <a:pt x="523" y="467"/>
                  </a:cubicBezTo>
                  <a:lnTo>
                    <a:pt x="438" y="467"/>
                  </a:lnTo>
                  <a:close/>
                  <a:moveTo>
                    <a:pt x="99" y="509"/>
                  </a:moveTo>
                  <a:lnTo>
                    <a:pt x="99" y="509"/>
                  </a:lnTo>
                  <a:cubicBezTo>
                    <a:pt x="282" y="509"/>
                    <a:pt x="282" y="509"/>
                    <a:pt x="282" y="509"/>
                  </a:cubicBezTo>
                  <a:cubicBezTo>
                    <a:pt x="297" y="509"/>
                    <a:pt x="304" y="502"/>
                    <a:pt x="304" y="488"/>
                  </a:cubicBezTo>
                  <a:cubicBezTo>
                    <a:pt x="304" y="474"/>
                    <a:pt x="297" y="467"/>
                    <a:pt x="282" y="467"/>
                  </a:cubicBezTo>
                  <a:cubicBezTo>
                    <a:pt x="99" y="467"/>
                    <a:pt x="99" y="467"/>
                    <a:pt x="99" y="467"/>
                  </a:cubicBezTo>
                  <a:cubicBezTo>
                    <a:pt x="84" y="467"/>
                    <a:pt x="77" y="474"/>
                    <a:pt x="77" y="488"/>
                  </a:cubicBezTo>
                  <a:cubicBezTo>
                    <a:pt x="77" y="502"/>
                    <a:pt x="84" y="509"/>
                    <a:pt x="99" y="509"/>
                  </a:cubicBezTo>
                  <a:close/>
                  <a:moveTo>
                    <a:pt x="445" y="219"/>
                  </a:moveTo>
                  <a:lnTo>
                    <a:pt x="445" y="219"/>
                  </a:lnTo>
                  <a:cubicBezTo>
                    <a:pt x="106" y="219"/>
                    <a:pt x="106" y="219"/>
                    <a:pt x="106" y="219"/>
                  </a:cubicBezTo>
                  <a:cubicBezTo>
                    <a:pt x="92" y="219"/>
                    <a:pt x="77" y="233"/>
                    <a:pt x="77" y="247"/>
                  </a:cubicBezTo>
                  <a:cubicBezTo>
                    <a:pt x="77" y="262"/>
                    <a:pt x="92" y="276"/>
                    <a:pt x="106" y="276"/>
                  </a:cubicBezTo>
                  <a:cubicBezTo>
                    <a:pt x="445" y="276"/>
                    <a:pt x="445" y="276"/>
                    <a:pt x="445" y="276"/>
                  </a:cubicBezTo>
                  <a:cubicBezTo>
                    <a:pt x="459" y="276"/>
                    <a:pt x="473" y="262"/>
                    <a:pt x="473" y="247"/>
                  </a:cubicBezTo>
                  <a:cubicBezTo>
                    <a:pt x="473" y="233"/>
                    <a:pt x="459" y="219"/>
                    <a:pt x="445" y="219"/>
                  </a:cubicBezTo>
                  <a:close/>
                  <a:moveTo>
                    <a:pt x="445" y="339"/>
                  </a:moveTo>
                  <a:lnTo>
                    <a:pt x="445" y="339"/>
                  </a:lnTo>
                  <a:cubicBezTo>
                    <a:pt x="275" y="339"/>
                    <a:pt x="275" y="339"/>
                    <a:pt x="275" y="339"/>
                  </a:cubicBezTo>
                  <a:cubicBezTo>
                    <a:pt x="226" y="339"/>
                    <a:pt x="226" y="339"/>
                    <a:pt x="226" y="339"/>
                  </a:cubicBezTo>
                  <a:cubicBezTo>
                    <a:pt x="219" y="339"/>
                    <a:pt x="219" y="339"/>
                    <a:pt x="219" y="339"/>
                  </a:cubicBezTo>
                  <a:cubicBezTo>
                    <a:pt x="106" y="339"/>
                    <a:pt x="106" y="339"/>
                    <a:pt x="106" y="339"/>
                  </a:cubicBezTo>
                  <a:cubicBezTo>
                    <a:pt x="92" y="339"/>
                    <a:pt x="77" y="353"/>
                    <a:pt x="77" y="367"/>
                  </a:cubicBezTo>
                  <a:cubicBezTo>
                    <a:pt x="77" y="389"/>
                    <a:pt x="92" y="396"/>
                    <a:pt x="106" y="396"/>
                  </a:cubicBezTo>
                  <a:cubicBezTo>
                    <a:pt x="219" y="396"/>
                    <a:pt x="219" y="396"/>
                    <a:pt x="219" y="396"/>
                  </a:cubicBezTo>
                  <a:cubicBezTo>
                    <a:pt x="226" y="396"/>
                    <a:pt x="226" y="396"/>
                    <a:pt x="226" y="396"/>
                  </a:cubicBezTo>
                  <a:cubicBezTo>
                    <a:pt x="275" y="396"/>
                    <a:pt x="275" y="396"/>
                    <a:pt x="275" y="396"/>
                  </a:cubicBezTo>
                  <a:cubicBezTo>
                    <a:pt x="445" y="396"/>
                    <a:pt x="445" y="396"/>
                    <a:pt x="445" y="396"/>
                  </a:cubicBezTo>
                  <a:cubicBezTo>
                    <a:pt x="459" y="396"/>
                    <a:pt x="473" y="389"/>
                    <a:pt x="473" y="367"/>
                  </a:cubicBezTo>
                  <a:cubicBezTo>
                    <a:pt x="473" y="353"/>
                    <a:pt x="459" y="339"/>
                    <a:pt x="445" y="339"/>
                  </a:cubicBezTo>
                  <a:close/>
                  <a:moveTo>
                    <a:pt x="417" y="113"/>
                  </a:moveTo>
                  <a:lnTo>
                    <a:pt x="417" y="113"/>
                  </a:lnTo>
                  <a:cubicBezTo>
                    <a:pt x="403" y="113"/>
                    <a:pt x="388" y="106"/>
                    <a:pt x="388" y="85"/>
                  </a:cubicBezTo>
                  <a:cubicBezTo>
                    <a:pt x="388" y="28"/>
                    <a:pt x="388" y="28"/>
                    <a:pt x="388" y="28"/>
                  </a:cubicBezTo>
                  <a:cubicBezTo>
                    <a:pt x="388" y="14"/>
                    <a:pt x="403" y="0"/>
                    <a:pt x="417" y="0"/>
                  </a:cubicBezTo>
                  <a:cubicBezTo>
                    <a:pt x="431" y="0"/>
                    <a:pt x="445" y="14"/>
                    <a:pt x="445" y="28"/>
                  </a:cubicBezTo>
                  <a:cubicBezTo>
                    <a:pt x="445" y="85"/>
                    <a:pt x="445" y="85"/>
                    <a:pt x="445" y="85"/>
                  </a:cubicBezTo>
                  <a:cubicBezTo>
                    <a:pt x="445" y="106"/>
                    <a:pt x="431" y="113"/>
                    <a:pt x="417" y="113"/>
                  </a:cubicBezTo>
                  <a:close/>
                  <a:moveTo>
                    <a:pt x="275" y="113"/>
                  </a:moveTo>
                  <a:lnTo>
                    <a:pt x="275" y="113"/>
                  </a:lnTo>
                  <a:cubicBezTo>
                    <a:pt x="261" y="113"/>
                    <a:pt x="247" y="106"/>
                    <a:pt x="247" y="85"/>
                  </a:cubicBezTo>
                  <a:cubicBezTo>
                    <a:pt x="247" y="28"/>
                    <a:pt x="247" y="28"/>
                    <a:pt x="247" y="28"/>
                  </a:cubicBezTo>
                  <a:cubicBezTo>
                    <a:pt x="247" y="14"/>
                    <a:pt x="261" y="0"/>
                    <a:pt x="275" y="0"/>
                  </a:cubicBezTo>
                  <a:cubicBezTo>
                    <a:pt x="289" y="0"/>
                    <a:pt x="304" y="14"/>
                    <a:pt x="304" y="28"/>
                  </a:cubicBezTo>
                  <a:cubicBezTo>
                    <a:pt x="304" y="85"/>
                    <a:pt x="304" y="85"/>
                    <a:pt x="304" y="85"/>
                  </a:cubicBezTo>
                  <a:cubicBezTo>
                    <a:pt x="304" y="106"/>
                    <a:pt x="289" y="113"/>
                    <a:pt x="275" y="113"/>
                  </a:cubicBezTo>
                  <a:close/>
                  <a:moveTo>
                    <a:pt x="134" y="113"/>
                  </a:moveTo>
                  <a:lnTo>
                    <a:pt x="134" y="113"/>
                  </a:lnTo>
                  <a:cubicBezTo>
                    <a:pt x="120" y="113"/>
                    <a:pt x="106" y="106"/>
                    <a:pt x="106" y="85"/>
                  </a:cubicBezTo>
                  <a:cubicBezTo>
                    <a:pt x="106" y="28"/>
                    <a:pt x="106" y="28"/>
                    <a:pt x="106" y="28"/>
                  </a:cubicBezTo>
                  <a:cubicBezTo>
                    <a:pt x="106" y="14"/>
                    <a:pt x="120" y="0"/>
                    <a:pt x="134" y="0"/>
                  </a:cubicBezTo>
                  <a:cubicBezTo>
                    <a:pt x="148" y="0"/>
                    <a:pt x="162" y="14"/>
                    <a:pt x="162" y="28"/>
                  </a:cubicBezTo>
                  <a:cubicBezTo>
                    <a:pt x="162" y="85"/>
                    <a:pt x="162" y="85"/>
                    <a:pt x="162" y="85"/>
                  </a:cubicBezTo>
                  <a:cubicBezTo>
                    <a:pt x="162" y="106"/>
                    <a:pt x="148" y="113"/>
                    <a:pt x="134" y="113"/>
                  </a:cubicBezTo>
                  <a:close/>
                </a:path>
              </a:pathLst>
            </a:custGeom>
            <a:solidFill>
              <a:srgbClr val="EFECE9"/>
            </a:solidFill>
            <a:ln>
              <a:noFill/>
            </a:ln>
            <a:extLst/>
          </p:spPr>
          <p:txBody>
            <a:bodyPr wrap="none" anchor="ctr"/>
            <a:lstStyle/>
            <a:p>
              <a:pPr defTabSz="486095">
                <a:defRPr/>
              </a:pPr>
              <a:endParaRPr lang="zh-CN" altLang="en-US" sz="957" kern="0">
                <a:solidFill>
                  <a:sysClr val="windowText" lastClr="000000"/>
                </a:solidFill>
                <a:latin typeface="Times New Roman" panose="02020603050405020304" pitchFamily="18" charset="0"/>
                <a:ea typeface="Adobe 黑体 Std R" panose="020B0400000000000000" pitchFamily="34" charset="-122"/>
                <a:cs typeface="Times New Roman" panose="02020603050405020304" pitchFamily="18" charset="0"/>
                <a:sym typeface="+mn-lt"/>
              </a:endParaRPr>
            </a:p>
          </p:txBody>
        </p:sp>
        <p:grpSp>
          <p:nvGrpSpPr>
            <p:cNvPr id="15" name="组合 14"/>
            <p:cNvGrpSpPr/>
            <p:nvPr/>
          </p:nvGrpSpPr>
          <p:grpSpPr>
            <a:xfrm>
              <a:off x="6158633" y="1179900"/>
              <a:ext cx="2558515" cy="2558515"/>
              <a:chOff x="2654121" y="941981"/>
              <a:chExt cx="1872051" cy="1872051"/>
            </a:xfrm>
            <a:gradFill>
              <a:gsLst>
                <a:gs pos="20200">
                  <a:srgbClr val="1E2B6F"/>
                </a:gs>
                <a:gs pos="96875">
                  <a:srgbClr val="5F1938"/>
                </a:gs>
                <a:gs pos="93750">
                  <a:srgbClr val="5C1A3A"/>
                </a:gs>
                <a:gs pos="87500">
                  <a:srgbClr val="571B3F"/>
                </a:gs>
                <a:gs pos="75000">
                  <a:srgbClr val="4C1E48"/>
                </a:gs>
                <a:gs pos="50000">
                  <a:srgbClr val="37245A"/>
                </a:gs>
                <a:gs pos="0">
                  <a:srgbClr val="0D307E"/>
                </a:gs>
                <a:gs pos="100000">
                  <a:srgbClr val="611835"/>
                </a:gs>
              </a:gsLst>
              <a:lin ang="19200000" scaled="0"/>
            </a:gradFill>
          </p:grpSpPr>
          <p:sp>
            <p:nvSpPr>
              <p:cNvPr id="21" name="矩形 20"/>
              <p:cNvSpPr/>
              <p:nvPr/>
            </p:nvSpPr>
            <p:spPr>
              <a:xfrm>
                <a:off x="2654121" y="941981"/>
                <a:ext cx="1872051" cy="1872051"/>
              </a:xfrm>
              <a:prstGeom prst="rect">
                <a:avLst/>
              </a:prstGeom>
              <a:solidFill>
                <a:srgbClr val="D4B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ea typeface="Adobe 黑体 Std R" panose="020B0400000000000000" pitchFamily="34" charset="-122"/>
                  <a:cs typeface="Times New Roman" panose="02020603050405020304" pitchFamily="18" charset="0"/>
                  <a:sym typeface="+mn-lt"/>
                </a:endParaRPr>
              </a:p>
            </p:txBody>
          </p:sp>
          <p:sp>
            <p:nvSpPr>
              <p:cNvPr id="22" name="矩形 55"/>
              <p:cNvSpPr/>
              <p:nvPr/>
            </p:nvSpPr>
            <p:spPr>
              <a:xfrm>
                <a:off x="2700301" y="1975899"/>
                <a:ext cx="1779691" cy="513453"/>
              </a:xfrm>
              <a:prstGeom prst="rect">
                <a:avLst/>
              </a:prstGeom>
              <a:noFill/>
            </p:spPr>
            <p:txBody>
              <a:bodyPr wrap="square">
                <a:spAutoFit/>
              </a:bodyPr>
              <a:lstStyle/>
              <a:p>
                <a:pPr algn="ctr">
                  <a:lnSpc>
                    <a:spcPct val="120000"/>
                  </a:lnSpc>
                </a:pPr>
                <a:r>
                  <a:rPr lang="zh-CN" altLang="zh-CN" sz="1100" dirty="0">
                    <a:solidFill>
                      <a:prstClr val="white"/>
                    </a:solidFill>
                    <a:latin typeface="Times New Roman" panose="02020603050405020304" pitchFamily="18" charset="0"/>
                    <a:ea typeface="Adobe 黑体 Std R" panose="020B0400000000000000" pitchFamily="34" charset="-122"/>
                    <a:cs typeface="Times New Roman" panose="02020603050405020304" pitchFamily="18" charset="0"/>
                    <a:sym typeface="+mn-lt"/>
                  </a:rPr>
                  <a:t>Lorem ipsum dolor sit amet, consectetur adipisicing elit, sed do eiusmod tempor incididunt ut labore et dolore magna</a:t>
                </a:r>
                <a:endParaRPr lang="zh-CN" altLang="en-US" sz="1100" dirty="0">
                  <a:solidFill>
                    <a:prstClr val="white"/>
                  </a:solidFill>
                  <a:latin typeface="Times New Roman" panose="02020603050405020304" pitchFamily="18" charset="0"/>
                  <a:ea typeface="Adobe 黑体 Std R" panose="020B0400000000000000" pitchFamily="34" charset="-122"/>
                  <a:cs typeface="Times New Roman" panose="02020603050405020304" pitchFamily="18" charset="0"/>
                  <a:sym typeface="+mn-lt"/>
                </a:endParaRPr>
              </a:p>
            </p:txBody>
          </p:sp>
        </p:grpSp>
        <p:sp>
          <p:nvSpPr>
            <p:cNvPr id="16" name="Freeform 73"/>
            <p:cNvSpPr>
              <a:spLocks noChangeArrowheads="1"/>
            </p:cNvSpPr>
            <p:nvPr/>
          </p:nvSpPr>
          <p:spPr bwMode="auto">
            <a:xfrm>
              <a:off x="7008365" y="1588176"/>
              <a:ext cx="859049" cy="859049"/>
            </a:xfrm>
            <a:custGeom>
              <a:avLst/>
              <a:gdLst>
                <a:gd name="T0" fmla="*/ 2147483647 w 602"/>
                <a:gd name="T1" fmla="*/ 2147483647 h 602"/>
                <a:gd name="T2" fmla="*/ 2147483647 w 602"/>
                <a:gd name="T3" fmla="*/ 2147483647 h 602"/>
                <a:gd name="T4" fmla="*/ 2147483647 w 602"/>
                <a:gd name="T5" fmla="*/ 2147483647 h 602"/>
                <a:gd name="T6" fmla="*/ 0 w 602"/>
                <a:gd name="T7" fmla="*/ 2147483647 h 602"/>
                <a:gd name="T8" fmla="*/ 0 w 602"/>
                <a:gd name="T9" fmla="*/ 2147483647 h 602"/>
                <a:gd name="T10" fmla="*/ 2147483647 w 602"/>
                <a:gd name="T11" fmla="*/ 0 h 602"/>
                <a:gd name="T12" fmla="*/ 2147483647 w 602"/>
                <a:gd name="T13" fmla="*/ 0 h 602"/>
                <a:gd name="T14" fmla="*/ 2147483647 w 602"/>
                <a:gd name="T15" fmla="*/ 2147483647 h 602"/>
                <a:gd name="T16" fmla="*/ 2147483647 w 602"/>
                <a:gd name="T17" fmla="*/ 2147483647 h 602"/>
                <a:gd name="T18" fmla="*/ 2147483647 w 602"/>
                <a:gd name="T19" fmla="*/ 2147483647 h 602"/>
                <a:gd name="T20" fmla="*/ 2147483647 w 602"/>
                <a:gd name="T21" fmla="*/ 2147483647 h 602"/>
                <a:gd name="T22" fmla="*/ 2147483647 w 602"/>
                <a:gd name="T23" fmla="*/ 2147483647 h 602"/>
                <a:gd name="T24" fmla="*/ 2147483647 w 602"/>
                <a:gd name="T25" fmla="*/ 2147483647 h 602"/>
                <a:gd name="T26" fmla="*/ 2147483647 w 602"/>
                <a:gd name="T27" fmla="*/ 2147483647 h 602"/>
                <a:gd name="T28" fmla="*/ 2147483647 w 602"/>
                <a:gd name="T29" fmla="*/ 2147483647 h 602"/>
                <a:gd name="T30" fmla="*/ 2147483647 w 602"/>
                <a:gd name="T31" fmla="*/ 2147483647 h 602"/>
                <a:gd name="T32" fmla="*/ 2147483647 w 602"/>
                <a:gd name="T33" fmla="*/ 2147483647 h 602"/>
                <a:gd name="T34" fmla="*/ 2147483647 w 602"/>
                <a:gd name="T35" fmla="*/ 2147483647 h 602"/>
                <a:gd name="T36" fmla="*/ 2147483647 w 602"/>
                <a:gd name="T37" fmla="*/ 2147483647 h 602"/>
                <a:gd name="T38" fmla="*/ 2147483647 w 602"/>
                <a:gd name="T39" fmla="*/ 2147483647 h 602"/>
                <a:gd name="T40" fmla="*/ 2147483647 w 602"/>
                <a:gd name="T41" fmla="*/ 2147483647 h 602"/>
                <a:gd name="T42" fmla="*/ 2147483647 w 602"/>
                <a:gd name="T43" fmla="*/ 2147483647 h 602"/>
                <a:gd name="T44" fmla="*/ 2147483647 w 602"/>
                <a:gd name="T45" fmla="*/ 2147483647 h 602"/>
                <a:gd name="T46" fmla="*/ 2147483647 w 602"/>
                <a:gd name="T47" fmla="*/ 2147483647 h 602"/>
                <a:gd name="T48" fmla="*/ 2147483647 w 602"/>
                <a:gd name="T49" fmla="*/ 2147483647 h 602"/>
                <a:gd name="T50" fmla="*/ 2147483647 w 602"/>
                <a:gd name="T51" fmla="*/ 2147483647 h 602"/>
                <a:gd name="T52" fmla="*/ 2147483647 w 602"/>
                <a:gd name="T53" fmla="*/ 2147483647 h 602"/>
                <a:gd name="T54" fmla="*/ 2147483647 w 602"/>
                <a:gd name="T55" fmla="*/ 2147483647 h 602"/>
                <a:gd name="T56" fmla="*/ 2147483647 w 602"/>
                <a:gd name="T57" fmla="*/ 2147483647 h 602"/>
                <a:gd name="T58" fmla="*/ 2147483647 w 602"/>
                <a:gd name="T59" fmla="*/ 2147483647 h 602"/>
                <a:gd name="T60" fmla="*/ 2147483647 w 602"/>
                <a:gd name="T61" fmla="*/ 2147483647 h 602"/>
                <a:gd name="T62" fmla="*/ 2147483647 w 602"/>
                <a:gd name="T63" fmla="*/ 2147483647 h 602"/>
                <a:gd name="T64" fmla="*/ 2147483647 w 602"/>
                <a:gd name="T65" fmla="*/ 2147483647 h 602"/>
                <a:gd name="T66" fmla="*/ 2147483647 w 602"/>
                <a:gd name="T67" fmla="*/ 2147483647 h 602"/>
                <a:gd name="T68" fmla="*/ 2147483647 w 602"/>
                <a:gd name="T69" fmla="*/ 2147483647 h 602"/>
                <a:gd name="T70" fmla="*/ 2147483647 w 602"/>
                <a:gd name="T71" fmla="*/ 2147483647 h 602"/>
                <a:gd name="T72" fmla="*/ 2147483647 w 602"/>
                <a:gd name="T73" fmla="*/ 2147483647 h 602"/>
                <a:gd name="T74" fmla="*/ 2147483647 w 602"/>
                <a:gd name="T75" fmla="*/ 2147483647 h 602"/>
                <a:gd name="T76" fmla="*/ 2147483647 w 602"/>
                <a:gd name="T77" fmla="*/ 2147483647 h 602"/>
                <a:gd name="T78" fmla="*/ 2147483647 w 602"/>
                <a:gd name="T79" fmla="*/ 2147483647 h 602"/>
                <a:gd name="T80" fmla="*/ 2147483647 w 602"/>
                <a:gd name="T81" fmla="*/ 2147483647 h 602"/>
                <a:gd name="T82" fmla="*/ 2147483647 w 602"/>
                <a:gd name="T83" fmla="*/ 2147483647 h 602"/>
                <a:gd name="T84" fmla="*/ 2147483647 w 602"/>
                <a:gd name="T85" fmla="*/ 2147483647 h 602"/>
                <a:gd name="T86" fmla="*/ 2147483647 w 602"/>
                <a:gd name="T87" fmla="*/ 2147483647 h 602"/>
                <a:gd name="T88" fmla="*/ 2147483647 w 602"/>
                <a:gd name="T89" fmla="*/ 2147483647 h 602"/>
                <a:gd name="T90" fmla="*/ 2147483647 w 602"/>
                <a:gd name="T91" fmla="*/ 2147483647 h 6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02" h="602">
                  <a:moveTo>
                    <a:pt x="573" y="601"/>
                  </a:moveTo>
                  <a:lnTo>
                    <a:pt x="573" y="601"/>
                  </a:lnTo>
                  <a:cubicBezTo>
                    <a:pt x="28" y="601"/>
                    <a:pt x="28" y="601"/>
                    <a:pt x="28" y="601"/>
                  </a:cubicBezTo>
                  <a:cubicBezTo>
                    <a:pt x="7" y="601"/>
                    <a:pt x="0" y="586"/>
                    <a:pt x="0" y="572"/>
                  </a:cubicBezTo>
                  <a:cubicBezTo>
                    <a:pt x="0" y="28"/>
                    <a:pt x="0" y="28"/>
                    <a:pt x="0" y="28"/>
                  </a:cubicBezTo>
                  <a:cubicBezTo>
                    <a:pt x="0" y="7"/>
                    <a:pt x="7" y="0"/>
                    <a:pt x="28" y="0"/>
                  </a:cubicBezTo>
                  <a:cubicBezTo>
                    <a:pt x="573" y="0"/>
                    <a:pt x="573" y="0"/>
                    <a:pt x="573" y="0"/>
                  </a:cubicBezTo>
                  <a:cubicBezTo>
                    <a:pt x="587" y="0"/>
                    <a:pt x="601" y="7"/>
                    <a:pt x="601" y="28"/>
                  </a:cubicBezTo>
                  <a:cubicBezTo>
                    <a:pt x="601" y="572"/>
                    <a:pt x="601" y="572"/>
                    <a:pt x="601" y="572"/>
                  </a:cubicBezTo>
                  <a:cubicBezTo>
                    <a:pt x="601" y="586"/>
                    <a:pt x="587" y="601"/>
                    <a:pt x="573" y="601"/>
                  </a:cubicBezTo>
                  <a:close/>
                  <a:moveTo>
                    <a:pt x="544" y="56"/>
                  </a:moveTo>
                  <a:lnTo>
                    <a:pt x="544" y="56"/>
                  </a:lnTo>
                  <a:cubicBezTo>
                    <a:pt x="57" y="56"/>
                    <a:pt x="57" y="56"/>
                    <a:pt x="57" y="56"/>
                  </a:cubicBezTo>
                  <a:cubicBezTo>
                    <a:pt x="57" y="544"/>
                    <a:pt x="57" y="544"/>
                    <a:pt x="57" y="544"/>
                  </a:cubicBezTo>
                  <a:cubicBezTo>
                    <a:pt x="544" y="544"/>
                    <a:pt x="544" y="544"/>
                    <a:pt x="544" y="544"/>
                  </a:cubicBezTo>
                  <a:lnTo>
                    <a:pt x="544" y="56"/>
                  </a:lnTo>
                  <a:close/>
                  <a:moveTo>
                    <a:pt x="113" y="403"/>
                  </a:moveTo>
                  <a:lnTo>
                    <a:pt x="113" y="403"/>
                  </a:lnTo>
                  <a:cubicBezTo>
                    <a:pt x="170" y="403"/>
                    <a:pt x="170" y="403"/>
                    <a:pt x="170" y="403"/>
                  </a:cubicBezTo>
                  <a:cubicBezTo>
                    <a:pt x="184" y="403"/>
                    <a:pt x="198" y="417"/>
                    <a:pt x="198" y="431"/>
                  </a:cubicBezTo>
                  <a:cubicBezTo>
                    <a:pt x="198" y="487"/>
                    <a:pt x="198" y="487"/>
                    <a:pt x="198" y="487"/>
                  </a:cubicBezTo>
                  <a:cubicBezTo>
                    <a:pt x="198" y="502"/>
                    <a:pt x="184" y="516"/>
                    <a:pt x="170" y="516"/>
                  </a:cubicBezTo>
                  <a:cubicBezTo>
                    <a:pt x="113" y="516"/>
                    <a:pt x="113" y="516"/>
                    <a:pt x="113" y="516"/>
                  </a:cubicBezTo>
                  <a:cubicBezTo>
                    <a:pt x="92" y="516"/>
                    <a:pt x="85" y="502"/>
                    <a:pt x="85" y="487"/>
                  </a:cubicBezTo>
                  <a:cubicBezTo>
                    <a:pt x="85" y="431"/>
                    <a:pt x="85" y="431"/>
                    <a:pt x="85" y="431"/>
                  </a:cubicBezTo>
                  <a:cubicBezTo>
                    <a:pt x="85" y="417"/>
                    <a:pt x="92" y="403"/>
                    <a:pt x="113" y="403"/>
                  </a:cubicBezTo>
                  <a:close/>
                  <a:moveTo>
                    <a:pt x="269" y="148"/>
                  </a:moveTo>
                  <a:lnTo>
                    <a:pt x="269" y="148"/>
                  </a:lnTo>
                  <a:cubicBezTo>
                    <a:pt x="325" y="148"/>
                    <a:pt x="325" y="148"/>
                    <a:pt x="325" y="148"/>
                  </a:cubicBezTo>
                  <a:cubicBezTo>
                    <a:pt x="346" y="148"/>
                    <a:pt x="353" y="162"/>
                    <a:pt x="353" y="176"/>
                  </a:cubicBezTo>
                  <a:cubicBezTo>
                    <a:pt x="353" y="487"/>
                    <a:pt x="353" y="487"/>
                    <a:pt x="353" y="487"/>
                  </a:cubicBezTo>
                  <a:cubicBezTo>
                    <a:pt x="353" y="502"/>
                    <a:pt x="346" y="516"/>
                    <a:pt x="325" y="516"/>
                  </a:cubicBezTo>
                  <a:cubicBezTo>
                    <a:pt x="269" y="516"/>
                    <a:pt x="269" y="516"/>
                    <a:pt x="269" y="516"/>
                  </a:cubicBezTo>
                  <a:cubicBezTo>
                    <a:pt x="255" y="516"/>
                    <a:pt x="240" y="502"/>
                    <a:pt x="240" y="487"/>
                  </a:cubicBezTo>
                  <a:cubicBezTo>
                    <a:pt x="240" y="176"/>
                    <a:pt x="240" y="176"/>
                    <a:pt x="240" y="176"/>
                  </a:cubicBezTo>
                  <a:cubicBezTo>
                    <a:pt x="240" y="162"/>
                    <a:pt x="255" y="148"/>
                    <a:pt x="269" y="148"/>
                  </a:cubicBezTo>
                  <a:close/>
                  <a:moveTo>
                    <a:pt x="431" y="261"/>
                  </a:moveTo>
                  <a:lnTo>
                    <a:pt x="431" y="261"/>
                  </a:lnTo>
                  <a:cubicBezTo>
                    <a:pt x="488" y="261"/>
                    <a:pt x="488" y="261"/>
                    <a:pt x="488" y="261"/>
                  </a:cubicBezTo>
                  <a:cubicBezTo>
                    <a:pt x="502" y="261"/>
                    <a:pt x="516" y="276"/>
                    <a:pt x="516" y="290"/>
                  </a:cubicBezTo>
                  <a:cubicBezTo>
                    <a:pt x="516" y="487"/>
                    <a:pt x="516" y="487"/>
                    <a:pt x="516" y="487"/>
                  </a:cubicBezTo>
                  <a:cubicBezTo>
                    <a:pt x="516" y="502"/>
                    <a:pt x="502" y="516"/>
                    <a:pt x="488" y="516"/>
                  </a:cubicBezTo>
                  <a:cubicBezTo>
                    <a:pt x="431" y="516"/>
                    <a:pt x="431" y="516"/>
                    <a:pt x="431" y="516"/>
                  </a:cubicBezTo>
                  <a:cubicBezTo>
                    <a:pt x="417" y="516"/>
                    <a:pt x="403" y="502"/>
                    <a:pt x="403" y="487"/>
                  </a:cubicBezTo>
                  <a:cubicBezTo>
                    <a:pt x="403" y="290"/>
                    <a:pt x="403" y="290"/>
                    <a:pt x="403" y="290"/>
                  </a:cubicBezTo>
                  <a:cubicBezTo>
                    <a:pt x="403" y="276"/>
                    <a:pt x="417" y="261"/>
                    <a:pt x="431" y="261"/>
                  </a:cubicBezTo>
                  <a:close/>
                </a:path>
              </a:pathLst>
            </a:custGeom>
            <a:solidFill>
              <a:srgbClr val="EFECE9"/>
            </a:solidFill>
            <a:ln>
              <a:noFill/>
            </a:ln>
            <a:extLst/>
          </p:spPr>
          <p:txBody>
            <a:bodyPr wrap="none" anchor="ctr"/>
            <a:lstStyle/>
            <a:p>
              <a:pPr defTabSz="486095">
                <a:defRPr/>
              </a:pPr>
              <a:endParaRPr lang="zh-CN" altLang="en-US" sz="957" kern="0">
                <a:solidFill>
                  <a:sysClr val="windowText" lastClr="000000"/>
                </a:solidFill>
                <a:latin typeface="Times New Roman" panose="02020603050405020304" pitchFamily="18" charset="0"/>
                <a:ea typeface="Adobe 黑体 Std R" panose="020B0400000000000000" pitchFamily="34" charset="-122"/>
                <a:cs typeface="Times New Roman" panose="02020603050405020304" pitchFamily="18" charset="0"/>
                <a:sym typeface="+mn-lt"/>
              </a:endParaRPr>
            </a:p>
          </p:txBody>
        </p:sp>
        <p:grpSp>
          <p:nvGrpSpPr>
            <p:cNvPr id="17" name="组合 16"/>
            <p:cNvGrpSpPr/>
            <p:nvPr/>
          </p:nvGrpSpPr>
          <p:grpSpPr>
            <a:xfrm>
              <a:off x="756095" y="1160925"/>
              <a:ext cx="2558515" cy="2558515"/>
              <a:chOff x="2654121" y="941981"/>
              <a:chExt cx="1872051" cy="1872051"/>
            </a:xfrm>
            <a:gradFill>
              <a:gsLst>
                <a:gs pos="20200">
                  <a:srgbClr val="1E2B6F"/>
                </a:gs>
                <a:gs pos="96875">
                  <a:srgbClr val="5F1938"/>
                </a:gs>
                <a:gs pos="93750">
                  <a:srgbClr val="5C1A3A"/>
                </a:gs>
                <a:gs pos="87500">
                  <a:srgbClr val="571B3F"/>
                </a:gs>
                <a:gs pos="75000">
                  <a:srgbClr val="4C1E48"/>
                </a:gs>
                <a:gs pos="50000">
                  <a:srgbClr val="37245A"/>
                </a:gs>
                <a:gs pos="0">
                  <a:srgbClr val="0D307E"/>
                </a:gs>
                <a:gs pos="100000">
                  <a:srgbClr val="611835"/>
                </a:gs>
              </a:gsLst>
              <a:lin ang="19200000" scaled="0"/>
            </a:gradFill>
          </p:grpSpPr>
          <p:sp>
            <p:nvSpPr>
              <p:cNvPr id="19" name="矩形 18"/>
              <p:cNvSpPr/>
              <p:nvPr/>
            </p:nvSpPr>
            <p:spPr>
              <a:xfrm>
                <a:off x="2654121" y="941981"/>
                <a:ext cx="1872051" cy="1872051"/>
              </a:xfrm>
              <a:prstGeom prst="rect">
                <a:avLst/>
              </a:prstGeom>
              <a:solidFill>
                <a:srgbClr val="D4B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ea typeface="Adobe 黑体 Std R" panose="020B0400000000000000" pitchFamily="34" charset="-122"/>
                  <a:cs typeface="Times New Roman" panose="02020603050405020304" pitchFamily="18" charset="0"/>
                  <a:sym typeface="+mn-lt"/>
                </a:endParaRPr>
              </a:p>
            </p:txBody>
          </p:sp>
          <p:sp>
            <p:nvSpPr>
              <p:cNvPr id="20" name="矩形 55"/>
              <p:cNvSpPr/>
              <p:nvPr/>
            </p:nvSpPr>
            <p:spPr>
              <a:xfrm>
                <a:off x="2700301" y="1975899"/>
                <a:ext cx="1779691" cy="513453"/>
              </a:xfrm>
              <a:prstGeom prst="rect">
                <a:avLst/>
              </a:prstGeom>
              <a:noFill/>
            </p:spPr>
            <p:txBody>
              <a:bodyPr wrap="square">
                <a:spAutoFit/>
              </a:bodyPr>
              <a:lstStyle/>
              <a:p>
                <a:pPr algn="ctr">
                  <a:lnSpc>
                    <a:spcPct val="120000"/>
                  </a:lnSpc>
                </a:pPr>
                <a:r>
                  <a:rPr lang="zh-CN" altLang="zh-CN" sz="1100" dirty="0">
                    <a:solidFill>
                      <a:prstClr val="white"/>
                    </a:solidFill>
                    <a:latin typeface="Times New Roman" panose="02020603050405020304" pitchFamily="18" charset="0"/>
                    <a:ea typeface="Adobe 黑体 Std R" panose="020B0400000000000000" pitchFamily="34" charset="-122"/>
                    <a:cs typeface="Times New Roman" panose="02020603050405020304" pitchFamily="18" charset="0"/>
                    <a:sym typeface="+mn-lt"/>
                  </a:rPr>
                  <a:t>Lorem ipsum dolor sit amet, consectetur adipisicing elit, sed do eiusmod tempor incididunt ut labore et dolore magna</a:t>
                </a:r>
                <a:endParaRPr lang="zh-CN" altLang="en-US" sz="1100" dirty="0">
                  <a:solidFill>
                    <a:prstClr val="white"/>
                  </a:solidFill>
                  <a:latin typeface="Times New Roman" panose="02020603050405020304" pitchFamily="18" charset="0"/>
                  <a:ea typeface="Adobe 黑体 Std R" panose="020B0400000000000000" pitchFamily="34" charset="-122"/>
                  <a:cs typeface="Times New Roman" panose="02020603050405020304" pitchFamily="18" charset="0"/>
                  <a:sym typeface="+mn-lt"/>
                </a:endParaRPr>
              </a:p>
            </p:txBody>
          </p:sp>
        </p:grpSp>
        <p:sp>
          <p:nvSpPr>
            <p:cNvPr id="18" name="Freeform 125"/>
            <p:cNvSpPr>
              <a:spLocks noChangeArrowheads="1"/>
            </p:cNvSpPr>
            <p:nvPr/>
          </p:nvSpPr>
          <p:spPr bwMode="auto">
            <a:xfrm>
              <a:off x="1664522" y="1572877"/>
              <a:ext cx="644877" cy="866107"/>
            </a:xfrm>
            <a:custGeom>
              <a:avLst/>
              <a:gdLst>
                <a:gd name="T0" fmla="*/ 2147483647 w 454"/>
                <a:gd name="T1" fmla="*/ 2147483647 h 609"/>
                <a:gd name="T2" fmla="*/ 2147483647 w 454"/>
                <a:gd name="T3" fmla="*/ 2147483647 h 609"/>
                <a:gd name="T4" fmla="*/ 0 w 454"/>
                <a:gd name="T5" fmla="*/ 2147483647 h 609"/>
                <a:gd name="T6" fmla="*/ 2147483647 w 454"/>
                <a:gd name="T7" fmla="*/ 0 h 609"/>
                <a:gd name="T8" fmla="*/ 2147483647 w 454"/>
                <a:gd name="T9" fmla="*/ 2147483647 h 609"/>
                <a:gd name="T10" fmla="*/ 2147483647 w 454"/>
                <a:gd name="T11" fmla="*/ 2147483647 h 609"/>
                <a:gd name="T12" fmla="*/ 2147483647 w 454"/>
                <a:gd name="T13" fmla="*/ 2147483647 h 609"/>
                <a:gd name="T14" fmla="*/ 2147483647 w 454"/>
                <a:gd name="T15" fmla="*/ 2147483647 h 609"/>
                <a:gd name="T16" fmla="*/ 2147483647 w 454"/>
                <a:gd name="T17" fmla="*/ 2147483647 h 609"/>
                <a:gd name="T18" fmla="*/ 2147483647 w 454"/>
                <a:gd name="T19" fmla="*/ 2147483647 h 609"/>
                <a:gd name="T20" fmla="*/ 2147483647 w 454"/>
                <a:gd name="T21" fmla="*/ 2147483647 h 609"/>
                <a:gd name="T22" fmla="*/ 2147483647 w 454"/>
                <a:gd name="T23" fmla="*/ 2147483647 h 609"/>
                <a:gd name="T24" fmla="*/ 2147483647 w 454"/>
                <a:gd name="T25" fmla="*/ 2147483647 h 609"/>
                <a:gd name="T26" fmla="*/ 2147483647 w 454"/>
                <a:gd name="T27" fmla="*/ 2147483647 h 609"/>
                <a:gd name="T28" fmla="*/ 2147483647 w 454"/>
                <a:gd name="T29" fmla="*/ 2147483647 h 609"/>
                <a:gd name="T30" fmla="*/ 2147483647 w 454"/>
                <a:gd name="T31" fmla="*/ 2147483647 h 609"/>
                <a:gd name="T32" fmla="*/ 2147483647 w 454"/>
                <a:gd name="T33" fmla="*/ 2147483647 h 609"/>
                <a:gd name="T34" fmla="*/ 2147483647 w 454"/>
                <a:gd name="T35" fmla="*/ 2147483647 h 609"/>
                <a:gd name="T36" fmla="*/ 2147483647 w 454"/>
                <a:gd name="T37" fmla="*/ 2147483647 h 609"/>
                <a:gd name="T38" fmla="*/ 2147483647 w 454"/>
                <a:gd name="T39" fmla="*/ 2147483647 h 609"/>
                <a:gd name="T40" fmla="*/ 2147483647 w 454"/>
                <a:gd name="T41" fmla="*/ 2147483647 h 609"/>
                <a:gd name="T42" fmla="*/ 2147483647 w 454"/>
                <a:gd name="T43" fmla="*/ 2147483647 h 609"/>
                <a:gd name="T44" fmla="*/ 2147483647 w 454"/>
                <a:gd name="T45" fmla="*/ 2147483647 h 609"/>
                <a:gd name="T46" fmla="*/ 2147483647 w 454"/>
                <a:gd name="T47" fmla="*/ 2147483647 h 609"/>
                <a:gd name="T48" fmla="*/ 2147483647 w 454"/>
                <a:gd name="T49" fmla="*/ 2147483647 h 609"/>
                <a:gd name="T50" fmla="*/ 2147483647 w 454"/>
                <a:gd name="T51" fmla="*/ 2147483647 h 609"/>
                <a:gd name="T52" fmla="*/ 2147483647 w 454"/>
                <a:gd name="T53" fmla="*/ 2147483647 h 609"/>
                <a:gd name="T54" fmla="*/ 2147483647 w 454"/>
                <a:gd name="T55" fmla="*/ 2147483647 h 609"/>
                <a:gd name="T56" fmla="*/ 2147483647 w 454"/>
                <a:gd name="T57" fmla="*/ 2147483647 h 609"/>
                <a:gd name="T58" fmla="*/ 2147483647 w 454"/>
                <a:gd name="T59" fmla="*/ 2147483647 h 60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54" h="609">
                  <a:moveTo>
                    <a:pt x="227" y="608"/>
                  </a:moveTo>
                  <a:lnTo>
                    <a:pt x="227" y="608"/>
                  </a:lnTo>
                  <a:cubicBezTo>
                    <a:pt x="227" y="608"/>
                    <a:pt x="0" y="354"/>
                    <a:pt x="0" y="226"/>
                  </a:cubicBezTo>
                  <a:cubicBezTo>
                    <a:pt x="0" y="106"/>
                    <a:pt x="99" y="0"/>
                    <a:pt x="227" y="0"/>
                  </a:cubicBezTo>
                  <a:cubicBezTo>
                    <a:pt x="354" y="0"/>
                    <a:pt x="453" y="106"/>
                    <a:pt x="453" y="226"/>
                  </a:cubicBezTo>
                  <a:cubicBezTo>
                    <a:pt x="453" y="354"/>
                    <a:pt x="227" y="608"/>
                    <a:pt x="227" y="608"/>
                  </a:cubicBezTo>
                  <a:close/>
                  <a:moveTo>
                    <a:pt x="227" y="78"/>
                  </a:moveTo>
                  <a:lnTo>
                    <a:pt x="227" y="78"/>
                  </a:lnTo>
                  <a:cubicBezTo>
                    <a:pt x="142" y="78"/>
                    <a:pt x="78" y="149"/>
                    <a:pt x="78" y="226"/>
                  </a:cubicBezTo>
                  <a:cubicBezTo>
                    <a:pt x="78" y="311"/>
                    <a:pt x="142" y="382"/>
                    <a:pt x="227" y="382"/>
                  </a:cubicBezTo>
                  <a:cubicBezTo>
                    <a:pt x="311" y="382"/>
                    <a:pt x="375" y="311"/>
                    <a:pt x="375" y="226"/>
                  </a:cubicBezTo>
                  <a:cubicBezTo>
                    <a:pt x="375" y="149"/>
                    <a:pt x="311" y="78"/>
                    <a:pt x="227" y="78"/>
                  </a:cubicBezTo>
                  <a:close/>
                  <a:moveTo>
                    <a:pt x="304" y="254"/>
                  </a:moveTo>
                  <a:lnTo>
                    <a:pt x="304" y="254"/>
                  </a:lnTo>
                  <a:cubicBezTo>
                    <a:pt x="255" y="254"/>
                    <a:pt x="255" y="254"/>
                    <a:pt x="255" y="254"/>
                  </a:cubicBezTo>
                  <a:cubicBezTo>
                    <a:pt x="255" y="304"/>
                    <a:pt x="255" y="304"/>
                    <a:pt x="255" y="304"/>
                  </a:cubicBezTo>
                  <a:cubicBezTo>
                    <a:pt x="255" y="318"/>
                    <a:pt x="241" y="332"/>
                    <a:pt x="227" y="332"/>
                  </a:cubicBezTo>
                  <a:cubicBezTo>
                    <a:pt x="213" y="332"/>
                    <a:pt x="198" y="318"/>
                    <a:pt x="198" y="304"/>
                  </a:cubicBezTo>
                  <a:cubicBezTo>
                    <a:pt x="198" y="254"/>
                    <a:pt x="198" y="254"/>
                    <a:pt x="198" y="254"/>
                  </a:cubicBezTo>
                  <a:cubicBezTo>
                    <a:pt x="149" y="254"/>
                    <a:pt x="149" y="254"/>
                    <a:pt x="149" y="254"/>
                  </a:cubicBezTo>
                  <a:cubicBezTo>
                    <a:pt x="135" y="254"/>
                    <a:pt x="120" y="247"/>
                    <a:pt x="120" y="226"/>
                  </a:cubicBezTo>
                  <a:cubicBezTo>
                    <a:pt x="120" y="212"/>
                    <a:pt x="135" y="198"/>
                    <a:pt x="149" y="198"/>
                  </a:cubicBezTo>
                  <a:cubicBezTo>
                    <a:pt x="198" y="198"/>
                    <a:pt x="198" y="198"/>
                    <a:pt x="198" y="198"/>
                  </a:cubicBezTo>
                  <a:cubicBezTo>
                    <a:pt x="198" y="156"/>
                    <a:pt x="198" y="156"/>
                    <a:pt x="198" y="156"/>
                  </a:cubicBezTo>
                  <a:cubicBezTo>
                    <a:pt x="198" y="134"/>
                    <a:pt x="213" y="127"/>
                    <a:pt x="227" y="127"/>
                  </a:cubicBezTo>
                  <a:cubicBezTo>
                    <a:pt x="241" y="127"/>
                    <a:pt x="255" y="134"/>
                    <a:pt x="255" y="156"/>
                  </a:cubicBezTo>
                  <a:cubicBezTo>
                    <a:pt x="255" y="198"/>
                    <a:pt x="255" y="198"/>
                    <a:pt x="255" y="198"/>
                  </a:cubicBezTo>
                  <a:cubicBezTo>
                    <a:pt x="304" y="198"/>
                    <a:pt x="304" y="198"/>
                    <a:pt x="304" y="198"/>
                  </a:cubicBezTo>
                  <a:cubicBezTo>
                    <a:pt x="318" y="198"/>
                    <a:pt x="333" y="212"/>
                    <a:pt x="333" y="226"/>
                  </a:cubicBezTo>
                  <a:cubicBezTo>
                    <a:pt x="333" y="247"/>
                    <a:pt x="318" y="254"/>
                    <a:pt x="304" y="254"/>
                  </a:cubicBezTo>
                  <a:close/>
                </a:path>
              </a:pathLst>
            </a:custGeom>
            <a:solidFill>
              <a:srgbClr val="EFECE9"/>
            </a:solidFill>
            <a:ln>
              <a:noFill/>
            </a:ln>
            <a:extLst/>
          </p:spPr>
          <p:txBody>
            <a:bodyPr wrap="none" anchor="ctr"/>
            <a:lstStyle/>
            <a:p>
              <a:pPr defTabSz="486095">
                <a:defRPr/>
              </a:pPr>
              <a:endParaRPr lang="zh-CN" altLang="en-US" sz="957" kern="0">
                <a:solidFill>
                  <a:sysClr val="windowText" lastClr="000000"/>
                </a:solidFill>
                <a:latin typeface="Times New Roman" panose="02020603050405020304" pitchFamily="18" charset="0"/>
                <a:ea typeface="Adobe 黑体 Std R" panose="020B0400000000000000" pitchFamily="34" charset="-122"/>
                <a:cs typeface="Times New Roman" panose="02020603050405020304" pitchFamily="18" charset="0"/>
                <a:sym typeface="+mn-lt"/>
              </a:endParaRPr>
            </a:p>
          </p:txBody>
        </p:sp>
      </p:grpSp>
      <p:grpSp>
        <p:nvGrpSpPr>
          <p:cNvPr id="41" name="组合 40">
            <a:extLst>
              <a:ext uri="{FF2B5EF4-FFF2-40B4-BE49-F238E27FC236}">
                <a16:creationId xmlns:a16="http://schemas.microsoft.com/office/drawing/2014/main" xmlns="" id="{FF61EFE7-9347-4C54-9188-A69B03278C21}"/>
              </a:ext>
            </a:extLst>
          </p:cNvPr>
          <p:cNvGrpSpPr/>
          <p:nvPr/>
        </p:nvGrpSpPr>
        <p:grpSpPr>
          <a:xfrm>
            <a:off x="182880" y="99919"/>
            <a:ext cx="3050526" cy="461665"/>
            <a:chOff x="182880" y="99919"/>
            <a:chExt cx="3050526" cy="461665"/>
          </a:xfrm>
        </p:grpSpPr>
        <p:sp>
          <p:nvSpPr>
            <p:cNvPr id="42" name="文本框 41">
              <a:extLst>
                <a:ext uri="{FF2B5EF4-FFF2-40B4-BE49-F238E27FC236}">
                  <a16:creationId xmlns:a16="http://schemas.microsoft.com/office/drawing/2014/main" xmlns="" id="{89525525-D76C-41BA-9E86-29D4CCC41CA1}"/>
                </a:ext>
              </a:extLst>
            </p:cNvPr>
            <p:cNvSpPr txBox="1"/>
            <p:nvPr/>
          </p:nvSpPr>
          <p:spPr>
            <a:xfrm>
              <a:off x="357400" y="99919"/>
              <a:ext cx="2876006" cy="461665"/>
            </a:xfrm>
            <a:prstGeom prst="rect">
              <a:avLst/>
            </a:prstGeom>
            <a:noFill/>
          </p:spPr>
          <p:txBody>
            <a:bodyPr wrap="square" rtlCol="0">
              <a:spAutoFit/>
            </a:bodyPr>
            <a:lstStyle/>
            <a:p>
              <a:r>
                <a:rPr lang="en-US" altLang="zh-CN" sz="2400" b="1" i="1" dirty="0">
                  <a:solidFill>
                    <a:srgbClr val="2E3F55"/>
                  </a:solidFill>
                  <a:latin typeface="Times New Roman" panose="02020603050405020304" pitchFamily="18" charset="0"/>
                  <a:cs typeface="Times New Roman" panose="02020603050405020304" pitchFamily="18" charset="0"/>
                </a:rPr>
                <a:t>Click to add the title</a:t>
              </a:r>
              <a:endParaRPr lang="zh-CN" altLang="en-US" sz="2400" b="1" i="1" dirty="0">
                <a:solidFill>
                  <a:srgbClr val="2E3F55"/>
                </a:solidFill>
                <a:latin typeface="Times New Roman" panose="02020603050405020304" pitchFamily="18" charset="0"/>
                <a:cs typeface="Times New Roman" panose="02020603050405020304" pitchFamily="18" charset="0"/>
              </a:endParaRPr>
            </a:p>
          </p:txBody>
        </p:sp>
        <p:sp>
          <p:nvSpPr>
            <p:cNvPr id="43" name="椭圆 42">
              <a:extLst>
                <a:ext uri="{FF2B5EF4-FFF2-40B4-BE49-F238E27FC236}">
                  <a16:creationId xmlns:a16="http://schemas.microsoft.com/office/drawing/2014/main" xmlns="" id="{145A2482-9997-4DD4-B639-D44A1F733E08}"/>
                </a:ext>
              </a:extLst>
            </p:cNvPr>
            <p:cNvSpPr/>
            <p:nvPr/>
          </p:nvSpPr>
          <p:spPr>
            <a:xfrm>
              <a:off x="182880" y="243492"/>
              <a:ext cx="174520" cy="174520"/>
            </a:xfrm>
            <a:prstGeom prst="ellipse">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416001561"/>
      </p:ext>
    </p:extLst>
  </p:cSld>
  <p:clrMapOvr>
    <a:masterClrMapping/>
  </p:clrMapOvr>
  <mc:AlternateContent xmlns:mc="http://schemas.openxmlformats.org/markup-compatibility/2006" xmlns:p15="http://schemas.microsoft.com/office/powerpoint/2012/main">
    <mc:Choice Requires="p15">
      <p:transition spd="slow" advTm="3000">
        <p15:prstTrans prst="drap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1C4DE0AA-5ADF-4267-A8D8-3A812B80386D}"/>
              </a:ext>
            </a:extLst>
          </p:cNvPr>
          <p:cNvSpPr/>
          <p:nvPr/>
        </p:nvSpPr>
        <p:spPr>
          <a:xfrm>
            <a:off x="2178" y="2665557"/>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a:extLst>
              <a:ext uri="{FF2B5EF4-FFF2-40B4-BE49-F238E27FC236}">
                <a16:creationId xmlns:a16="http://schemas.microsoft.com/office/drawing/2014/main" xmlns="" id="{299A558C-509E-4EBB-B79A-3F4B7E24CBA6}"/>
              </a:ext>
            </a:extLst>
          </p:cNvPr>
          <p:cNvCxnSpPr>
            <a:cxnSpLocks/>
          </p:cNvCxnSpPr>
          <p:nvPr/>
        </p:nvCxnSpPr>
        <p:spPr>
          <a:xfrm>
            <a:off x="191590" y="3444238"/>
            <a:ext cx="1357447" cy="0"/>
          </a:xfrm>
          <a:prstGeom prst="line">
            <a:avLst/>
          </a:prstGeom>
          <a:ln w="28575">
            <a:solidFill>
              <a:srgbClr val="2E3F55"/>
            </a:solidFill>
            <a:prstDash val="lgDashDotDot"/>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xmlns="" id="{EBAF4008-6B8C-4628-AD1E-770278D56DB8}"/>
              </a:ext>
            </a:extLst>
          </p:cNvPr>
          <p:cNvSpPr/>
          <p:nvPr/>
        </p:nvSpPr>
        <p:spPr>
          <a:xfrm>
            <a:off x="12000410" y="2665557"/>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a:extLst>
              <a:ext uri="{FF2B5EF4-FFF2-40B4-BE49-F238E27FC236}">
                <a16:creationId xmlns:a16="http://schemas.microsoft.com/office/drawing/2014/main" xmlns="" id="{CD34E10A-DCF6-4D27-A239-A839848EE226}"/>
              </a:ext>
            </a:extLst>
          </p:cNvPr>
          <p:cNvCxnSpPr>
            <a:cxnSpLocks/>
          </p:cNvCxnSpPr>
          <p:nvPr/>
        </p:nvCxnSpPr>
        <p:spPr>
          <a:xfrm>
            <a:off x="10832375" y="3444238"/>
            <a:ext cx="1357447" cy="0"/>
          </a:xfrm>
          <a:prstGeom prst="line">
            <a:avLst/>
          </a:prstGeom>
          <a:ln w="28575">
            <a:solidFill>
              <a:srgbClr val="2E3F55"/>
            </a:solidFill>
            <a:prstDash val="lgDashDotDot"/>
          </a:ln>
        </p:spPr>
        <p:style>
          <a:lnRef idx="1">
            <a:schemeClr val="accent1"/>
          </a:lnRef>
          <a:fillRef idx="0">
            <a:schemeClr val="accent1"/>
          </a:fillRef>
          <a:effectRef idx="0">
            <a:schemeClr val="accent1"/>
          </a:effectRef>
          <a:fontRef idx="minor">
            <a:schemeClr val="tx1"/>
          </a:fontRef>
        </p:style>
      </p:cxnSp>
      <p:sp useBgFill="1">
        <p:nvSpPr>
          <p:cNvPr id="18" name="矩形 17">
            <a:extLst>
              <a:ext uri="{FF2B5EF4-FFF2-40B4-BE49-F238E27FC236}">
                <a16:creationId xmlns:a16="http://schemas.microsoft.com/office/drawing/2014/main" xmlns="" id="{4D6DF907-ED6B-40B1-AD6E-36163B1A427E}"/>
              </a:ext>
            </a:extLst>
          </p:cNvPr>
          <p:cNvSpPr/>
          <p:nvPr/>
        </p:nvSpPr>
        <p:spPr>
          <a:xfrm>
            <a:off x="3431177" y="627017"/>
            <a:ext cx="5207726" cy="28019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xmlns="" id="{FE9AB914-B183-4669-A52A-A0AEFF77355F}"/>
              </a:ext>
            </a:extLst>
          </p:cNvPr>
          <p:cNvGrpSpPr/>
          <p:nvPr/>
        </p:nvGrpSpPr>
        <p:grpSpPr>
          <a:xfrm>
            <a:off x="4007031" y="1287045"/>
            <a:ext cx="4177938" cy="4283909"/>
            <a:chOff x="4007031" y="1287045"/>
            <a:chExt cx="4177938" cy="4283909"/>
          </a:xfrm>
        </p:grpSpPr>
        <p:sp>
          <p:nvSpPr>
            <p:cNvPr id="17" name="椭圆 16">
              <a:extLst>
                <a:ext uri="{FF2B5EF4-FFF2-40B4-BE49-F238E27FC236}">
                  <a16:creationId xmlns:a16="http://schemas.microsoft.com/office/drawing/2014/main" xmlns="" id="{7F34BDA9-5A12-47BD-83A5-21F15A58D806}"/>
                </a:ext>
              </a:extLst>
            </p:cNvPr>
            <p:cNvSpPr/>
            <p:nvPr/>
          </p:nvSpPr>
          <p:spPr>
            <a:xfrm>
              <a:off x="4007031" y="1287045"/>
              <a:ext cx="4177938" cy="4283909"/>
            </a:xfrm>
            <a:prstGeom prst="ellipse">
              <a:avLst/>
            </a:prstGeom>
            <a:noFill/>
            <a:ln w="38100">
              <a:gradFill>
                <a:gsLst>
                  <a:gs pos="100000">
                    <a:srgbClr val="AE6339"/>
                  </a:gs>
                  <a:gs pos="65000">
                    <a:srgbClr val="EFE6DD"/>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a:extLst>
                <a:ext uri="{FF2B5EF4-FFF2-40B4-BE49-F238E27FC236}">
                  <a16:creationId xmlns:a16="http://schemas.microsoft.com/office/drawing/2014/main" xmlns="" id="{6DA6F851-195E-4925-B116-1F2AA67B5AD2}"/>
                </a:ext>
              </a:extLst>
            </p:cNvPr>
            <p:cNvGrpSpPr/>
            <p:nvPr/>
          </p:nvGrpSpPr>
          <p:grpSpPr>
            <a:xfrm>
              <a:off x="4489269" y="1775320"/>
              <a:ext cx="3213463" cy="3307361"/>
              <a:chOff x="4489269" y="1775320"/>
              <a:chExt cx="3213463" cy="3307361"/>
            </a:xfrm>
          </p:grpSpPr>
          <p:sp>
            <p:nvSpPr>
              <p:cNvPr id="5" name="文本框 4">
                <a:extLst>
                  <a:ext uri="{FF2B5EF4-FFF2-40B4-BE49-F238E27FC236}">
                    <a16:creationId xmlns:a16="http://schemas.microsoft.com/office/drawing/2014/main" xmlns="" id="{AF1FE809-A5E6-409E-913E-E07E631B8591}"/>
                  </a:ext>
                </a:extLst>
              </p:cNvPr>
              <p:cNvSpPr txBox="1"/>
              <p:nvPr/>
            </p:nvSpPr>
            <p:spPr>
              <a:xfrm>
                <a:off x="4489269" y="1775320"/>
                <a:ext cx="3213463" cy="3307361"/>
              </a:xfrm>
              <a:prstGeom prst="rect">
                <a:avLst/>
              </a:prstGeom>
              <a:noFill/>
            </p:spPr>
            <p:txBody>
              <a:bodyPr wrap="square" rtlCol="0">
                <a:prstTxWarp prst="textCircle">
                  <a:avLst/>
                </a:prstTxWarp>
                <a:spAutoFit/>
              </a:bodyPr>
              <a:lstStyle/>
              <a:p>
                <a:r>
                  <a:rPr lang="en-US" altLang="zh-CN" sz="4400" b="1" dirty="0">
                    <a:solidFill>
                      <a:srgbClr val="AE6339"/>
                    </a:solidFill>
                    <a:latin typeface="Times New Roman" panose="02020603050405020304" pitchFamily="18" charset="0"/>
                    <a:cs typeface="Times New Roman" panose="02020603050405020304" pitchFamily="18" charset="0"/>
                  </a:rPr>
                  <a:t>GRADUATION  DEFENSE  TEMPLATE</a:t>
                </a:r>
                <a:endParaRPr lang="zh-CN" altLang="en-US" sz="4400" b="1" dirty="0">
                  <a:solidFill>
                    <a:srgbClr val="AE6339"/>
                  </a:solidFill>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xmlns="" id="{C19B4200-C4BF-4AD0-9F97-41A63DA525F3}"/>
                  </a:ext>
                </a:extLst>
              </p:cNvPr>
              <p:cNvSpPr txBox="1"/>
              <p:nvPr/>
            </p:nvSpPr>
            <p:spPr>
              <a:xfrm>
                <a:off x="4693919" y="2859613"/>
                <a:ext cx="2804161" cy="1138773"/>
              </a:xfrm>
              <a:prstGeom prst="rect">
                <a:avLst/>
              </a:prstGeom>
              <a:noFill/>
            </p:spPr>
            <p:txBody>
              <a:bodyPr wrap="square" rtlCol="0">
                <a:spAutoFit/>
              </a:bodyPr>
              <a:lstStyle/>
              <a:p>
                <a:pPr algn="ctr"/>
                <a:r>
                  <a:rPr lang="en-US" altLang="zh-CN" sz="3200" b="1" dirty="0">
                    <a:solidFill>
                      <a:srgbClr val="AE6339"/>
                    </a:solidFill>
                    <a:latin typeface="Times New Roman" panose="02020603050405020304" pitchFamily="18" charset="0"/>
                    <a:cs typeface="Times New Roman" panose="02020603050405020304" pitchFamily="18" charset="0"/>
                  </a:rPr>
                  <a:t>Part 04</a:t>
                </a:r>
              </a:p>
              <a:p>
                <a:pPr algn="ctr"/>
                <a:r>
                  <a:rPr lang="zh-CN" altLang="en-US" sz="3600" b="1" dirty="0">
                    <a:solidFill>
                      <a:srgbClr val="AE6339"/>
                    </a:solidFill>
                    <a:latin typeface="思源宋体 Heavy" panose="02020900000000000000" pitchFamily="18" charset="-122"/>
                    <a:ea typeface="思源宋体 Heavy" panose="02020900000000000000" pitchFamily="18" charset="-122"/>
                  </a:rPr>
                  <a:t>研究结论</a:t>
                </a:r>
              </a:p>
            </p:txBody>
          </p:sp>
        </p:grpSp>
      </p:grpSp>
      <p:sp>
        <p:nvSpPr>
          <p:cNvPr id="20" name="矩形 19">
            <a:extLst>
              <a:ext uri="{FF2B5EF4-FFF2-40B4-BE49-F238E27FC236}">
                <a16:creationId xmlns:a16="http://schemas.microsoft.com/office/drawing/2014/main" xmlns="" id="{53EB36FD-89B3-4CCA-A9E1-F78F03EC5654}"/>
              </a:ext>
            </a:extLst>
          </p:cNvPr>
          <p:cNvSpPr/>
          <p:nvPr/>
        </p:nvSpPr>
        <p:spPr>
          <a:xfrm rot="5400000">
            <a:off x="6001293" y="5999852"/>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xmlns="" id="{7E86C6FF-F1AF-40AD-9FAD-EB8EE50CDE05}"/>
              </a:ext>
            </a:extLst>
          </p:cNvPr>
          <p:cNvSpPr/>
          <p:nvPr/>
        </p:nvSpPr>
        <p:spPr>
          <a:xfrm rot="5400000">
            <a:off x="5940334" y="-677622"/>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02382019"/>
      </p:ext>
    </p:extLst>
  </p:cSld>
  <p:clrMapOvr>
    <a:masterClrMapping/>
  </p:clrMapOvr>
  <mc:AlternateContent xmlns:mc="http://schemas.openxmlformats.org/markup-compatibility/2006" xmlns:p15="http://schemas.microsoft.com/office/powerpoint/2012/main">
    <mc:Choice Requires="p15">
      <p:transition spd="slow" advTm="3000">
        <p15:prstTrans prst="drap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xmlns="" id="{FF61EFE7-9347-4C54-9188-A69B03278C21}"/>
              </a:ext>
            </a:extLst>
          </p:cNvPr>
          <p:cNvGrpSpPr/>
          <p:nvPr/>
        </p:nvGrpSpPr>
        <p:grpSpPr>
          <a:xfrm>
            <a:off x="182880" y="99919"/>
            <a:ext cx="3050526" cy="461665"/>
            <a:chOff x="182880" y="99919"/>
            <a:chExt cx="3050526" cy="461665"/>
          </a:xfrm>
        </p:grpSpPr>
        <p:sp>
          <p:nvSpPr>
            <p:cNvPr id="10" name="文本框 9">
              <a:extLst>
                <a:ext uri="{FF2B5EF4-FFF2-40B4-BE49-F238E27FC236}">
                  <a16:creationId xmlns:a16="http://schemas.microsoft.com/office/drawing/2014/main" xmlns="" id="{89525525-D76C-41BA-9E86-29D4CCC41CA1}"/>
                </a:ext>
              </a:extLst>
            </p:cNvPr>
            <p:cNvSpPr txBox="1"/>
            <p:nvPr/>
          </p:nvSpPr>
          <p:spPr>
            <a:xfrm>
              <a:off x="357400" y="99919"/>
              <a:ext cx="2876006" cy="461665"/>
            </a:xfrm>
            <a:prstGeom prst="rect">
              <a:avLst/>
            </a:prstGeom>
            <a:noFill/>
          </p:spPr>
          <p:txBody>
            <a:bodyPr wrap="square" rtlCol="0">
              <a:spAutoFit/>
            </a:bodyPr>
            <a:lstStyle/>
            <a:p>
              <a:r>
                <a:rPr lang="en-US" altLang="zh-CN" sz="2400" b="1" i="1" dirty="0">
                  <a:solidFill>
                    <a:srgbClr val="2E3F55"/>
                  </a:solidFill>
                  <a:latin typeface="Times New Roman" panose="02020603050405020304" pitchFamily="18" charset="0"/>
                  <a:cs typeface="Times New Roman" panose="02020603050405020304" pitchFamily="18" charset="0"/>
                </a:rPr>
                <a:t>Click to add the title</a:t>
              </a:r>
              <a:endParaRPr lang="zh-CN" altLang="en-US" sz="2400" b="1" i="1" dirty="0">
                <a:solidFill>
                  <a:srgbClr val="2E3F55"/>
                </a:solidFill>
                <a:latin typeface="Times New Roman" panose="02020603050405020304" pitchFamily="18" charset="0"/>
                <a:cs typeface="Times New Roman" panose="02020603050405020304" pitchFamily="18" charset="0"/>
              </a:endParaRPr>
            </a:p>
          </p:txBody>
        </p:sp>
        <p:sp>
          <p:nvSpPr>
            <p:cNvPr id="2" name="椭圆 1">
              <a:extLst>
                <a:ext uri="{FF2B5EF4-FFF2-40B4-BE49-F238E27FC236}">
                  <a16:creationId xmlns:a16="http://schemas.microsoft.com/office/drawing/2014/main" xmlns="" id="{145A2482-9997-4DD4-B639-D44A1F733E08}"/>
                </a:ext>
              </a:extLst>
            </p:cNvPr>
            <p:cNvSpPr/>
            <p:nvPr/>
          </p:nvSpPr>
          <p:spPr>
            <a:xfrm>
              <a:off x="182880" y="243492"/>
              <a:ext cx="174520" cy="174520"/>
            </a:xfrm>
            <a:prstGeom prst="ellipse">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îṩlîďe">
            <a:extLst>
              <a:ext uri="{FF2B5EF4-FFF2-40B4-BE49-F238E27FC236}">
                <a16:creationId xmlns:a16="http://schemas.microsoft.com/office/drawing/2014/main" xmlns="" id="{D119FCA5-1B66-4EAB-BC17-18C238F0D106}"/>
              </a:ext>
            </a:extLst>
          </p:cNvPr>
          <p:cNvSpPr>
            <a:spLocks/>
          </p:cNvSpPr>
          <p:nvPr/>
        </p:nvSpPr>
        <p:spPr bwMode="auto">
          <a:xfrm>
            <a:off x="1545389" y="3765355"/>
            <a:ext cx="2158834" cy="1578602"/>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gradFill>
            <a:gsLst>
              <a:gs pos="0">
                <a:srgbClr val="2E3F55"/>
              </a:gs>
              <a:gs pos="100000">
                <a:srgbClr val="EFE6DD"/>
              </a:gs>
            </a:gsLst>
            <a:lin ang="4800000" scaled="0"/>
          </a:gradFill>
          <a:ln>
            <a:noFill/>
          </a:ln>
        </p:spPr>
        <p:txBody>
          <a:bodyPr anchor="ctr"/>
          <a:lstStyle/>
          <a:p>
            <a:pPr algn="ctr" defTabSz="457200">
              <a:defRPr/>
            </a:pPr>
            <a:endParaRPr sz="2800" i="1">
              <a:solidFill>
                <a:srgbClr val="2E3F55"/>
              </a:solidFill>
              <a:latin typeface="思源宋体 Heavy" panose="02020900000000000000" pitchFamily="18" charset="-122"/>
              <a:ea typeface="思源宋体 Heavy" panose="02020900000000000000" pitchFamily="18" charset="-122"/>
              <a:sym typeface="Century Gothic" panose="020B0502020202020204" pitchFamily="34" charset="0"/>
            </a:endParaRPr>
          </a:p>
        </p:txBody>
      </p:sp>
      <p:sp>
        <p:nvSpPr>
          <p:cNvPr id="6" name="işḷíḓé">
            <a:extLst>
              <a:ext uri="{FF2B5EF4-FFF2-40B4-BE49-F238E27FC236}">
                <a16:creationId xmlns:a16="http://schemas.microsoft.com/office/drawing/2014/main" xmlns="" id="{17C8F15D-87FB-459F-BE7F-F228D31DE20E}"/>
              </a:ext>
            </a:extLst>
          </p:cNvPr>
          <p:cNvSpPr>
            <a:spLocks/>
          </p:cNvSpPr>
          <p:nvPr/>
        </p:nvSpPr>
        <p:spPr bwMode="auto">
          <a:xfrm>
            <a:off x="2827305" y="3981898"/>
            <a:ext cx="2158834" cy="1362059"/>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gradFill>
            <a:gsLst>
              <a:gs pos="0">
                <a:srgbClr val="2E3F55"/>
              </a:gs>
              <a:gs pos="100000">
                <a:srgbClr val="EFE6DD"/>
              </a:gs>
            </a:gsLst>
            <a:lin ang="4800000" scaled="0"/>
          </a:gradFill>
          <a:ln>
            <a:noFill/>
          </a:ln>
        </p:spPr>
        <p:txBody>
          <a:bodyPr anchor="ctr"/>
          <a:lstStyle/>
          <a:p>
            <a:pPr algn="ctr" defTabSz="457200">
              <a:defRPr/>
            </a:pPr>
            <a:endParaRPr sz="2800" i="1">
              <a:solidFill>
                <a:srgbClr val="2E3F55"/>
              </a:solidFill>
              <a:latin typeface="思源宋体 Heavy" panose="02020900000000000000" pitchFamily="18" charset="-122"/>
              <a:ea typeface="思源宋体 Heavy" panose="02020900000000000000" pitchFamily="18" charset="-122"/>
              <a:sym typeface="Century Gothic" panose="020B0502020202020204" pitchFamily="34" charset="0"/>
            </a:endParaRPr>
          </a:p>
        </p:txBody>
      </p:sp>
      <p:sp>
        <p:nvSpPr>
          <p:cNvPr id="7" name="ïśľiḍe">
            <a:extLst>
              <a:ext uri="{FF2B5EF4-FFF2-40B4-BE49-F238E27FC236}">
                <a16:creationId xmlns:a16="http://schemas.microsoft.com/office/drawing/2014/main" xmlns="" id="{6B8B5686-8F77-4608-A3B3-CF3BD8757AD9}"/>
              </a:ext>
            </a:extLst>
          </p:cNvPr>
          <p:cNvSpPr>
            <a:spLocks/>
          </p:cNvSpPr>
          <p:nvPr/>
        </p:nvSpPr>
        <p:spPr bwMode="auto">
          <a:xfrm>
            <a:off x="4109220" y="3229155"/>
            <a:ext cx="2158834" cy="2114803"/>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gradFill>
            <a:gsLst>
              <a:gs pos="0">
                <a:srgbClr val="2E3F55"/>
              </a:gs>
              <a:gs pos="100000">
                <a:srgbClr val="EFE6DD"/>
              </a:gs>
            </a:gsLst>
            <a:lin ang="4800000" scaled="0"/>
          </a:gradFill>
          <a:ln>
            <a:noFill/>
          </a:ln>
        </p:spPr>
        <p:txBody>
          <a:bodyPr anchor="ctr"/>
          <a:lstStyle/>
          <a:p>
            <a:pPr algn="ctr" defTabSz="457200">
              <a:defRPr/>
            </a:pPr>
            <a:endParaRPr sz="2800" i="1">
              <a:solidFill>
                <a:srgbClr val="2E3F55"/>
              </a:solidFill>
              <a:latin typeface="思源宋体 Heavy" panose="02020900000000000000" pitchFamily="18" charset="-122"/>
              <a:ea typeface="思源宋体 Heavy" panose="02020900000000000000" pitchFamily="18" charset="-122"/>
              <a:sym typeface="Century Gothic" panose="020B0502020202020204" pitchFamily="34" charset="0"/>
            </a:endParaRPr>
          </a:p>
        </p:txBody>
      </p:sp>
      <p:sp>
        <p:nvSpPr>
          <p:cNvPr id="8" name="iŝļïḑè">
            <a:extLst>
              <a:ext uri="{FF2B5EF4-FFF2-40B4-BE49-F238E27FC236}">
                <a16:creationId xmlns:a16="http://schemas.microsoft.com/office/drawing/2014/main" xmlns="" id="{71F7E163-F65E-48A4-8BC3-5EC9381EB86B}"/>
              </a:ext>
            </a:extLst>
          </p:cNvPr>
          <p:cNvSpPr>
            <a:spLocks/>
          </p:cNvSpPr>
          <p:nvPr/>
        </p:nvSpPr>
        <p:spPr bwMode="auto">
          <a:xfrm>
            <a:off x="5391135" y="4414983"/>
            <a:ext cx="2158834" cy="9289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gradFill>
            <a:gsLst>
              <a:gs pos="0">
                <a:srgbClr val="2E3F55"/>
              </a:gs>
              <a:gs pos="100000">
                <a:srgbClr val="EFE6DD"/>
              </a:gs>
            </a:gsLst>
            <a:lin ang="4800000" scaled="0"/>
          </a:gradFill>
          <a:ln>
            <a:noFill/>
          </a:ln>
        </p:spPr>
        <p:txBody>
          <a:bodyPr anchor="ctr"/>
          <a:lstStyle/>
          <a:p>
            <a:pPr algn="ctr" defTabSz="457200">
              <a:defRPr/>
            </a:pPr>
            <a:endParaRPr sz="2800" i="1">
              <a:solidFill>
                <a:srgbClr val="2E3F55"/>
              </a:solidFill>
              <a:latin typeface="思源宋体 Heavy" panose="02020900000000000000" pitchFamily="18" charset="-122"/>
              <a:ea typeface="思源宋体 Heavy" panose="02020900000000000000" pitchFamily="18" charset="-122"/>
              <a:sym typeface="Century Gothic" panose="020B0502020202020204" pitchFamily="34" charset="0"/>
            </a:endParaRPr>
          </a:p>
        </p:txBody>
      </p:sp>
      <p:sp>
        <p:nvSpPr>
          <p:cNvPr id="9" name="ïṥḻïďé">
            <a:extLst>
              <a:ext uri="{FF2B5EF4-FFF2-40B4-BE49-F238E27FC236}">
                <a16:creationId xmlns:a16="http://schemas.microsoft.com/office/drawing/2014/main" xmlns="" id="{005FD19E-B57E-47B4-A1D4-EBED7851970E}"/>
              </a:ext>
            </a:extLst>
          </p:cNvPr>
          <p:cNvSpPr>
            <a:spLocks/>
          </p:cNvSpPr>
          <p:nvPr/>
        </p:nvSpPr>
        <p:spPr bwMode="auto">
          <a:xfrm>
            <a:off x="6673050" y="3548812"/>
            <a:ext cx="2158834" cy="179514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gradFill>
            <a:gsLst>
              <a:gs pos="0">
                <a:srgbClr val="2E3F55"/>
              </a:gs>
              <a:gs pos="100000">
                <a:srgbClr val="EFE6DD"/>
              </a:gs>
            </a:gsLst>
            <a:lin ang="4800000" scaled="0"/>
          </a:gradFill>
          <a:ln>
            <a:noFill/>
          </a:ln>
        </p:spPr>
        <p:txBody>
          <a:bodyPr anchor="ctr"/>
          <a:lstStyle/>
          <a:p>
            <a:pPr algn="ctr" defTabSz="457200">
              <a:defRPr/>
            </a:pPr>
            <a:endParaRPr sz="2800" i="1">
              <a:solidFill>
                <a:srgbClr val="2E3F55"/>
              </a:solidFill>
              <a:latin typeface="思源宋体 Heavy" panose="02020900000000000000" pitchFamily="18" charset="-122"/>
              <a:ea typeface="思源宋体 Heavy" panose="02020900000000000000" pitchFamily="18" charset="-122"/>
              <a:sym typeface="Century Gothic" panose="020B0502020202020204" pitchFamily="34" charset="0"/>
            </a:endParaRPr>
          </a:p>
        </p:txBody>
      </p:sp>
      <p:sp>
        <p:nvSpPr>
          <p:cNvPr id="11" name="ïšľïḓé">
            <a:extLst>
              <a:ext uri="{FF2B5EF4-FFF2-40B4-BE49-F238E27FC236}">
                <a16:creationId xmlns:a16="http://schemas.microsoft.com/office/drawing/2014/main" xmlns="" id="{8D0C1F5E-AD8B-463E-BB77-AEBD9909E342}"/>
              </a:ext>
            </a:extLst>
          </p:cNvPr>
          <p:cNvSpPr>
            <a:spLocks/>
          </p:cNvSpPr>
          <p:nvPr/>
        </p:nvSpPr>
        <p:spPr bwMode="auto">
          <a:xfrm>
            <a:off x="7954966" y="4136571"/>
            <a:ext cx="2158834" cy="1207386"/>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gradFill>
            <a:gsLst>
              <a:gs pos="0">
                <a:srgbClr val="2E3F55"/>
              </a:gs>
              <a:gs pos="100000">
                <a:srgbClr val="EFE6DD"/>
              </a:gs>
            </a:gsLst>
            <a:lin ang="4800000" scaled="0"/>
          </a:gradFill>
          <a:ln>
            <a:noFill/>
          </a:ln>
        </p:spPr>
        <p:txBody>
          <a:bodyPr anchor="ctr"/>
          <a:lstStyle/>
          <a:p>
            <a:pPr algn="ctr" defTabSz="457200">
              <a:defRPr/>
            </a:pPr>
            <a:endParaRPr sz="2800" i="1">
              <a:solidFill>
                <a:srgbClr val="2E3F55"/>
              </a:solidFill>
              <a:latin typeface="思源宋体 Heavy" panose="02020900000000000000" pitchFamily="18" charset="-122"/>
              <a:ea typeface="思源宋体 Heavy" panose="02020900000000000000" pitchFamily="18" charset="-122"/>
              <a:sym typeface="Century Gothic" panose="020B0502020202020204" pitchFamily="34" charset="0"/>
            </a:endParaRPr>
          </a:p>
        </p:txBody>
      </p:sp>
      <p:grpSp>
        <p:nvGrpSpPr>
          <p:cNvPr id="12" name="组合 84">
            <a:extLst>
              <a:ext uri="{FF2B5EF4-FFF2-40B4-BE49-F238E27FC236}">
                <a16:creationId xmlns:a16="http://schemas.microsoft.com/office/drawing/2014/main" xmlns="" id="{305D8ED5-DCBF-48CB-9680-0841DCE4818D}"/>
              </a:ext>
            </a:extLst>
          </p:cNvPr>
          <p:cNvGrpSpPr/>
          <p:nvPr/>
        </p:nvGrpSpPr>
        <p:grpSpPr>
          <a:xfrm>
            <a:off x="3866819" y="2333271"/>
            <a:ext cx="5132088" cy="1698810"/>
            <a:chOff x="2887745" y="2245454"/>
            <a:chExt cx="5132088" cy="2082973"/>
          </a:xfrm>
        </p:grpSpPr>
        <p:cxnSp>
          <p:nvCxnSpPr>
            <p:cNvPr id="13" name="Straight Connector 37">
              <a:extLst>
                <a:ext uri="{FF2B5EF4-FFF2-40B4-BE49-F238E27FC236}">
                  <a16:creationId xmlns:a16="http://schemas.microsoft.com/office/drawing/2014/main" xmlns="" id="{3DEAD87F-B4CF-4ACF-966C-80776A5CC165}"/>
                </a:ext>
              </a:extLst>
            </p:cNvPr>
            <p:cNvCxnSpPr>
              <a:cxnSpLocks/>
            </p:cNvCxnSpPr>
            <p:nvPr/>
          </p:nvCxnSpPr>
          <p:spPr>
            <a:xfrm>
              <a:off x="2887745" y="2559906"/>
              <a:ext cx="12265" cy="1512543"/>
            </a:xfrm>
            <a:prstGeom prst="line">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4" name="Straight Connector 41">
              <a:extLst>
                <a:ext uri="{FF2B5EF4-FFF2-40B4-BE49-F238E27FC236}">
                  <a16:creationId xmlns:a16="http://schemas.microsoft.com/office/drawing/2014/main" xmlns="" id="{EF6D13E5-7D5D-40BB-A2E8-AD89E5D07403}"/>
                </a:ext>
              </a:extLst>
            </p:cNvPr>
            <p:cNvCxnSpPr>
              <a:cxnSpLocks/>
            </p:cNvCxnSpPr>
            <p:nvPr/>
          </p:nvCxnSpPr>
          <p:spPr>
            <a:xfrm>
              <a:off x="5477560" y="2258281"/>
              <a:ext cx="0" cy="2070146"/>
            </a:xfrm>
            <a:prstGeom prst="line">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Straight Connector 45">
              <a:extLst>
                <a:ext uri="{FF2B5EF4-FFF2-40B4-BE49-F238E27FC236}">
                  <a16:creationId xmlns:a16="http://schemas.microsoft.com/office/drawing/2014/main" xmlns="" id="{3B75DA8C-F6B5-43DF-A65D-3DBB2A7A6E93}"/>
                </a:ext>
              </a:extLst>
            </p:cNvPr>
            <p:cNvCxnSpPr>
              <a:cxnSpLocks/>
            </p:cNvCxnSpPr>
            <p:nvPr/>
          </p:nvCxnSpPr>
          <p:spPr>
            <a:xfrm>
              <a:off x="8019833" y="2245454"/>
              <a:ext cx="0" cy="1840320"/>
            </a:xfrm>
            <a:prstGeom prst="line">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16" name="组合 1">
            <a:extLst>
              <a:ext uri="{FF2B5EF4-FFF2-40B4-BE49-F238E27FC236}">
                <a16:creationId xmlns:a16="http://schemas.microsoft.com/office/drawing/2014/main" xmlns="" id="{1D06A334-C42D-4502-908F-811DD5DAB43F}"/>
              </a:ext>
            </a:extLst>
          </p:cNvPr>
          <p:cNvGrpSpPr/>
          <p:nvPr/>
        </p:nvGrpSpPr>
        <p:grpSpPr>
          <a:xfrm>
            <a:off x="2624806" y="2567292"/>
            <a:ext cx="5102506" cy="1012071"/>
            <a:chOff x="4181289" y="3418300"/>
            <a:chExt cx="5102506" cy="1012071"/>
          </a:xfrm>
        </p:grpSpPr>
        <p:cxnSp>
          <p:nvCxnSpPr>
            <p:cNvPr id="17" name="Straight Connector 39">
              <a:extLst>
                <a:ext uri="{FF2B5EF4-FFF2-40B4-BE49-F238E27FC236}">
                  <a16:creationId xmlns:a16="http://schemas.microsoft.com/office/drawing/2014/main" xmlns="" id="{1D138974-4A08-4BC3-B62D-CB1E46D600E6}"/>
                </a:ext>
              </a:extLst>
            </p:cNvPr>
            <p:cNvCxnSpPr/>
            <p:nvPr/>
          </p:nvCxnSpPr>
          <p:spPr>
            <a:xfrm rot="5400000">
              <a:off x="3937393" y="4183748"/>
              <a:ext cx="490519" cy="2728"/>
            </a:xfrm>
            <a:prstGeom prst="line">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Straight Connector 43">
              <a:extLst>
                <a:ext uri="{FF2B5EF4-FFF2-40B4-BE49-F238E27FC236}">
                  <a16:creationId xmlns:a16="http://schemas.microsoft.com/office/drawing/2014/main" xmlns="" id="{8ABC94FA-8544-4EB9-BCB8-05BACD259CBC}"/>
                </a:ext>
              </a:extLst>
            </p:cNvPr>
            <p:cNvCxnSpPr/>
            <p:nvPr/>
          </p:nvCxnSpPr>
          <p:spPr>
            <a:xfrm rot="5400000">
              <a:off x="6502095" y="3662196"/>
              <a:ext cx="490519" cy="2728"/>
            </a:xfrm>
            <a:prstGeom prst="line">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9" name="Straight Connector 47">
              <a:extLst>
                <a:ext uri="{FF2B5EF4-FFF2-40B4-BE49-F238E27FC236}">
                  <a16:creationId xmlns:a16="http://schemas.microsoft.com/office/drawing/2014/main" xmlns="" id="{EAF77BA1-0B75-4517-9BA1-13871D7FC421}"/>
                </a:ext>
              </a:extLst>
            </p:cNvPr>
            <p:cNvCxnSpPr/>
            <p:nvPr/>
          </p:nvCxnSpPr>
          <p:spPr>
            <a:xfrm rot="5400000">
              <a:off x="9037171" y="3930787"/>
              <a:ext cx="490519" cy="2728"/>
            </a:xfrm>
            <a:prstGeom prst="line">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20" name="ïŝ1íḍè">
            <a:extLst>
              <a:ext uri="{FF2B5EF4-FFF2-40B4-BE49-F238E27FC236}">
                <a16:creationId xmlns:a16="http://schemas.microsoft.com/office/drawing/2014/main" xmlns="" id="{A2B31C51-F443-45D0-A9A6-9A28E51AA8B5}"/>
              </a:ext>
            </a:extLst>
          </p:cNvPr>
          <p:cNvSpPr txBox="1"/>
          <p:nvPr/>
        </p:nvSpPr>
        <p:spPr>
          <a:xfrm>
            <a:off x="2247420" y="2681320"/>
            <a:ext cx="771081" cy="338538"/>
          </a:xfrm>
          <a:prstGeom prst="rect">
            <a:avLst/>
          </a:prstGeom>
          <a:noFill/>
        </p:spPr>
        <p:txBody>
          <a:bodyPr wrap="none">
            <a:noAutofit/>
          </a:bodyPr>
          <a:lstStyle/>
          <a:p>
            <a:pPr algn="ctr" defTabSz="457200">
              <a:defRPr/>
            </a:pPr>
            <a:r>
              <a:rPr lang="en-US" sz="1600" b="1" i="1" dirty="0">
                <a:solidFill>
                  <a:srgbClr val="2E3F55"/>
                </a:solidFill>
                <a:latin typeface="思源宋体 Heavy" panose="02020900000000000000" pitchFamily="18" charset="-122"/>
                <a:ea typeface="思源宋体 Heavy" panose="02020900000000000000" pitchFamily="18" charset="-122"/>
                <a:sym typeface="Century Gothic" panose="020B0502020202020204" pitchFamily="34" charset="0"/>
              </a:rPr>
              <a:t>70%</a:t>
            </a:r>
          </a:p>
        </p:txBody>
      </p:sp>
      <p:sp>
        <p:nvSpPr>
          <p:cNvPr id="21" name="îṣľiḑè">
            <a:extLst>
              <a:ext uri="{FF2B5EF4-FFF2-40B4-BE49-F238E27FC236}">
                <a16:creationId xmlns:a16="http://schemas.microsoft.com/office/drawing/2014/main" xmlns="" id="{D50D96E2-67F9-4DD0-BC5C-51674C3425C4}"/>
              </a:ext>
            </a:extLst>
          </p:cNvPr>
          <p:cNvSpPr txBox="1"/>
          <p:nvPr/>
        </p:nvSpPr>
        <p:spPr>
          <a:xfrm>
            <a:off x="3469186" y="2192509"/>
            <a:ext cx="771081" cy="338538"/>
          </a:xfrm>
          <a:prstGeom prst="rect">
            <a:avLst/>
          </a:prstGeom>
          <a:noFill/>
        </p:spPr>
        <p:txBody>
          <a:bodyPr wrap="none">
            <a:noAutofit/>
          </a:bodyPr>
          <a:lstStyle/>
          <a:p>
            <a:pPr algn="ctr" defTabSz="457200">
              <a:defRPr/>
            </a:pPr>
            <a:r>
              <a:rPr lang="en-US" sz="1600" b="1" i="1" dirty="0">
                <a:solidFill>
                  <a:srgbClr val="2E3F55"/>
                </a:solidFill>
                <a:latin typeface="思源宋体 Heavy" panose="02020900000000000000" pitchFamily="18" charset="-122"/>
                <a:ea typeface="思源宋体 Heavy" panose="02020900000000000000" pitchFamily="18" charset="-122"/>
                <a:sym typeface="Century Gothic" panose="020B0502020202020204" pitchFamily="34" charset="0"/>
              </a:rPr>
              <a:t>60%</a:t>
            </a:r>
          </a:p>
        </p:txBody>
      </p:sp>
      <p:sp>
        <p:nvSpPr>
          <p:cNvPr id="22" name="î$ľïḑe">
            <a:extLst>
              <a:ext uri="{FF2B5EF4-FFF2-40B4-BE49-F238E27FC236}">
                <a16:creationId xmlns:a16="http://schemas.microsoft.com/office/drawing/2014/main" xmlns="" id="{633354DE-57DC-4933-9B61-1DC82759A26E}"/>
              </a:ext>
            </a:extLst>
          </p:cNvPr>
          <p:cNvSpPr txBox="1"/>
          <p:nvPr/>
        </p:nvSpPr>
        <p:spPr>
          <a:xfrm>
            <a:off x="4803966" y="2201413"/>
            <a:ext cx="771081" cy="338538"/>
          </a:xfrm>
          <a:prstGeom prst="rect">
            <a:avLst/>
          </a:prstGeom>
          <a:noFill/>
        </p:spPr>
        <p:txBody>
          <a:bodyPr wrap="none">
            <a:noAutofit/>
          </a:bodyPr>
          <a:lstStyle/>
          <a:p>
            <a:pPr algn="ctr" defTabSz="457200">
              <a:defRPr/>
            </a:pPr>
            <a:r>
              <a:rPr lang="en-US" sz="1600" b="1" i="1" dirty="0">
                <a:solidFill>
                  <a:srgbClr val="2E3F55"/>
                </a:solidFill>
                <a:latin typeface="思源宋体 Heavy" panose="02020900000000000000" pitchFamily="18" charset="-122"/>
                <a:ea typeface="思源宋体 Heavy" panose="02020900000000000000" pitchFamily="18" charset="-122"/>
                <a:sym typeface="Century Gothic" panose="020B0502020202020204" pitchFamily="34" charset="0"/>
              </a:rPr>
              <a:t>90%</a:t>
            </a:r>
          </a:p>
        </p:txBody>
      </p:sp>
      <p:sp>
        <p:nvSpPr>
          <p:cNvPr id="23" name="îsľîḋè">
            <a:extLst>
              <a:ext uri="{FF2B5EF4-FFF2-40B4-BE49-F238E27FC236}">
                <a16:creationId xmlns:a16="http://schemas.microsoft.com/office/drawing/2014/main" xmlns="" id="{8D9C7D23-6D0E-46A9-B86C-AC456DB59F66}"/>
              </a:ext>
            </a:extLst>
          </p:cNvPr>
          <p:cNvSpPr txBox="1"/>
          <p:nvPr/>
        </p:nvSpPr>
        <p:spPr>
          <a:xfrm>
            <a:off x="6063271" y="1906389"/>
            <a:ext cx="771081" cy="338538"/>
          </a:xfrm>
          <a:prstGeom prst="rect">
            <a:avLst/>
          </a:prstGeom>
          <a:noFill/>
        </p:spPr>
        <p:txBody>
          <a:bodyPr wrap="none">
            <a:noAutofit/>
          </a:bodyPr>
          <a:lstStyle/>
          <a:p>
            <a:pPr algn="ctr" defTabSz="457200">
              <a:defRPr/>
            </a:pPr>
            <a:r>
              <a:rPr lang="en-US" sz="1600" b="1" i="1" dirty="0">
                <a:solidFill>
                  <a:srgbClr val="2E3F55"/>
                </a:solidFill>
                <a:latin typeface="思源宋体 Heavy" panose="02020900000000000000" pitchFamily="18" charset="-122"/>
                <a:ea typeface="思源宋体 Heavy" panose="02020900000000000000" pitchFamily="18" charset="-122"/>
                <a:sym typeface="Century Gothic" panose="020B0502020202020204" pitchFamily="34" charset="0"/>
              </a:rPr>
              <a:t>45%</a:t>
            </a:r>
          </a:p>
        </p:txBody>
      </p:sp>
      <p:sp>
        <p:nvSpPr>
          <p:cNvPr id="24" name="í$ľïde">
            <a:extLst>
              <a:ext uri="{FF2B5EF4-FFF2-40B4-BE49-F238E27FC236}">
                <a16:creationId xmlns:a16="http://schemas.microsoft.com/office/drawing/2014/main" xmlns="" id="{EA089868-378F-4149-A4C6-428E8B4D734D}"/>
              </a:ext>
            </a:extLst>
          </p:cNvPr>
          <p:cNvSpPr txBox="1"/>
          <p:nvPr/>
        </p:nvSpPr>
        <p:spPr>
          <a:xfrm>
            <a:off x="7333535" y="2396633"/>
            <a:ext cx="771081" cy="338538"/>
          </a:xfrm>
          <a:prstGeom prst="rect">
            <a:avLst/>
          </a:prstGeom>
          <a:noFill/>
        </p:spPr>
        <p:txBody>
          <a:bodyPr wrap="none">
            <a:noAutofit/>
          </a:bodyPr>
          <a:lstStyle/>
          <a:p>
            <a:pPr algn="ctr" defTabSz="457200">
              <a:defRPr/>
            </a:pPr>
            <a:r>
              <a:rPr lang="en-US" sz="1600" b="1" i="1" dirty="0">
                <a:solidFill>
                  <a:srgbClr val="2E3F55"/>
                </a:solidFill>
                <a:latin typeface="思源宋体 Heavy" panose="02020900000000000000" pitchFamily="18" charset="-122"/>
                <a:ea typeface="思源宋体 Heavy" panose="02020900000000000000" pitchFamily="18" charset="-122"/>
                <a:sym typeface="Century Gothic" panose="020B0502020202020204" pitchFamily="34" charset="0"/>
              </a:rPr>
              <a:t>80%</a:t>
            </a:r>
          </a:p>
        </p:txBody>
      </p:sp>
      <p:sp>
        <p:nvSpPr>
          <p:cNvPr id="25" name="íṡľïḑê">
            <a:extLst>
              <a:ext uri="{FF2B5EF4-FFF2-40B4-BE49-F238E27FC236}">
                <a16:creationId xmlns:a16="http://schemas.microsoft.com/office/drawing/2014/main" xmlns="" id="{3B0E17F3-EA6F-40C6-8A00-395C92FF6944}"/>
              </a:ext>
            </a:extLst>
          </p:cNvPr>
          <p:cNvSpPr txBox="1"/>
          <p:nvPr/>
        </p:nvSpPr>
        <p:spPr>
          <a:xfrm>
            <a:off x="8616927" y="1758154"/>
            <a:ext cx="771081" cy="338538"/>
          </a:xfrm>
          <a:prstGeom prst="rect">
            <a:avLst/>
          </a:prstGeom>
          <a:noFill/>
        </p:spPr>
        <p:txBody>
          <a:bodyPr wrap="none">
            <a:noAutofit/>
          </a:bodyPr>
          <a:lstStyle/>
          <a:p>
            <a:pPr algn="ctr" defTabSz="457200">
              <a:defRPr/>
            </a:pPr>
            <a:r>
              <a:rPr lang="en-US" sz="1600" b="1" i="1" dirty="0">
                <a:solidFill>
                  <a:srgbClr val="2E3F55"/>
                </a:solidFill>
                <a:latin typeface="思源宋体 Heavy" panose="02020900000000000000" pitchFamily="18" charset="-122"/>
                <a:ea typeface="思源宋体 Heavy" panose="02020900000000000000" pitchFamily="18" charset="-122"/>
                <a:sym typeface="Century Gothic" panose="020B0502020202020204" pitchFamily="34" charset="0"/>
              </a:rPr>
              <a:t>50%</a:t>
            </a:r>
          </a:p>
        </p:txBody>
      </p:sp>
      <p:cxnSp>
        <p:nvCxnSpPr>
          <p:cNvPr id="26" name="直接连接符 25">
            <a:extLst>
              <a:ext uri="{FF2B5EF4-FFF2-40B4-BE49-F238E27FC236}">
                <a16:creationId xmlns:a16="http://schemas.microsoft.com/office/drawing/2014/main" xmlns="" id="{D9370C72-68A4-4215-8A88-CDC1FD4FEF3D}"/>
              </a:ext>
            </a:extLst>
          </p:cNvPr>
          <p:cNvCxnSpPr>
            <a:cxnSpLocks/>
          </p:cNvCxnSpPr>
          <p:nvPr/>
        </p:nvCxnSpPr>
        <p:spPr>
          <a:xfrm>
            <a:off x="217540" y="5331257"/>
            <a:ext cx="11741098"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xmlns="" id="{08CD5BC7-51FD-43DB-8F89-C44C8BD57F07}"/>
              </a:ext>
            </a:extLst>
          </p:cNvPr>
          <p:cNvSpPr/>
          <p:nvPr/>
        </p:nvSpPr>
        <p:spPr>
          <a:xfrm>
            <a:off x="2827305" y="5634282"/>
            <a:ext cx="7908011" cy="613822"/>
          </a:xfrm>
          <a:prstGeom prst="rect">
            <a:avLst/>
          </a:prstGeom>
        </p:spPr>
        <p:txBody>
          <a:bodyPr wrap="square">
            <a:spAutoFit/>
          </a:bodyPr>
          <a:lstStyle/>
          <a:p>
            <a:pPr defTabSz="457200">
              <a:lnSpc>
                <a:spcPct val="150000"/>
              </a:lnSpc>
              <a:defRPr/>
            </a:pPr>
            <a:r>
              <a:rPr lang="zh-CN" altLang="en-US" sz="1200" dirty="0">
                <a:solidFill>
                  <a:srgbClr val="2E3F55"/>
                </a:solidFill>
                <a:latin typeface="思源宋体 Heavy" panose="02020900000000000000" pitchFamily="18" charset="-122"/>
                <a:ea typeface="思源宋体 Heavy" panose="02020900000000000000" pitchFamily="18" charset="-122"/>
                <a:sym typeface="Century Gothic" panose="020B0502020202020204" pitchFamily="34" charset="0"/>
              </a:rPr>
              <a:t>点击输入简要文字内容，文字内容需概括精炼，言简意赅的说明分项内容。点击输入简要文字内容，文字内容需概括精炼，言简意赅的说明分项内容。点击输入简要文字内容，文字内容需概括精炼，</a:t>
            </a:r>
            <a:endParaRPr lang="en-US" altLang="zh-CN" sz="1200" dirty="0">
              <a:solidFill>
                <a:srgbClr val="2E3F55"/>
              </a:solidFill>
              <a:latin typeface="思源宋体 Heavy" panose="02020900000000000000" pitchFamily="18" charset="-122"/>
              <a:ea typeface="思源宋体 Heavy" panose="02020900000000000000" pitchFamily="18" charset="-122"/>
              <a:sym typeface="Century Gothic" panose="020B0502020202020204" pitchFamily="34" charset="0"/>
            </a:endParaRPr>
          </a:p>
        </p:txBody>
      </p:sp>
      <p:sp>
        <p:nvSpPr>
          <p:cNvPr id="28" name="pie-graphic-symbol-for-business-stats_44639">
            <a:extLst>
              <a:ext uri="{FF2B5EF4-FFF2-40B4-BE49-F238E27FC236}">
                <a16:creationId xmlns:a16="http://schemas.microsoft.com/office/drawing/2014/main" xmlns="" id="{212F9551-189B-458F-9083-FC2A8D1CDB1C}"/>
              </a:ext>
            </a:extLst>
          </p:cNvPr>
          <p:cNvSpPr>
            <a:spLocks noChangeAspect="1"/>
          </p:cNvSpPr>
          <p:nvPr/>
        </p:nvSpPr>
        <p:spPr bwMode="auto">
          <a:xfrm>
            <a:off x="1354243" y="5550305"/>
            <a:ext cx="885021" cy="884051"/>
          </a:xfrm>
          <a:custGeom>
            <a:avLst/>
            <a:gdLst>
              <a:gd name="T0" fmla="*/ 199 w 439"/>
              <a:gd name="T1" fmla="*/ 199 h 439"/>
              <a:gd name="T2" fmla="*/ 0 w 439"/>
              <a:gd name="T3" fmla="*/ 199 h 439"/>
              <a:gd name="T4" fmla="*/ 199 w 439"/>
              <a:gd name="T5" fmla="*/ 0 h 439"/>
              <a:gd name="T6" fmla="*/ 199 w 439"/>
              <a:gd name="T7" fmla="*/ 199 h 439"/>
              <a:gd name="T8" fmla="*/ 239 w 439"/>
              <a:gd name="T9" fmla="*/ 0 h 439"/>
              <a:gd name="T10" fmla="*/ 239 w 439"/>
              <a:gd name="T11" fmla="*/ 219 h 439"/>
              <a:gd name="T12" fmla="*/ 219 w 439"/>
              <a:gd name="T13" fmla="*/ 239 h 439"/>
              <a:gd name="T14" fmla="*/ 0 w 439"/>
              <a:gd name="T15" fmla="*/ 239 h 439"/>
              <a:gd name="T16" fmla="*/ 219 w 439"/>
              <a:gd name="T17" fmla="*/ 439 h 439"/>
              <a:gd name="T18" fmla="*/ 439 w 439"/>
              <a:gd name="T19" fmla="*/ 219 h 439"/>
              <a:gd name="T20" fmla="*/ 239 w 439"/>
              <a:gd name="T21" fmla="*/ 0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9" h="439">
                <a:moveTo>
                  <a:pt x="199" y="199"/>
                </a:moveTo>
                <a:lnTo>
                  <a:pt x="0" y="199"/>
                </a:lnTo>
                <a:cubicBezTo>
                  <a:pt x="10" y="93"/>
                  <a:pt x="93" y="10"/>
                  <a:pt x="199" y="0"/>
                </a:cubicBezTo>
                <a:lnTo>
                  <a:pt x="199" y="199"/>
                </a:lnTo>
                <a:close/>
                <a:moveTo>
                  <a:pt x="239" y="0"/>
                </a:moveTo>
                <a:lnTo>
                  <a:pt x="239" y="219"/>
                </a:lnTo>
                <a:cubicBezTo>
                  <a:pt x="239" y="230"/>
                  <a:pt x="230" y="239"/>
                  <a:pt x="219" y="239"/>
                </a:cubicBezTo>
                <a:lnTo>
                  <a:pt x="0" y="239"/>
                </a:lnTo>
                <a:cubicBezTo>
                  <a:pt x="10" y="351"/>
                  <a:pt x="104" y="439"/>
                  <a:pt x="219" y="439"/>
                </a:cubicBezTo>
                <a:cubicBezTo>
                  <a:pt x="340" y="439"/>
                  <a:pt x="439" y="340"/>
                  <a:pt x="439" y="219"/>
                </a:cubicBezTo>
                <a:cubicBezTo>
                  <a:pt x="439" y="104"/>
                  <a:pt x="351" y="10"/>
                  <a:pt x="239" y="0"/>
                </a:cubicBezTo>
                <a:close/>
              </a:path>
            </a:pathLst>
          </a:custGeom>
          <a:solidFill>
            <a:srgbClr val="D0A793"/>
          </a:solidFill>
          <a:ln>
            <a:noFill/>
          </a:ln>
        </p:spPr>
        <p:txBody>
          <a:bodyPr/>
          <a:lstStyle/>
          <a:p>
            <a:pPr>
              <a:defRPr/>
            </a:pPr>
            <a:endParaRPr lang="zh-CN" altLang="en-US">
              <a:solidFill>
                <a:srgbClr val="2E3F55"/>
              </a:solidFill>
              <a:latin typeface="思源宋体 Heavy" panose="02020900000000000000" pitchFamily="18" charset="-122"/>
              <a:ea typeface="思源宋体 Heavy" panose="02020900000000000000" pitchFamily="18" charset="-122"/>
              <a:sym typeface="Century Gothic" panose="020B0502020202020204" pitchFamily="34" charset="0"/>
            </a:endParaRPr>
          </a:p>
        </p:txBody>
      </p:sp>
      <p:cxnSp>
        <p:nvCxnSpPr>
          <p:cNvPr id="29" name="直接连接符 28">
            <a:extLst>
              <a:ext uri="{FF2B5EF4-FFF2-40B4-BE49-F238E27FC236}">
                <a16:creationId xmlns:a16="http://schemas.microsoft.com/office/drawing/2014/main" xmlns="" id="{BBAF7B9C-DF19-45B0-B28A-D57ADEFDD352}"/>
              </a:ext>
            </a:extLst>
          </p:cNvPr>
          <p:cNvCxnSpPr/>
          <p:nvPr/>
        </p:nvCxnSpPr>
        <p:spPr>
          <a:xfrm>
            <a:off x="2673478" y="5607893"/>
            <a:ext cx="0" cy="85594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8391928"/>
      </p:ext>
    </p:extLst>
  </p:cSld>
  <p:clrMapOvr>
    <a:masterClrMapping/>
  </p:clrMapOvr>
  <mc:AlternateContent xmlns:mc="http://schemas.openxmlformats.org/markup-compatibility/2006" xmlns:p15="http://schemas.microsoft.com/office/powerpoint/2012/main">
    <mc:Choice Requires="p15">
      <p:transition spd="slow" advTm="3000">
        <p15:prstTrans prst="drap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down)">
                                      <p:cBhvr>
                                        <p:cTn id="26" dur="500"/>
                                        <p:tgtEl>
                                          <p:spTgt spid="11"/>
                                        </p:tgtEl>
                                      </p:cBhvr>
                                    </p:animEffect>
                                  </p:childTnLst>
                                </p:cTn>
                              </p:par>
                            </p:childTnLst>
                          </p:cTn>
                        </p:par>
                        <p:par>
                          <p:cTn id="27" fill="hold">
                            <p:stCondLst>
                              <p:cond delay="1000"/>
                            </p:stCondLst>
                            <p:childTnLst>
                              <p:par>
                                <p:cTn id="28" presetID="16" presetClass="entr" presetSubtype="26"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arn(inHorizontal)">
                                      <p:cBhvr>
                                        <p:cTn id="30" dur="500"/>
                                        <p:tgtEl>
                                          <p:spTgt spid="12"/>
                                        </p:tgtEl>
                                      </p:cBhvr>
                                    </p:animEffect>
                                  </p:childTnLst>
                                </p:cTn>
                              </p:par>
                              <p:par>
                                <p:cTn id="31" presetID="16" presetClass="entr" presetSubtype="26"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barn(inHorizontal)">
                                      <p:cBhvr>
                                        <p:cTn id="33" dur="500"/>
                                        <p:tgtEl>
                                          <p:spTgt spid="16"/>
                                        </p:tgtEl>
                                      </p:cBhvr>
                                    </p:animEffect>
                                  </p:childTnLst>
                                </p:cTn>
                              </p:par>
                            </p:childTnLst>
                          </p:cTn>
                        </p:par>
                        <p:par>
                          <p:cTn id="34" fill="hold">
                            <p:stCondLst>
                              <p:cond delay="1500"/>
                            </p:stCondLst>
                            <p:childTnLst>
                              <p:par>
                                <p:cTn id="35" presetID="42" presetClass="entr" presetSubtype="0"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1000"/>
                                        <p:tgtEl>
                                          <p:spTgt spid="20"/>
                                        </p:tgtEl>
                                      </p:cBhvr>
                                    </p:animEffect>
                                    <p:anim calcmode="lin" valueType="num">
                                      <p:cBhvr>
                                        <p:cTn id="38" dur="1000" fill="hold"/>
                                        <p:tgtEl>
                                          <p:spTgt spid="20"/>
                                        </p:tgtEl>
                                        <p:attrNameLst>
                                          <p:attrName>ppt_x</p:attrName>
                                        </p:attrNameLst>
                                      </p:cBhvr>
                                      <p:tavLst>
                                        <p:tav tm="0">
                                          <p:val>
                                            <p:strVal val="#ppt_x"/>
                                          </p:val>
                                        </p:tav>
                                        <p:tav tm="100000">
                                          <p:val>
                                            <p:strVal val="#ppt_x"/>
                                          </p:val>
                                        </p:tav>
                                      </p:tavLst>
                                    </p:anim>
                                    <p:anim calcmode="lin" valueType="num">
                                      <p:cBhvr>
                                        <p:cTn id="39" dur="1000" fill="hold"/>
                                        <p:tgtEl>
                                          <p:spTgt spid="2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1000"/>
                                        <p:tgtEl>
                                          <p:spTgt spid="21"/>
                                        </p:tgtEl>
                                      </p:cBhvr>
                                    </p:animEffect>
                                    <p:anim calcmode="lin" valueType="num">
                                      <p:cBhvr>
                                        <p:cTn id="43" dur="1000" fill="hold"/>
                                        <p:tgtEl>
                                          <p:spTgt spid="21"/>
                                        </p:tgtEl>
                                        <p:attrNameLst>
                                          <p:attrName>ppt_x</p:attrName>
                                        </p:attrNameLst>
                                      </p:cBhvr>
                                      <p:tavLst>
                                        <p:tav tm="0">
                                          <p:val>
                                            <p:strVal val="#ppt_x"/>
                                          </p:val>
                                        </p:tav>
                                        <p:tav tm="100000">
                                          <p:val>
                                            <p:strVal val="#ppt_x"/>
                                          </p:val>
                                        </p:tav>
                                      </p:tavLst>
                                    </p:anim>
                                    <p:anim calcmode="lin" valueType="num">
                                      <p:cBhvr>
                                        <p:cTn id="44" dur="1000" fill="hold"/>
                                        <p:tgtEl>
                                          <p:spTgt spid="2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1000"/>
                                        <p:tgtEl>
                                          <p:spTgt spid="22"/>
                                        </p:tgtEl>
                                      </p:cBhvr>
                                    </p:animEffect>
                                    <p:anim calcmode="lin" valueType="num">
                                      <p:cBhvr>
                                        <p:cTn id="48" dur="1000" fill="hold"/>
                                        <p:tgtEl>
                                          <p:spTgt spid="22"/>
                                        </p:tgtEl>
                                        <p:attrNameLst>
                                          <p:attrName>ppt_x</p:attrName>
                                        </p:attrNameLst>
                                      </p:cBhvr>
                                      <p:tavLst>
                                        <p:tav tm="0">
                                          <p:val>
                                            <p:strVal val="#ppt_x"/>
                                          </p:val>
                                        </p:tav>
                                        <p:tav tm="100000">
                                          <p:val>
                                            <p:strVal val="#ppt_x"/>
                                          </p:val>
                                        </p:tav>
                                      </p:tavLst>
                                    </p:anim>
                                    <p:anim calcmode="lin" valueType="num">
                                      <p:cBhvr>
                                        <p:cTn id="49" dur="1000" fill="hold"/>
                                        <p:tgtEl>
                                          <p:spTgt spid="2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1000"/>
                                        <p:tgtEl>
                                          <p:spTgt spid="23"/>
                                        </p:tgtEl>
                                      </p:cBhvr>
                                    </p:animEffect>
                                    <p:anim calcmode="lin" valueType="num">
                                      <p:cBhvr>
                                        <p:cTn id="53" dur="1000" fill="hold"/>
                                        <p:tgtEl>
                                          <p:spTgt spid="23"/>
                                        </p:tgtEl>
                                        <p:attrNameLst>
                                          <p:attrName>ppt_x</p:attrName>
                                        </p:attrNameLst>
                                      </p:cBhvr>
                                      <p:tavLst>
                                        <p:tav tm="0">
                                          <p:val>
                                            <p:strVal val="#ppt_x"/>
                                          </p:val>
                                        </p:tav>
                                        <p:tav tm="100000">
                                          <p:val>
                                            <p:strVal val="#ppt_x"/>
                                          </p:val>
                                        </p:tav>
                                      </p:tavLst>
                                    </p:anim>
                                    <p:anim calcmode="lin" valueType="num">
                                      <p:cBhvr>
                                        <p:cTn id="54" dur="1000" fill="hold"/>
                                        <p:tgtEl>
                                          <p:spTgt spid="2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1000"/>
                                        <p:tgtEl>
                                          <p:spTgt spid="24"/>
                                        </p:tgtEl>
                                      </p:cBhvr>
                                    </p:animEffect>
                                    <p:anim calcmode="lin" valueType="num">
                                      <p:cBhvr>
                                        <p:cTn id="58" dur="1000" fill="hold"/>
                                        <p:tgtEl>
                                          <p:spTgt spid="24"/>
                                        </p:tgtEl>
                                        <p:attrNameLst>
                                          <p:attrName>ppt_x</p:attrName>
                                        </p:attrNameLst>
                                      </p:cBhvr>
                                      <p:tavLst>
                                        <p:tav tm="0">
                                          <p:val>
                                            <p:strVal val="#ppt_x"/>
                                          </p:val>
                                        </p:tav>
                                        <p:tav tm="100000">
                                          <p:val>
                                            <p:strVal val="#ppt_x"/>
                                          </p:val>
                                        </p:tav>
                                      </p:tavLst>
                                    </p:anim>
                                    <p:anim calcmode="lin" valueType="num">
                                      <p:cBhvr>
                                        <p:cTn id="59" dur="1000" fill="hold"/>
                                        <p:tgtEl>
                                          <p:spTgt spid="24"/>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fade">
                                      <p:cBhvr>
                                        <p:cTn id="62" dur="1000"/>
                                        <p:tgtEl>
                                          <p:spTgt spid="25"/>
                                        </p:tgtEl>
                                      </p:cBhvr>
                                    </p:animEffect>
                                    <p:anim calcmode="lin" valueType="num">
                                      <p:cBhvr>
                                        <p:cTn id="63" dur="1000" fill="hold"/>
                                        <p:tgtEl>
                                          <p:spTgt spid="25"/>
                                        </p:tgtEl>
                                        <p:attrNameLst>
                                          <p:attrName>ppt_x</p:attrName>
                                        </p:attrNameLst>
                                      </p:cBhvr>
                                      <p:tavLst>
                                        <p:tav tm="0">
                                          <p:val>
                                            <p:strVal val="#ppt_x"/>
                                          </p:val>
                                        </p:tav>
                                        <p:tav tm="100000">
                                          <p:val>
                                            <p:strVal val="#ppt_x"/>
                                          </p:val>
                                        </p:tav>
                                      </p:tavLst>
                                    </p:anim>
                                    <p:anim calcmode="lin" valueType="num">
                                      <p:cBhvr>
                                        <p:cTn id="64" dur="1000" fill="hold"/>
                                        <p:tgtEl>
                                          <p:spTgt spid="25"/>
                                        </p:tgtEl>
                                        <p:attrNameLst>
                                          <p:attrName>ppt_y</p:attrName>
                                        </p:attrNameLst>
                                      </p:cBhvr>
                                      <p:tavLst>
                                        <p:tav tm="0">
                                          <p:val>
                                            <p:strVal val="#ppt_y+.1"/>
                                          </p:val>
                                        </p:tav>
                                        <p:tav tm="100000">
                                          <p:val>
                                            <p:strVal val="#ppt_y"/>
                                          </p:val>
                                        </p:tav>
                                      </p:tavLst>
                                    </p:anim>
                                  </p:childTnLst>
                                </p:cTn>
                              </p:par>
                            </p:childTnLst>
                          </p:cTn>
                        </p:par>
                        <p:par>
                          <p:cTn id="65" fill="hold">
                            <p:stCondLst>
                              <p:cond delay="2500"/>
                            </p:stCondLst>
                            <p:childTnLst>
                              <p:par>
                                <p:cTn id="66" presetID="49" presetClass="entr" presetSubtype="0" decel="100000" fill="hold" nodeType="afterEffect">
                                  <p:stCondLst>
                                    <p:cond delay="0"/>
                                  </p:stCondLst>
                                  <p:childTnLst>
                                    <p:set>
                                      <p:cBhvr>
                                        <p:cTn id="67" dur="1" fill="hold">
                                          <p:stCondLst>
                                            <p:cond delay="0"/>
                                          </p:stCondLst>
                                        </p:cTn>
                                        <p:tgtEl>
                                          <p:spTgt spid="28"/>
                                        </p:tgtEl>
                                        <p:attrNameLst>
                                          <p:attrName>style.visibility</p:attrName>
                                        </p:attrNameLst>
                                      </p:cBhvr>
                                      <p:to>
                                        <p:strVal val="visible"/>
                                      </p:to>
                                    </p:set>
                                    <p:anim calcmode="lin" valueType="num">
                                      <p:cBhvr>
                                        <p:cTn id="68" dur="500" fill="hold"/>
                                        <p:tgtEl>
                                          <p:spTgt spid="28"/>
                                        </p:tgtEl>
                                        <p:attrNameLst>
                                          <p:attrName>ppt_w</p:attrName>
                                        </p:attrNameLst>
                                      </p:cBhvr>
                                      <p:tavLst>
                                        <p:tav tm="0">
                                          <p:val>
                                            <p:fltVal val="0"/>
                                          </p:val>
                                        </p:tav>
                                        <p:tav tm="100000">
                                          <p:val>
                                            <p:strVal val="#ppt_w"/>
                                          </p:val>
                                        </p:tav>
                                      </p:tavLst>
                                    </p:anim>
                                    <p:anim calcmode="lin" valueType="num">
                                      <p:cBhvr>
                                        <p:cTn id="69" dur="500" fill="hold"/>
                                        <p:tgtEl>
                                          <p:spTgt spid="28"/>
                                        </p:tgtEl>
                                        <p:attrNameLst>
                                          <p:attrName>ppt_h</p:attrName>
                                        </p:attrNameLst>
                                      </p:cBhvr>
                                      <p:tavLst>
                                        <p:tav tm="0">
                                          <p:val>
                                            <p:fltVal val="0"/>
                                          </p:val>
                                        </p:tav>
                                        <p:tav tm="100000">
                                          <p:val>
                                            <p:strVal val="#ppt_h"/>
                                          </p:val>
                                        </p:tav>
                                      </p:tavLst>
                                    </p:anim>
                                    <p:anim calcmode="lin" valueType="num">
                                      <p:cBhvr>
                                        <p:cTn id="70" dur="500" fill="hold"/>
                                        <p:tgtEl>
                                          <p:spTgt spid="28"/>
                                        </p:tgtEl>
                                        <p:attrNameLst>
                                          <p:attrName>style.rotation</p:attrName>
                                        </p:attrNameLst>
                                      </p:cBhvr>
                                      <p:tavLst>
                                        <p:tav tm="0">
                                          <p:val>
                                            <p:fltVal val="360"/>
                                          </p:val>
                                        </p:tav>
                                        <p:tav tm="100000">
                                          <p:val>
                                            <p:fltVal val="0"/>
                                          </p:val>
                                        </p:tav>
                                      </p:tavLst>
                                    </p:anim>
                                    <p:animEffect transition="in" filter="fade">
                                      <p:cBhvr>
                                        <p:cTn id="71" dur="500"/>
                                        <p:tgtEl>
                                          <p:spTgt spid="28"/>
                                        </p:tgtEl>
                                      </p:cBhvr>
                                    </p:animEffect>
                                  </p:childTnLst>
                                </p:cTn>
                              </p:par>
                            </p:childTnLst>
                          </p:cTn>
                        </p:par>
                        <p:par>
                          <p:cTn id="72" fill="hold">
                            <p:stCondLst>
                              <p:cond delay="3000"/>
                            </p:stCondLst>
                            <p:childTnLst>
                              <p:par>
                                <p:cTn id="73" presetID="37" presetClass="entr" presetSubtype="0" fill="hold" nodeType="after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fade">
                                      <p:cBhvr>
                                        <p:cTn id="75" dur="250"/>
                                        <p:tgtEl>
                                          <p:spTgt spid="29"/>
                                        </p:tgtEl>
                                      </p:cBhvr>
                                    </p:animEffect>
                                    <p:anim calcmode="lin" valueType="num">
                                      <p:cBhvr>
                                        <p:cTn id="76" dur="250" fill="hold"/>
                                        <p:tgtEl>
                                          <p:spTgt spid="29"/>
                                        </p:tgtEl>
                                        <p:attrNameLst>
                                          <p:attrName>ppt_x</p:attrName>
                                        </p:attrNameLst>
                                      </p:cBhvr>
                                      <p:tavLst>
                                        <p:tav tm="0">
                                          <p:val>
                                            <p:strVal val="#ppt_x"/>
                                          </p:val>
                                        </p:tav>
                                        <p:tav tm="100000">
                                          <p:val>
                                            <p:strVal val="#ppt_x"/>
                                          </p:val>
                                        </p:tav>
                                      </p:tavLst>
                                    </p:anim>
                                    <p:anim calcmode="lin" valueType="num">
                                      <p:cBhvr>
                                        <p:cTn id="77" dur="225" decel="100000" fill="hold"/>
                                        <p:tgtEl>
                                          <p:spTgt spid="29"/>
                                        </p:tgtEl>
                                        <p:attrNameLst>
                                          <p:attrName>ppt_y</p:attrName>
                                        </p:attrNameLst>
                                      </p:cBhvr>
                                      <p:tavLst>
                                        <p:tav tm="0">
                                          <p:val>
                                            <p:strVal val="#ppt_y+1"/>
                                          </p:val>
                                        </p:tav>
                                        <p:tav tm="100000">
                                          <p:val>
                                            <p:strVal val="#ppt_y-.03"/>
                                          </p:val>
                                        </p:tav>
                                      </p:tavLst>
                                    </p:anim>
                                    <p:anim calcmode="lin" valueType="num">
                                      <p:cBhvr>
                                        <p:cTn id="78" dur="25" accel="100000" fill="hold">
                                          <p:stCondLst>
                                            <p:cond delay="225"/>
                                          </p:stCondLst>
                                        </p:cTn>
                                        <p:tgtEl>
                                          <p:spTgt spid="29"/>
                                        </p:tgtEl>
                                        <p:attrNameLst>
                                          <p:attrName>ppt_y</p:attrName>
                                        </p:attrNameLst>
                                      </p:cBhvr>
                                      <p:tavLst>
                                        <p:tav tm="0">
                                          <p:val>
                                            <p:strVal val="#ppt_y-.03"/>
                                          </p:val>
                                        </p:tav>
                                        <p:tav tm="100000">
                                          <p:val>
                                            <p:strVal val="#ppt_y"/>
                                          </p:val>
                                        </p:tav>
                                      </p:tavLst>
                                    </p:anim>
                                  </p:childTnLst>
                                </p:cTn>
                              </p:par>
                            </p:childTnLst>
                          </p:cTn>
                        </p:par>
                        <p:par>
                          <p:cTn id="79" fill="hold">
                            <p:stCondLst>
                              <p:cond delay="3250"/>
                            </p:stCondLst>
                            <p:childTnLst>
                              <p:par>
                                <p:cTn id="80" presetID="10" presetClass="entr" presetSubtype="0" fill="hold" grpId="0" nodeType="afterEffect">
                                  <p:stCondLst>
                                    <p:cond delay="0"/>
                                  </p:stCondLst>
                                  <p:iterate type="lt">
                                    <p:tmPct val="1269"/>
                                  </p:iterate>
                                  <p:childTnLst>
                                    <p:set>
                                      <p:cBhvr>
                                        <p:cTn id="81" dur="1" fill="hold">
                                          <p:stCondLst>
                                            <p:cond delay="0"/>
                                          </p:stCondLst>
                                        </p:cTn>
                                        <p:tgtEl>
                                          <p:spTgt spid="27"/>
                                        </p:tgtEl>
                                        <p:attrNameLst>
                                          <p:attrName>style.visibility</p:attrName>
                                        </p:attrNameLst>
                                      </p:cBhvr>
                                      <p:to>
                                        <p:strVal val="visible"/>
                                      </p:to>
                                    </p:set>
                                    <p:animEffect transition="in" filter="fade">
                                      <p:cBhvr>
                                        <p:cTn id="8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1" grpId="0" animBg="1"/>
      <p:bldP spid="20" grpId="0"/>
      <p:bldP spid="21" grpId="0"/>
      <p:bldP spid="22" grpId="0"/>
      <p:bldP spid="23" grpId="0"/>
      <p:bldP spid="24" grpId="0"/>
      <p:bldP spid="25" grpId="0"/>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xmlns="" id="{FF61EFE7-9347-4C54-9188-A69B03278C21}"/>
              </a:ext>
            </a:extLst>
          </p:cNvPr>
          <p:cNvGrpSpPr/>
          <p:nvPr/>
        </p:nvGrpSpPr>
        <p:grpSpPr>
          <a:xfrm>
            <a:off x="182880" y="99919"/>
            <a:ext cx="3050526" cy="461665"/>
            <a:chOff x="182880" y="99919"/>
            <a:chExt cx="3050526" cy="461665"/>
          </a:xfrm>
        </p:grpSpPr>
        <p:sp>
          <p:nvSpPr>
            <p:cNvPr id="10" name="文本框 9">
              <a:extLst>
                <a:ext uri="{FF2B5EF4-FFF2-40B4-BE49-F238E27FC236}">
                  <a16:creationId xmlns:a16="http://schemas.microsoft.com/office/drawing/2014/main" xmlns="" id="{89525525-D76C-41BA-9E86-29D4CCC41CA1}"/>
                </a:ext>
              </a:extLst>
            </p:cNvPr>
            <p:cNvSpPr txBox="1"/>
            <p:nvPr/>
          </p:nvSpPr>
          <p:spPr>
            <a:xfrm>
              <a:off x="357400" y="99919"/>
              <a:ext cx="2876006" cy="461665"/>
            </a:xfrm>
            <a:prstGeom prst="rect">
              <a:avLst/>
            </a:prstGeom>
            <a:noFill/>
          </p:spPr>
          <p:txBody>
            <a:bodyPr wrap="square" rtlCol="0">
              <a:spAutoFit/>
            </a:bodyPr>
            <a:lstStyle/>
            <a:p>
              <a:r>
                <a:rPr lang="en-US" altLang="zh-CN" sz="2400" b="1" i="1" dirty="0">
                  <a:solidFill>
                    <a:srgbClr val="2E3F55"/>
                  </a:solidFill>
                  <a:latin typeface="Times New Roman" panose="02020603050405020304" pitchFamily="18" charset="0"/>
                  <a:cs typeface="Times New Roman" panose="02020603050405020304" pitchFamily="18" charset="0"/>
                </a:rPr>
                <a:t>Click to add the title</a:t>
              </a:r>
              <a:endParaRPr lang="zh-CN" altLang="en-US" sz="2400" b="1" i="1" dirty="0">
                <a:solidFill>
                  <a:srgbClr val="2E3F55"/>
                </a:solidFill>
                <a:latin typeface="Times New Roman" panose="02020603050405020304" pitchFamily="18" charset="0"/>
                <a:cs typeface="Times New Roman" panose="02020603050405020304" pitchFamily="18" charset="0"/>
              </a:endParaRPr>
            </a:p>
          </p:txBody>
        </p:sp>
        <p:sp>
          <p:nvSpPr>
            <p:cNvPr id="2" name="椭圆 1">
              <a:extLst>
                <a:ext uri="{FF2B5EF4-FFF2-40B4-BE49-F238E27FC236}">
                  <a16:creationId xmlns:a16="http://schemas.microsoft.com/office/drawing/2014/main" xmlns="" id="{145A2482-9997-4DD4-B639-D44A1F733E08}"/>
                </a:ext>
              </a:extLst>
            </p:cNvPr>
            <p:cNvSpPr/>
            <p:nvPr/>
          </p:nvSpPr>
          <p:spPr>
            <a:xfrm>
              <a:off x="182880" y="243492"/>
              <a:ext cx="174520" cy="174520"/>
            </a:xfrm>
            <a:prstGeom prst="ellipse">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右箭头 32">
            <a:extLst>
              <a:ext uri="{FF2B5EF4-FFF2-40B4-BE49-F238E27FC236}">
                <a16:creationId xmlns:a16="http://schemas.microsoft.com/office/drawing/2014/main" xmlns="" id="{74B08E68-A156-4BC9-AF1C-8B0B39F0159D}"/>
              </a:ext>
            </a:extLst>
          </p:cNvPr>
          <p:cNvSpPr/>
          <p:nvPr/>
        </p:nvSpPr>
        <p:spPr>
          <a:xfrm>
            <a:off x="6474712" y="2428731"/>
            <a:ext cx="2210246" cy="1108186"/>
          </a:xfrm>
          <a:prstGeom prst="rightArrow">
            <a:avLst/>
          </a:prstGeom>
          <a:solidFill>
            <a:srgbClr val="D0A79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539833" tIns="0" rIns="251922" bIns="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a:solidFill>
                  <a:prstClr val="white"/>
                </a:solidFill>
                <a:cs typeface="+mn-ea"/>
                <a:sym typeface="+mn-lt"/>
              </a:rPr>
              <a:t>Add the title here</a:t>
            </a:r>
          </a:p>
        </p:txBody>
      </p:sp>
      <p:sp>
        <p:nvSpPr>
          <p:cNvPr id="9" name="右箭头 37">
            <a:extLst>
              <a:ext uri="{FF2B5EF4-FFF2-40B4-BE49-F238E27FC236}">
                <a16:creationId xmlns:a16="http://schemas.microsoft.com/office/drawing/2014/main" xmlns="" id="{7D3A290D-CE01-48CF-B88E-9B7ED2F578DC}"/>
              </a:ext>
            </a:extLst>
          </p:cNvPr>
          <p:cNvSpPr/>
          <p:nvPr/>
        </p:nvSpPr>
        <p:spPr>
          <a:xfrm>
            <a:off x="9063669" y="2428731"/>
            <a:ext cx="2196269" cy="1108186"/>
          </a:xfrm>
          <a:prstGeom prst="rightArrow">
            <a:avLst/>
          </a:prstGeom>
          <a:solidFill>
            <a:srgbClr val="EFE6DD"/>
          </a:solidFill>
          <a:ln>
            <a:solidFill>
              <a:srgbClr val="D0A793"/>
            </a:solidFill>
          </a:ln>
          <a:effectLst/>
        </p:spPr>
        <p:style>
          <a:lnRef idx="2">
            <a:schemeClr val="accent1">
              <a:shade val="50000"/>
            </a:schemeClr>
          </a:lnRef>
          <a:fillRef idx="1">
            <a:schemeClr val="accent1"/>
          </a:fillRef>
          <a:effectRef idx="0">
            <a:schemeClr val="accent1"/>
          </a:effectRef>
          <a:fontRef idx="minor">
            <a:schemeClr val="lt1"/>
          </a:fontRef>
        </p:style>
        <p:txBody>
          <a:bodyPr lIns="539833" tIns="0" rIns="251922" bIns="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a:solidFill>
                  <a:srgbClr val="AE6339"/>
                </a:solidFill>
                <a:cs typeface="+mn-ea"/>
                <a:sym typeface="+mn-lt"/>
              </a:rPr>
              <a:t>Add the title here</a:t>
            </a:r>
          </a:p>
        </p:txBody>
      </p:sp>
      <p:sp>
        <p:nvSpPr>
          <p:cNvPr id="11" name="椭圆 10">
            <a:extLst>
              <a:ext uri="{FF2B5EF4-FFF2-40B4-BE49-F238E27FC236}">
                <a16:creationId xmlns:a16="http://schemas.microsoft.com/office/drawing/2014/main" xmlns="" id="{6A41D8D5-F6EC-44CE-833A-0E9FBAB6AF88}"/>
              </a:ext>
            </a:extLst>
          </p:cNvPr>
          <p:cNvSpPr/>
          <p:nvPr/>
        </p:nvSpPr>
        <p:spPr>
          <a:xfrm>
            <a:off x="8875048" y="2665122"/>
            <a:ext cx="653641" cy="653641"/>
          </a:xfrm>
          <a:prstGeom prst="ellipse">
            <a:avLst/>
          </a:prstGeom>
          <a:solidFill>
            <a:srgbClr val="EFE6DD"/>
          </a:solidFill>
          <a:ln w="25400">
            <a:solidFill>
              <a:srgbClr val="D0A793"/>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zh-CN" sz="1799" b="1" dirty="0">
                <a:solidFill>
                  <a:srgbClr val="AE6339"/>
                </a:solidFill>
                <a:cs typeface="+mn-ea"/>
                <a:sym typeface="+mn-lt"/>
              </a:rPr>
              <a:t>04</a:t>
            </a:r>
            <a:endParaRPr lang="zh-CN" altLang="en-US" sz="1799" b="1" dirty="0">
              <a:solidFill>
                <a:srgbClr val="AE6339"/>
              </a:solidFill>
              <a:cs typeface="+mn-ea"/>
              <a:sym typeface="+mn-lt"/>
            </a:endParaRPr>
          </a:p>
        </p:txBody>
      </p:sp>
      <p:sp>
        <p:nvSpPr>
          <p:cNvPr id="12" name="TextBox 76">
            <a:extLst>
              <a:ext uri="{FF2B5EF4-FFF2-40B4-BE49-F238E27FC236}">
                <a16:creationId xmlns:a16="http://schemas.microsoft.com/office/drawing/2014/main" xmlns="" id="{83BDA843-DA4D-4536-A829-8EF86C4BE270}"/>
              </a:ext>
            </a:extLst>
          </p:cNvPr>
          <p:cNvSpPr txBox="1"/>
          <p:nvPr/>
        </p:nvSpPr>
        <p:spPr>
          <a:xfrm>
            <a:off x="1034141" y="3520050"/>
            <a:ext cx="2154560" cy="3794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zh-CN" sz="1866" dirty="0">
                <a:solidFill>
                  <a:prstClr val="black"/>
                </a:solidFill>
                <a:latin typeface="思源宋体 Heavy" panose="02020900000000000000" pitchFamily="18" charset="-122"/>
                <a:ea typeface="思源宋体 Heavy" panose="02020900000000000000" pitchFamily="18" charset="-122"/>
                <a:cs typeface="+mn-ea"/>
                <a:sym typeface="+mn-lt"/>
              </a:rPr>
              <a:t>单击编辑标题</a:t>
            </a:r>
            <a:endParaRPr lang="zh-CN" altLang="zh-CN" sz="2133" dirty="0">
              <a:solidFill>
                <a:prstClr val="black"/>
              </a:solidFill>
              <a:latin typeface="思源宋体 Heavy" panose="02020900000000000000" pitchFamily="18" charset="-122"/>
              <a:ea typeface="思源宋体 Heavy" panose="02020900000000000000" pitchFamily="18" charset="-122"/>
              <a:cs typeface="+mn-ea"/>
              <a:sym typeface="+mn-lt"/>
            </a:endParaRPr>
          </a:p>
        </p:txBody>
      </p:sp>
      <p:sp>
        <p:nvSpPr>
          <p:cNvPr id="13" name="文本框 17">
            <a:extLst>
              <a:ext uri="{FF2B5EF4-FFF2-40B4-BE49-F238E27FC236}">
                <a16:creationId xmlns:a16="http://schemas.microsoft.com/office/drawing/2014/main" xmlns="" id="{0F83D86A-8000-4F0B-891E-44B0E6D7F18B}"/>
              </a:ext>
            </a:extLst>
          </p:cNvPr>
          <p:cNvSpPr txBox="1"/>
          <p:nvPr/>
        </p:nvSpPr>
        <p:spPr>
          <a:xfrm>
            <a:off x="1311921" y="3820090"/>
            <a:ext cx="2162027" cy="11551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900" dirty="0">
                <a:solidFill>
                  <a:prstClr val="black"/>
                </a:solidFill>
                <a:latin typeface="思源宋体 Heavy" panose="02020900000000000000" pitchFamily="18" charset="-122"/>
                <a:ea typeface="思源宋体 Heavy" panose="02020900000000000000" pitchFamily="18" charset="-122"/>
                <a:cs typeface="+mn-ea"/>
                <a:sym typeface="+mn-lt"/>
              </a:rPr>
              <a:t>Flying impression graphic design thank you for buying this template. Flying impression graphic design thank you for buying this template.</a:t>
            </a:r>
            <a:endParaRPr lang="zh-CN" altLang="en-US" sz="900" dirty="0">
              <a:solidFill>
                <a:prstClr val="black"/>
              </a:solidFill>
              <a:latin typeface="思源宋体 Heavy" panose="02020900000000000000" pitchFamily="18" charset="-122"/>
              <a:ea typeface="思源宋体 Heavy" panose="02020900000000000000" pitchFamily="18" charset="-122"/>
              <a:cs typeface="+mn-ea"/>
              <a:sym typeface="+mn-lt"/>
            </a:endParaRPr>
          </a:p>
          <a:p>
            <a:pPr>
              <a:lnSpc>
                <a:spcPct val="130000"/>
              </a:lnSpc>
            </a:pPr>
            <a:endParaRPr lang="zh-CN" altLang="en-US" sz="900" dirty="0">
              <a:solidFill>
                <a:prstClr val="black"/>
              </a:solidFill>
              <a:latin typeface="思源宋体 Heavy" panose="02020900000000000000" pitchFamily="18" charset="-122"/>
              <a:ea typeface="思源宋体 Heavy" panose="02020900000000000000" pitchFamily="18" charset="-122"/>
              <a:cs typeface="+mn-ea"/>
              <a:sym typeface="+mn-lt"/>
            </a:endParaRPr>
          </a:p>
        </p:txBody>
      </p:sp>
      <p:sp>
        <p:nvSpPr>
          <p:cNvPr id="14" name="TextBox 76">
            <a:extLst>
              <a:ext uri="{FF2B5EF4-FFF2-40B4-BE49-F238E27FC236}">
                <a16:creationId xmlns:a16="http://schemas.microsoft.com/office/drawing/2014/main" xmlns="" id="{1FAA94DB-D1D5-495D-B7AC-A55557888D42}"/>
              </a:ext>
            </a:extLst>
          </p:cNvPr>
          <p:cNvSpPr txBox="1"/>
          <p:nvPr/>
        </p:nvSpPr>
        <p:spPr>
          <a:xfrm>
            <a:off x="3589014" y="3520050"/>
            <a:ext cx="2319643" cy="3794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zh-CN" sz="1866" dirty="0">
                <a:solidFill>
                  <a:prstClr val="black"/>
                </a:solidFill>
                <a:latin typeface="思源宋体 Heavy" panose="02020900000000000000" pitchFamily="18" charset="-122"/>
                <a:ea typeface="思源宋体 Heavy" panose="02020900000000000000" pitchFamily="18" charset="-122"/>
                <a:cs typeface="+mn-ea"/>
                <a:sym typeface="+mn-lt"/>
              </a:rPr>
              <a:t>单击编辑标题</a:t>
            </a:r>
            <a:endParaRPr lang="zh-CN" altLang="zh-CN" sz="2133" dirty="0">
              <a:solidFill>
                <a:prstClr val="black"/>
              </a:solidFill>
              <a:latin typeface="思源宋体 Heavy" panose="02020900000000000000" pitchFamily="18" charset="-122"/>
              <a:ea typeface="思源宋体 Heavy" panose="02020900000000000000" pitchFamily="18" charset="-122"/>
              <a:cs typeface="+mn-ea"/>
              <a:sym typeface="+mn-lt"/>
            </a:endParaRPr>
          </a:p>
        </p:txBody>
      </p:sp>
      <p:sp>
        <p:nvSpPr>
          <p:cNvPr id="15" name="文本框 19">
            <a:extLst>
              <a:ext uri="{FF2B5EF4-FFF2-40B4-BE49-F238E27FC236}">
                <a16:creationId xmlns:a16="http://schemas.microsoft.com/office/drawing/2014/main" xmlns="" id="{BE3DB249-C43D-4C17-A13A-D462A458A491}"/>
              </a:ext>
            </a:extLst>
          </p:cNvPr>
          <p:cNvSpPr txBox="1"/>
          <p:nvPr/>
        </p:nvSpPr>
        <p:spPr>
          <a:xfrm>
            <a:off x="3903687" y="3796837"/>
            <a:ext cx="2247308" cy="11551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900" dirty="0">
                <a:solidFill>
                  <a:prstClr val="black"/>
                </a:solidFill>
                <a:latin typeface="思源宋体 Heavy" panose="02020900000000000000" pitchFamily="18" charset="-122"/>
                <a:ea typeface="思源宋体 Heavy" panose="02020900000000000000" pitchFamily="18" charset="-122"/>
                <a:cs typeface="+mn-ea"/>
                <a:sym typeface="+mn-lt"/>
              </a:rPr>
              <a:t>Flying impression graphic design thank you for buying this template. Flying impression graphic design thank you for buying this template.</a:t>
            </a:r>
            <a:endParaRPr lang="zh-CN" altLang="en-US" sz="900" dirty="0">
              <a:solidFill>
                <a:prstClr val="black"/>
              </a:solidFill>
              <a:latin typeface="思源宋体 Heavy" panose="02020900000000000000" pitchFamily="18" charset="-122"/>
              <a:ea typeface="思源宋体 Heavy" panose="02020900000000000000" pitchFamily="18" charset="-122"/>
              <a:cs typeface="+mn-ea"/>
              <a:sym typeface="+mn-lt"/>
            </a:endParaRPr>
          </a:p>
          <a:p>
            <a:pPr>
              <a:lnSpc>
                <a:spcPct val="130000"/>
              </a:lnSpc>
            </a:pPr>
            <a:endParaRPr lang="zh-CN" altLang="en-US" sz="900" dirty="0">
              <a:solidFill>
                <a:prstClr val="black"/>
              </a:solidFill>
              <a:latin typeface="思源宋体 Heavy" panose="02020900000000000000" pitchFamily="18" charset="-122"/>
              <a:ea typeface="思源宋体 Heavy" panose="02020900000000000000" pitchFamily="18" charset="-122"/>
              <a:cs typeface="+mn-ea"/>
              <a:sym typeface="+mn-lt"/>
            </a:endParaRPr>
          </a:p>
        </p:txBody>
      </p:sp>
      <p:sp>
        <p:nvSpPr>
          <p:cNvPr id="16" name="TextBox 76">
            <a:extLst>
              <a:ext uri="{FF2B5EF4-FFF2-40B4-BE49-F238E27FC236}">
                <a16:creationId xmlns:a16="http://schemas.microsoft.com/office/drawing/2014/main" xmlns="" id="{87F12A39-B4C2-438C-87C8-7C8F1B993614}"/>
              </a:ext>
            </a:extLst>
          </p:cNvPr>
          <p:cNvSpPr txBox="1"/>
          <p:nvPr/>
        </p:nvSpPr>
        <p:spPr>
          <a:xfrm>
            <a:off x="6113761" y="3520050"/>
            <a:ext cx="2236840" cy="3794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zh-CN" sz="1866" dirty="0">
                <a:solidFill>
                  <a:prstClr val="black"/>
                </a:solidFill>
                <a:latin typeface="思源宋体 Heavy" panose="02020900000000000000" pitchFamily="18" charset="-122"/>
                <a:ea typeface="思源宋体 Heavy" panose="02020900000000000000" pitchFamily="18" charset="-122"/>
                <a:cs typeface="+mn-ea"/>
                <a:sym typeface="+mn-lt"/>
              </a:rPr>
              <a:t>单击编辑标题</a:t>
            </a:r>
            <a:endParaRPr lang="zh-CN" altLang="zh-CN" sz="2133" dirty="0">
              <a:solidFill>
                <a:prstClr val="black"/>
              </a:solidFill>
              <a:latin typeface="思源宋体 Heavy" panose="02020900000000000000" pitchFamily="18" charset="-122"/>
              <a:ea typeface="思源宋体 Heavy" panose="02020900000000000000" pitchFamily="18" charset="-122"/>
              <a:cs typeface="+mn-ea"/>
              <a:sym typeface="+mn-lt"/>
            </a:endParaRPr>
          </a:p>
        </p:txBody>
      </p:sp>
      <p:sp>
        <p:nvSpPr>
          <p:cNvPr id="17" name="文本框 21">
            <a:extLst>
              <a:ext uri="{FF2B5EF4-FFF2-40B4-BE49-F238E27FC236}">
                <a16:creationId xmlns:a16="http://schemas.microsoft.com/office/drawing/2014/main" xmlns="" id="{B8834295-5CC7-4E95-BF0F-72C250E1F4BB}"/>
              </a:ext>
            </a:extLst>
          </p:cNvPr>
          <p:cNvSpPr txBox="1"/>
          <p:nvPr/>
        </p:nvSpPr>
        <p:spPr>
          <a:xfrm>
            <a:off x="6485352" y="3811807"/>
            <a:ext cx="2212741" cy="11551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900" dirty="0">
                <a:solidFill>
                  <a:prstClr val="black"/>
                </a:solidFill>
                <a:latin typeface="思源宋体 Heavy" panose="02020900000000000000" pitchFamily="18" charset="-122"/>
                <a:ea typeface="思源宋体 Heavy" panose="02020900000000000000" pitchFamily="18" charset="-122"/>
                <a:cs typeface="+mn-ea"/>
                <a:sym typeface="+mn-lt"/>
              </a:rPr>
              <a:t>Flying impression graphic design thank you for buying this template. Flying impression graphic design thank you for buying this template.</a:t>
            </a:r>
            <a:endParaRPr lang="zh-CN" altLang="en-US" sz="900" dirty="0">
              <a:solidFill>
                <a:prstClr val="black"/>
              </a:solidFill>
              <a:latin typeface="思源宋体 Heavy" panose="02020900000000000000" pitchFamily="18" charset="-122"/>
              <a:ea typeface="思源宋体 Heavy" panose="02020900000000000000" pitchFamily="18" charset="-122"/>
              <a:cs typeface="+mn-ea"/>
              <a:sym typeface="+mn-lt"/>
            </a:endParaRPr>
          </a:p>
          <a:p>
            <a:pPr>
              <a:lnSpc>
                <a:spcPct val="130000"/>
              </a:lnSpc>
            </a:pPr>
            <a:endParaRPr lang="zh-CN" altLang="en-US" sz="900" dirty="0">
              <a:solidFill>
                <a:prstClr val="black"/>
              </a:solidFill>
              <a:latin typeface="思源宋体 Heavy" panose="02020900000000000000" pitchFamily="18" charset="-122"/>
              <a:ea typeface="思源宋体 Heavy" panose="02020900000000000000" pitchFamily="18" charset="-122"/>
              <a:cs typeface="+mn-ea"/>
              <a:sym typeface="+mn-lt"/>
            </a:endParaRPr>
          </a:p>
        </p:txBody>
      </p:sp>
      <p:sp>
        <p:nvSpPr>
          <p:cNvPr id="18" name="TextBox 76">
            <a:extLst>
              <a:ext uri="{FF2B5EF4-FFF2-40B4-BE49-F238E27FC236}">
                <a16:creationId xmlns:a16="http://schemas.microsoft.com/office/drawing/2014/main" xmlns="" id="{F37F7F2A-F2B9-4C96-8C94-20D2F0AEA7FF}"/>
              </a:ext>
            </a:extLst>
          </p:cNvPr>
          <p:cNvSpPr txBox="1"/>
          <p:nvPr/>
        </p:nvSpPr>
        <p:spPr>
          <a:xfrm>
            <a:off x="8729313" y="3534767"/>
            <a:ext cx="2193154" cy="3794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zh-CN" sz="1866" dirty="0">
                <a:solidFill>
                  <a:prstClr val="black"/>
                </a:solidFill>
                <a:latin typeface="思源宋体 Heavy" panose="02020900000000000000" pitchFamily="18" charset="-122"/>
                <a:ea typeface="思源宋体 Heavy" panose="02020900000000000000" pitchFamily="18" charset="-122"/>
                <a:cs typeface="+mn-ea"/>
                <a:sym typeface="+mn-lt"/>
              </a:rPr>
              <a:t>单击编辑标题</a:t>
            </a:r>
            <a:endParaRPr lang="zh-CN" altLang="zh-CN" sz="2133" dirty="0">
              <a:solidFill>
                <a:prstClr val="black"/>
              </a:solidFill>
              <a:latin typeface="思源宋体 Heavy" panose="02020900000000000000" pitchFamily="18" charset="-122"/>
              <a:ea typeface="思源宋体 Heavy" panose="02020900000000000000" pitchFamily="18" charset="-122"/>
              <a:cs typeface="+mn-ea"/>
              <a:sym typeface="+mn-lt"/>
            </a:endParaRPr>
          </a:p>
        </p:txBody>
      </p:sp>
      <p:sp>
        <p:nvSpPr>
          <p:cNvPr id="19" name="文本框 23">
            <a:extLst>
              <a:ext uri="{FF2B5EF4-FFF2-40B4-BE49-F238E27FC236}">
                <a16:creationId xmlns:a16="http://schemas.microsoft.com/office/drawing/2014/main" xmlns="" id="{1E125178-C336-480A-83FE-0E6880B8BA13}"/>
              </a:ext>
            </a:extLst>
          </p:cNvPr>
          <p:cNvSpPr txBox="1"/>
          <p:nvPr/>
        </p:nvSpPr>
        <p:spPr>
          <a:xfrm>
            <a:off x="9026218" y="3824338"/>
            <a:ext cx="2253572" cy="97513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900" dirty="0">
                <a:solidFill>
                  <a:prstClr val="black"/>
                </a:solidFill>
                <a:latin typeface="思源宋体 Heavy" panose="02020900000000000000" pitchFamily="18" charset="-122"/>
                <a:ea typeface="思源宋体 Heavy" panose="02020900000000000000" pitchFamily="18" charset="-122"/>
                <a:cs typeface="+mn-ea"/>
                <a:sym typeface="+mn-lt"/>
              </a:rPr>
              <a:t>Flying impression graphic design thank you for buying this template. Flying impression graphic design thank you for buying this template.</a:t>
            </a:r>
            <a:endParaRPr lang="zh-CN" altLang="en-US" sz="900" dirty="0">
              <a:solidFill>
                <a:prstClr val="black"/>
              </a:solidFill>
              <a:latin typeface="思源宋体 Heavy" panose="02020900000000000000" pitchFamily="18" charset="-122"/>
              <a:ea typeface="思源宋体 Heavy" panose="02020900000000000000" pitchFamily="18" charset="-122"/>
              <a:cs typeface="+mn-ea"/>
              <a:sym typeface="+mn-lt"/>
            </a:endParaRPr>
          </a:p>
          <a:p>
            <a:pPr>
              <a:lnSpc>
                <a:spcPct val="130000"/>
              </a:lnSpc>
            </a:pPr>
            <a:endParaRPr lang="zh-CN" altLang="en-US" sz="900" dirty="0">
              <a:solidFill>
                <a:prstClr val="black"/>
              </a:solidFill>
              <a:latin typeface="思源宋体 Heavy" panose="02020900000000000000" pitchFamily="18" charset="-122"/>
              <a:ea typeface="思源宋体 Heavy" panose="02020900000000000000" pitchFamily="18" charset="-122"/>
              <a:cs typeface="+mn-ea"/>
              <a:sym typeface="+mn-lt"/>
            </a:endParaRPr>
          </a:p>
        </p:txBody>
      </p:sp>
      <p:sp>
        <p:nvSpPr>
          <p:cNvPr id="20" name="右箭头 47">
            <a:extLst>
              <a:ext uri="{FF2B5EF4-FFF2-40B4-BE49-F238E27FC236}">
                <a16:creationId xmlns:a16="http://schemas.microsoft.com/office/drawing/2014/main" xmlns="" id="{D7891CAB-A138-4362-A384-63236ED0321E}"/>
              </a:ext>
            </a:extLst>
          </p:cNvPr>
          <p:cNvSpPr/>
          <p:nvPr/>
        </p:nvSpPr>
        <p:spPr>
          <a:xfrm>
            <a:off x="1293528" y="2428731"/>
            <a:ext cx="2349474" cy="1108186"/>
          </a:xfrm>
          <a:prstGeom prst="rightArrow">
            <a:avLst/>
          </a:prstGeom>
          <a:solidFill>
            <a:srgbClr val="D0A79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539833" tIns="0" rIns="251922" bIns="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a:solidFill>
                  <a:prstClr val="white"/>
                </a:solidFill>
                <a:cs typeface="+mn-ea"/>
                <a:sym typeface="+mn-lt"/>
              </a:rPr>
              <a:t>Add the title here</a:t>
            </a:r>
          </a:p>
        </p:txBody>
      </p:sp>
      <p:sp>
        <p:nvSpPr>
          <p:cNvPr id="21" name="椭圆 20">
            <a:extLst>
              <a:ext uri="{FF2B5EF4-FFF2-40B4-BE49-F238E27FC236}">
                <a16:creationId xmlns:a16="http://schemas.microsoft.com/office/drawing/2014/main" xmlns="" id="{CE52C3E0-D229-4DFC-899B-AAAF298DA8E1}"/>
              </a:ext>
            </a:extLst>
          </p:cNvPr>
          <p:cNvSpPr/>
          <p:nvPr/>
        </p:nvSpPr>
        <p:spPr>
          <a:xfrm>
            <a:off x="1137904" y="2652724"/>
            <a:ext cx="651347" cy="653641"/>
          </a:xfrm>
          <a:prstGeom prst="ellipse">
            <a:avLst/>
          </a:prstGeom>
          <a:solidFill>
            <a:srgbClr val="D0A793"/>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zh-CN" sz="1799" b="1" dirty="0">
                <a:solidFill>
                  <a:prstClr val="white"/>
                </a:solidFill>
                <a:cs typeface="+mn-ea"/>
                <a:sym typeface="+mn-lt"/>
              </a:rPr>
              <a:t>01</a:t>
            </a:r>
            <a:endParaRPr lang="zh-CN" altLang="en-US" sz="1799" b="1" dirty="0">
              <a:solidFill>
                <a:prstClr val="white"/>
              </a:solidFill>
              <a:cs typeface="+mn-ea"/>
              <a:sym typeface="+mn-lt"/>
            </a:endParaRPr>
          </a:p>
        </p:txBody>
      </p:sp>
      <p:sp>
        <p:nvSpPr>
          <p:cNvPr id="22" name="右箭头 49">
            <a:extLst>
              <a:ext uri="{FF2B5EF4-FFF2-40B4-BE49-F238E27FC236}">
                <a16:creationId xmlns:a16="http://schemas.microsoft.com/office/drawing/2014/main" xmlns="" id="{58168CCF-7623-4367-A62B-ABDDF07B940E}"/>
              </a:ext>
            </a:extLst>
          </p:cNvPr>
          <p:cNvSpPr/>
          <p:nvPr/>
        </p:nvSpPr>
        <p:spPr>
          <a:xfrm>
            <a:off x="3884400" y="2428731"/>
            <a:ext cx="2211600" cy="1108186"/>
          </a:xfrm>
          <a:prstGeom prst="rightArrow">
            <a:avLst/>
          </a:prstGeom>
          <a:solidFill>
            <a:srgbClr val="EFE6DD"/>
          </a:solidFill>
          <a:ln>
            <a:solidFill>
              <a:srgbClr val="D0A793"/>
            </a:solidFill>
          </a:ln>
          <a:effectLst/>
        </p:spPr>
        <p:style>
          <a:lnRef idx="2">
            <a:schemeClr val="accent1">
              <a:shade val="50000"/>
            </a:schemeClr>
          </a:lnRef>
          <a:fillRef idx="1">
            <a:schemeClr val="accent1"/>
          </a:fillRef>
          <a:effectRef idx="0">
            <a:schemeClr val="accent1"/>
          </a:effectRef>
          <a:fontRef idx="minor">
            <a:schemeClr val="lt1"/>
          </a:fontRef>
        </p:style>
        <p:txBody>
          <a:bodyPr lIns="539833" tIns="0" rIns="251922" bIns="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a:solidFill>
                  <a:srgbClr val="AE6339"/>
                </a:solidFill>
                <a:cs typeface="+mn-ea"/>
                <a:sym typeface="+mn-lt"/>
              </a:rPr>
              <a:t>Add the title here</a:t>
            </a:r>
          </a:p>
        </p:txBody>
      </p:sp>
      <p:sp>
        <p:nvSpPr>
          <p:cNvPr id="23" name="椭圆 22">
            <a:extLst>
              <a:ext uri="{FF2B5EF4-FFF2-40B4-BE49-F238E27FC236}">
                <a16:creationId xmlns:a16="http://schemas.microsoft.com/office/drawing/2014/main" xmlns="" id="{801290D7-D2D7-412C-99E9-D188764C6655}"/>
              </a:ext>
            </a:extLst>
          </p:cNvPr>
          <p:cNvSpPr/>
          <p:nvPr/>
        </p:nvSpPr>
        <p:spPr>
          <a:xfrm>
            <a:off x="3696039" y="2647570"/>
            <a:ext cx="651347" cy="653641"/>
          </a:xfrm>
          <a:prstGeom prst="ellipse">
            <a:avLst/>
          </a:prstGeom>
          <a:solidFill>
            <a:srgbClr val="EFE6DD"/>
          </a:solidFill>
          <a:ln w="25400">
            <a:solidFill>
              <a:srgbClr val="D0A793"/>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zh-CN" sz="1799" b="1" dirty="0">
                <a:solidFill>
                  <a:srgbClr val="AE6339"/>
                </a:solidFill>
                <a:cs typeface="+mn-ea"/>
                <a:sym typeface="+mn-lt"/>
              </a:rPr>
              <a:t>02</a:t>
            </a:r>
            <a:endParaRPr lang="zh-CN" altLang="en-US" sz="1799" b="1" dirty="0">
              <a:solidFill>
                <a:srgbClr val="AE6339"/>
              </a:solidFill>
              <a:cs typeface="+mn-ea"/>
              <a:sym typeface="+mn-lt"/>
            </a:endParaRPr>
          </a:p>
        </p:txBody>
      </p:sp>
      <p:sp>
        <p:nvSpPr>
          <p:cNvPr id="24" name="椭圆 23">
            <a:extLst>
              <a:ext uri="{FF2B5EF4-FFF2-40B4-BE49-F238E27FC236}">
                <a16:creationId xmlns:a16="http://schemas.microsoft.com/office/drawing/2014/main" xmlns="" id="{F651AD7C-A7D7-49C6-8FB2-787F1CDC41D5}"/>
              </a:ext>
            </a:extLst>
          </p:cNvPr>
          <p:cNvSpPr/>
          <p:nvPr/>
        </p:nvSpPr>
        <p:spPr>
          <a:xfrm>
            <a:off x="6284624" y="2656004"/>
            <a:ext cx="651347" cy="653641"/>
          </a:xfrm>
          <a:prstGeom prst="ellipse">
            <a:avLst/>
          </a:prstGeom>
          <a:solidFill>
            <a:srgbClr val="D0A793"/>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zh-CN" sz="1799" b="1" dirty="0">
                <a:solidFill>
                  <a:prstClr val="white"/>
                </a:solidFill>
                <a:cs typeface="+mn-ea"/>
                <a:sym typeface="+mn-lt"/>
              </a:rPr>
              <a:t>03</a:t>
            </a:r>
            <a:endParaRPr lang="zh-CN" altLang="en-US" sz="1799" b="1" dirty="0">
              <a:solidFill>
                <a:prstClr val="white"/>
              </a:solidFill>
              <a:cs typeface="+mn-ea"/>
              <a:sym typeface="+mn-lt"/>
            </a:endParaRPr>
          </a:p>
        </p:txBody>
      </p:sp>
    </p:spTree>
    <p:extLst>
      <p:ext uri="{BB962C8B-B14F-4D97-AF65-F5344CB8AC3E}">
        <p14:creationId xmlns:p14="http://schemas.microsoft.com/office/powerpoint/2010/main" val="1189099832"/>
      </p:ext>
    </p:extLst>
  </p:cSld>
  <p:clrMapOvr>
    <a:masterClrMapping/>
  </p:clrMapOvr>
  <mc:AlternateContent xmlns:mc="http://schemas.openxmlformats.org/markup-compatibility/2006" xmlns:p15="http://schemas.microsoft.com/office/powerpoint/2012/main">
    <mc:Choice Requires="p15">
      <p:transition spd="slow" advTm="3000">
        <p15:prstTrans prst="drap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ppt_x"/>
                                          </p:val>
                                        </p:tav>
                                        <p:tav tm="100000">
                                          <p:val>
                                            <p:strVal val="#ppt_x"/>
                                          </p:val>
                                        </p:tav>
                                      </p:tavLst>
                                    </p:anim>
                                    <p:anim calcmode="lin" valueType="num">
                                      <p:cBhvr additive="base">
                                        <p:cTn id="24" dur="500" fill="hold"/>
                                        <p:tgtEl>
                                          <p:spTgt spid="2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fill="hold"/>
                                        <p:tgtEl>
                                          <p:spTgt spid="13"/>
                                        </p:tgtEl>
                                        <p:attrNameLst>
                                          <p:attrName>ppt_x</p:attrName>
                                        </p:attrNameLst>
                                      </p:cBhvr>
                                      <p:tavLst>
                                        <p:tav tm="0">
                                          <p:val>
                                            <p:strVal val="#ppt_x"/>
                                          </p:val>
                                        </p:tav>
                                        <p:tav tm="100000">
                                          <p:val>
                                            <p:strVal val="#ppt_x"/>
                                          </p:val>
                                        </p:tav>
                                      </p:tavLst>
                                    </p:anim>
                                    <p:anim calcmode="lin" valueType="num">
                                      <p:cBhvr additive="base">
                                        <p:cTn id="46" dur="500" fill="hold"/>
                                        <p:tgtEl>
                                          <p:spTgt spid="13"/>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ppt_x"/>
                                          </p:val>
                                        </p:tav>
                                        <p:tav tm="100000">
                                          <p:val>
                                            <p:strVal val="#ppt_x"/>
                                          </p:val>
                                        </p:tav>
                                      </p:tavLst>
                                    </p:anim>
                                    <p:anim calcmode="lin" valueType="num">
                                      <p:cBhvr additive="base">
                                        <p:cTn id="54" dur="500" fill="hold"/>
                                        <p:tgtEl>
                                          <p:spTgt spid="15"/>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fill="hold"/>
                                        <p:tgtEl>
                                          <p:spTgt spid="16"/>
                                        </p:tgtEl>
                                        <p:attrNameLst>
                                          <p:attrName>ppt_x</p:attrName>
                                        </p:attrNameLst>
                                      </p:cBhvr>
                                      <p:tavLst>
                                        <p:tav tm="0">
                                          <p:val>
                                            <p:strVal val="#ppt_x"/>
                                          </p:val>
                                        </p:tav>
                                        <p:tav tm="100000">
                                          <p:val>
                                            <p:strVal val="#ppt_x"/>
                                          </p:val>
                                        </p:tav>
                                      </p:tavLst>
                                    </p:anim>
                                    <p:anim calcmode="lin" valueType="num">
                                      <p:cBhvr additive="base">
                                        <p:cTn id="58" dur="500" fill="hold"/>
                                        <p:tgtEl>
                                          <p:spTgt spid="1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fill="hold"/>
                                        <p:tgtEl>
                                          <p:spTgt spid="17"/>
                                        </p:tgtEl>
                                        <p:attrNameLst>
                                          <p:attrName>ppt_x</p:attrName>
                                        </p:attrNameLst>
                                      </p:cBhvr>
                                      <p:tavLst>
                                        <p:tav tm="0">
                                          <p:val>
                                            <p:strVal val="#ppt_x"/>
                                          </p:val>
                                        </p:tav>
                                        <p:tav tm="100000">
                                          <p:val>
                                            <p:strVal val="#ppt_x"/>
                                          </p:val>
                                        </p:tav>
                                      </p:tavLst>
                                    </p:anim>
                                    <p:anim calcmode="lin" valueType="num">
                                      <p:cBhvr additive="base">
                                        <p:cTn id="62" dur="500" fill="hold"/>
                                        <p:tgtEl>
                                          <p:spTgt spid="17"/>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fill="hold"/>
                                        <p:tgtEl>
                                          <p:spTgt spid="18"/>
                                        </p:tgtEl>
                                        <p:attrNameLst>
                                          <p:attrName>ppt_x</p:attrName>
                                        </p:attrNameLst>
                                      </p:cBhvr>
                                      <p:tavLst>
                                        <p:tav tm="0">
                                          <p:val>
                                            <p:strVal val="#ppt_x"/>
                                          </p:val>
                                        </p:tav>
                                        <p:tav tm="100000">
                                          <p:val>
                                            <p:strVal val="#ppt_x"/>
                                          </p:val>
                                        </p:tav>
                                      </p:tavLst>
                                    </p:anim>
                                    <p:anim calcmode="lin" valueType="num">
                                      <p:cBhvr additive="base">
                                        <p:cTn id="66" dur="500" fill="hold"/>
                                        <p:tgtEl>
                                          <p:spTgt spid="18"/>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additive="base">
                                        <p:cTn id="69" dur="500" fill="hold"/>
                                        <p:tgtEl>
                                          <p:spTgt spid="19"/>
                                        </p:tgtEl>
                                        <p:attrNameLst>
                                          <p:attrName>ppt_x</p:attrName>
                                        </p:attrNameLst>
                                      </p:cBhvr>
                                      <p:tavLst>
                                        <p:tav tm="0">
                                          <p:val>
                                            <p:strVal val="#ppt_x"/>
                                          </p:val>
                                        </p:tav>
                                        <p:tav tm="100000">
                                          <p:val>
                                            <p:strVal val="#ppt_x"/>
                                          </p:val>
                                        </p:tav>
                                      </p:tavLst>
                                    </p:anim>
                                    <p:anim calcmode="lin" valueType="num">
                                      <p:cBhvr additive="base">
                                        <p:cTn id="7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p:bldP spid="13" grpId="0"/>
      <p:bldP spid="14" grpId="0"/>
      <p:bldP spid="15" grpId="0"/>
      <p:bldP spid="16" grpId="0"/>
      <p:bldP spid="17" grpId="0"/>
      <p:bldP spid="18" grpId="0"/>
      <p:bldP spid="19" grpId="0"/>
      <p:bldP spid="20" grpId="0" animBg="1"/>
      <p:bldP spid="21" grpId="0" animBg="1"/>
      <p:bldP spid="22" grpId="0" animBg="1"/>
      <p:bldP spid="23" grpId="0" animBg="1"/>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F7BF5AAD-2859-40AD-BB60-C23C2C069993}"/>
              </a:ext>
            </a:extLst>
          </p:cNvPr>
          <p:cNvSpPr txBox="1"/>
          <p:nvPr/>
        </p:nvSpPr>
        <p:spPr>
          <a:xfrm>
            <a:off x="217715" y="87086"/>
            <a:ext cx="2586446" cy="1754326"/>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CON</a:t>
            </a:r>
          </a:p>
          <a:p>
            <a:r>
              <a:rPr lang="en-US" altLang="zh-CN" sz="3600" b="1" dirty="0">
                <a:latin typeface="Times New Roman" panose="02020603050405020304" pitchFamily="18" charset="0"/>
                <a:cs typeface="Times New Roman" panose="02020603050405020304" pitchFamily="18" charset="0"/>
              </a:rPr>
              <a:t>TEN</a:t>
            </a:r>
          </a:p>
          <a:p>
            <a:r>
              <a:rPr lang="en-US" altLang="zh-CN" sz="3600" b="1" dirty="0">
                <a:latin typeface="Times New Roman" panose="02020603050405020304" pitchFamily="18" charset="0"/>
                <a:cs typeface="Times New Roman" panose="02020603050405020304" pitchFamily="18" charset="0"/>
              </a:rPr>
              <a:t>T</a:t>
            </a:r>
            <a:endParaRPr lang="zh-CN" altLang="en-US" sz="3600" b="1" dirty="0">
              <a:latin typeface="Times New Roman" panose="02020603050405020304" pitchFamily="18" charset="0"/>
              <a:cs typeface="Times New Roman" panose="02020603050405020304" pitchFamily="18" charset="0"/>
            </a:endParaRPr>
          </a:p>
        </p:txBody>
      </p:sp>
      <p:grpSp>
        <p:nvGrpSpPr>
          <p:cNvPr id="5" name="组合 4">
            <a:extLst>
              <a:ext uri="{FF2B5EF4-FFF2-40B4-BE49-F238E27FC236}">
                <a16:creationId xmlns:a16="http://schemas.microsoft.com/office/drawing/2014/main" xmlns="" id="{E61C7FB3-6329-4B4F-9D66-84F814BC68B3}"/>
              </a:ext>
            </a:extLst>
          </p:cNvPr>
          <p:cNvGrpSpPr/>
          <p:nvPr/>
        </p:nvGrpSpPr>
        <p:grpSpPr>
          <a:xfrm>
            <a:off x="2151018" y="1427830"/>
            <a:ext cx="2586445" cy="892552"/>
            <a:chOff x="2151018" y="1427830"/>
            <a:chExt cx="2586445" cy="892552"/>
          </a:xfrm>
        </p:grpSpPr>
        <p:sp>
          <p:nvSpPr>
            <p:cNvPr id="3" name="矩形 2">
              <a:extLst>
                <a:ext uri="{FF2B5EF4-FFF2-40B4-BE49-F238E27FC236}">
                  <a16:creationId xmlns:a16="http://schemas.microsoft.com/office/drawing/2014/main" xmlns="" id="{4E5F4C70-4D22-4002-9071-24479389F201}"/>
                </a:ext>
              </a:extLst>
            </p:cNvPr>
            <p:cNvSpPr/>
            <p:nvPr/>
          </p:nvSpPr>
          <p:spPr>
            <a:xfrm>
              <a:off x="2151018" y="1501777"/>
              <a:ext cx="148046" cy="788577"/>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xmlns="" id="{CC28946F-E2BD-4D8E-82F8-9F65EE1AE13D}"/>
                </a:ext>
              </a:extLst>
            </p:cNvPr>
            <p:cNvSpPr txBox="1"/>
            <p:nvPr/>
          </p:nvSpPr>
          <p:spPr>
            <a:xfrm>
              <a:off x="2299064" y="1427830"/>
              <a:ext cx="2438399" cy="892552"/>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Part 01</a:t>
              </a:r>
            </a:p>
            <a:p>
              <a:r>
                <a:rPr lang="zh-CN" altLang="en-US" sz="2800" dirty="0">
                  <a:latin typeface="思源宋体 Heavy" panose="02020900000000000000" pitchFamily="18" charset="-122"/>
                  <a:ea typeface="思源宋体 Heavy" panose="02020900000000000000" pitchFamily="18" charset="-122"/>
                </a:rPr>
                <a:t>研究背景</a:t>
              </a:r>
            </a:p>
          </p:txBody>
        </p:sp>
      </p:grpSp>
      <p:grpSp>
        <p:nvGrpSpPr>
          <p:cNvPr id="12" name="组合 11">
            <a:extLst>
              <a:ext uri="{FF2B5EF4-FFF2-40B4-BE49-F238E27FC236}">
                <a16:creationId xmlns:a16="http://schemas.microsoft.com/office/drawing/2014/main" xmlns="" id="{92B3A7C1-22B7-45E5-8299-BCCA03404337}"/>
              </a:ext>
            </a:extLst>
          </p:cNvPr>
          <p:cNvGrpSpPr/>
          <p:nvPr/>
        </p:nvGrpSpPr>
        <p:grpSpPr>
          <a:xfrm>
            <a:off x="7032174" y="1449789"/>
            <a:ext cx="2586445" cy="892552"/>
            <a:chOff x="2151018" y="1427830"/>
            <a:chExt cx="2586445" cy="892552"/>
          </a:xfrm>
        </p:grpSpPr>
        <p:sp>
          <p:nvSpPr>
            <p:cNvPr id="13" name="矩形 12">
              <a:extLst>
                <a:ext uri="{FF2B5EF4-FFF2-40B4-BE49-F238E27FC236}">
                  <a16:creationId xmlns:a16="http://schemas.microsoft.com/office/drawing/2014/main" xmlns="" id="{84FD77FF-076F-4C3B-B4E2-F3BD0754280A}"/>
                </a:ext>
              </a:extLst>
            </p:cNvPr>
            <p:cNvSpPr/>
            <p:nvPr/>
          </p:nvSpPr>
          <p:spPr>
            <a:xfrm>
              <a:off x="2151018" y="1501777"/>
              <a:ext cx="148046" cy="788577"/>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xmlns="" id="{E86885F9-D050-4B20-B059-73437704C013}"/>
                </a:ext>
              </a:extLst>
            </p:cNvPr>
            <p:cNvSpPr txBox="1"/>
            <p:nvPr/>
          </p:nvSpPr>
          <p:spPr>
            <a:xfrm>
              <a:off x="2299064" y="1427830"/>
              <a:ext cx="2438399" cy="892552"/>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Part 02</a:t>
              </a:r>
            </a:p>
            <a:p>
              <a:r>
                <a:rPr lang="zh-CN" altLang="en-US" sz="2800" dirty="0">
                  <a:latin typeface="思源宋体 Heavy" panose="02020900000000000000" pitchFamily="18" charset="-122"/>
                  <a:ea typeface="思源宋体 Heavy" panose="02020900000000000000" pitchFamily="18" charset="-122"/>
                </a:rPr>
                <a:t>研究方案</a:t>
              </a:r>
            </a:p>
          </p:txBody>
        </p:sp>
      </p:grpSp>
      <p:grpSp>
        <p:nvGrpSpPr>
          <p:cNvPr id="15" name="组合 14">
            <a:extLst>
              <a:ext uri="{FF2B5EF4-FFF2-40B4-BE49-F238E27FC236}">
                <a16:creationId xmlns:a16="http://schemas.microsoft.com/office/drawing/2014/main" xmlns="" id="{16A7F914-0F0B-46F6-BD5F-5C351A1C4DB8}"/>
              </a:ext>
            </a:extLst>
          </p:cNvPr>
          <p:cNvGrpSpPr/>
          <p:nvPr/>
        </p:nvGrpSpPr>
        <p:grpSpPr>
          <a:xfrm>
            <a:off x="2151018" y="3407041"/>
            <a:ext cx="2586445" cy="892552"/>
            <a:chOff x="2151018" y="1427830"/>
            <a:chExt cx="2586445" cy="892552"/>
          </a:xfrm>
        </p:grpSpPr>
        <p:sp>
          <p:nvSpPr>
            <p:cNvPr id="16" name="矩形 15">
              <a:extLst>
                <a:ext uri="{FF2B5EF4-FFF2-40B4-BE49-F238E27FC236}">
                  <a16:creationId xmlns:a16="http://schemas.microsoft.com/office/drawing/2014/main" xmlns="" id="{478BF37F-7E5D-4AED-8CEF-7EAAF34B7860}"/>
                </a:ext>
              </a:extLst>
            </p:cNvPr>
            <p:cNvSpPr/>
            <p:nvPr/>
          </p:nvSpPr>
          <p:spPr>
            <a:xfrm>
              <a:off x="2151018" y="1501777"/>
              <a:ext cx="148046" cy="788577"/>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xmlns="" id="{613CA3A7-F7FF-4463-81D5-DEC1F58F75F3}"/>
                </a:ext>
              </a:extLst>
            </p:cNvPr>
            <p:cNvSpPr txBox="1"/>
            <p:nvPr/>
          </p:nvSpPr>
          <p:spPr>
            <a:xfrm>
              <a:off x="2299064" y="1427830"/>
              <a:ext cx="2438399" cy="892552"/>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Part 03</a:t>
              </a:r>
            </a:p>
            <a:p>
              <a:r>
                <a:rPr lang="zh-CN" altLang="en-US" sz="2800" dirty="0">
                  <a:latin typeface="思源宋体 Heavy" panose="02020900000000000000" pitchFamily="18" charset="-122"/>
                  <a:ea typeface="思源宋体 Heavy" panose="02020900000000000000" pitchFamily="18" charset="-122"/>
                </a:rPr>
                <a:t>研究成果</a:t>
              </a:r>
            </a:p>
          </p:txBody>
        </p:sp>
      </p:grpSp>
      <p:grpSp>
        <p:nvGrpSpPr>
          <p:cNvPr id="18" name="组合 17">
            <a:extLst>
              <a:ext uri="{FF2B5EF4-FFF2-40B4-BE49-F238E27FC236}">
                <a16:creationId xmlns:a16="http://schemas.microsoft.com/office/drawing/2014/main" xmlns="" id="{4AF10B60-547F-45DA-8415-E6214B0ABE5C}"/>
              </a:ext>
            </a:extLst>
          </p:cNvPr>
          <p:cNvGrpSpPr/>
          <p:nvPr/>
        </p:nvGrpSpPr>
        <p:grpSpPr>
          <a:xfrm>
            <a:off x="7032174" y="3429000"/>
            <a:ext cx="2586445" cy="892552"/>
            <a:chOff x="2151018" y="1427830"/>
            <a:chExt cx="2586445" cy="892552"/>
          </a:xfrm>
        </p:grpSpPr>
        <p:sp>
          <p:nvSpPr>
            <p:cNvPr id="19" name="矩形 18">
              <a:extLst>
                <a:ext uri="{FF2B5EF4-FFF2-40B4-BE49-F238E27FC236}">
                  <a16:creationId xmlns:a16="http://schemas.microsoft.com/office/drawing/2014/main" xmlns="" id="{61A098C1-6C1B-412E-B5ED-837FBD4BE54F}"/>
                </a:ext>
              </a:extLst>
            </p:cNvPr>
            <p:cNvSpPr/>
            <p:nvPr/>
          </p:nvSpPr>
          <p:spPr>
            <a:xfrm>
              <a:off x="2151018" y="1501777"/>
              <a:ext cx="148046" cy="788577"/>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xmlns="" id="{7E2CFF53-4E2C-4052-9740-E5C7205180F9}"/>
                </a:ext>
              </a:extLst>
            </p:cNvPr>
            <p:cNvSpPr txBox="1"/>
            <p:nvPr/>
          </p:nvSpPr>
          <p:spPr>
            <a:xfrm>
              <a:off x="2299064" y="1427830"/>
              <a:ext cx="2438399" cy="892552"/>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Part 04</a:t>
              </a:r>
            </a:p>
            <a:p>
              <a:r>
                <a:rPr lang="zh-CN" altLang="en-US" sz="2800" dirty="0">
                  <a:latin typeface="思源宋体 Heavy" panose="02020900000000000000" pitchFamily="18" charset="-122"/>
                  <a:ea typeface="思源宋体 Heavy" panose="02020900000000000000" pitchFamily="18" charset="-122"/>
                </a:rPr>
                <a:t>研究结论</a:t>
              </a:r>
            </a:p>
          </p:txBody>
        </p:sp>
      </p:grpSp>
      <p:sp>
        <p:nvSpPr>
          <p:cNvPr id="21" name="任意多边形: 形状 20">
            <a:extLst>
              <a:ext uri="{FF2B5EF4-FFF2-40B4-BE49-F238E27FC236}">
                <a16:creationId xmlns:a16="http://schemas.microsoft.com/office/drawing/2014/main" xmlns="" id="{C31A9673-781E-45AF-B8E6-EF21FDD83AC2}"/>
              </a:ext>
            </a:extLst>
          </p:cNvPr>
          <p:cNvSpPr/>
          <p:nvPr/>
        </p:nvSpPr>
        <p:spPr>
          <a:xfrm>
            <a:off x="0" y="6530831"/>
            <a:ext cx="7766446" cy="327169"/>
          </a:xfrm>
          <a:custGeom>
            <a:avLst/>
            <a:gdLst>
              <a:gd name="connsiteX0" fmla="*/ 2552410 w 7766446"/>
              <a:gd name="connsiteY0" fmla="*/ 217 h 327169"/>
              <a:gd name="connsiteX1" fmla="*/ 4402755 w 7766446"/>
              <a:gd name="connsiteY1" fmla="*/ 93489 h 327169"/>
              <a:gd name="connsiteX2" fmla="*/ 5784515 w 7766446"/>
              <a:gd name="connsiteY2" fmla="*/ 144289 h 327169"/>
              <a:gd name="connsiteX3" fmla="*/ 6861475 w 7766446"/>
              <a:gd name="connsiteY3" fmla="*/ 32529 h 327169"/>
              <a:gd name="connsiteX4" fmla="*/ 7636175 w 7766446"/>
              <a:gd name="connsiteY4" fmla="*/ 271289 h 327169"/>
              <a:gd name="connsiteX5" fmla="*/ 7766446 w 7766446"/>
              <a:gd name="connsiteY5" fmla="*/ 327169 h 327169"/>
              <a:gd name="connsiteX6" fmla="*/ 0 w 7766446"/>
              <a:gd name="connsiteY6" fmla="*/ 327169 h 327169"/>
              <a:gd name="connsiteX7" fmla="*/ 32753 w 7766446"/>
              <a:gd name="connsiteY7" fmla="*/ 318531 h 327169"/>
              <a:gd name="connsiteX8" fmla="*/ 2045635 w 7766446"/>
              <a:gd name="connsiteY8" fmla="*/ 12209 h 327169"/>
              <a:gd name="connsiteX9" fmla="*/ 2552410 w 7766446"/>
              <a:gd name="connsiteY9" fmla="*/ 217 h 327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66446" h="327169">
                <a:moveTo>
                  <a:pt x="2552410" y="217"/>
                </a:moveTo>
                <a:cubicBezTo>
                  <a:pt x="3360905" y="5178"/>
                  <a:pt x="4402755" y="93489"/>
                  <a:pt x="4402755" y="93489"/>
                </a:cubicBezTo>
                <a:cubicBezTo>
                  <a:pt x="5025902" y="115502"/>
                  <a:pt x="5374728" y="154449"/>
                  <a:pt x="5784515" y="144289"/>
                </a:cubicBezTo>
                <a:cubicBezTo>
                  <a:pt x="6194302" y="134129"/>
                  <a:pt x="6456768" y="-43671"/>
                  <a:pt x="6861475" y="32529"/>
                </a:cubicBezTo>
                <a:cubicBezTo>
                  <a:pt x="7063828" y="70629"/>
                  <a:pt x="7366512" y="163339"/>
                  <a:pt x="7636175" y="271289"/>
                </a:cubicBezTo>
                <a:lnTo>
                  <a:pt x="7766446" y="327169"/>
                </a:lnTo>
                <a:lnTo>
                  <a:pt x="0" y="327169"/>
                </a:lnTo>
                <a:lnTo>
                  <a:pt x="32753" y="318531"/>
                </a:lnTo>
                <a:cubicBezTo>
                  <a:pt x="557413" y="186940"/>
                  <a:pt x="1412752" y="54860"/>
                  <a:pt x="2045635" y="12209"/>
                </a:cubicBezTo>
                <a:cubicBezTo>
                  <a:pt x="2191685" y="2367"/>
                  <a:pt x="2365834" y="-927"/>
                  <a:pt x="2552410" y="217"/>
                </a:cubicBezTo>
                <a:close/>
              </a:path>
            </a:pathLst>
          </a:custGeom>
          <a:solidFill>
            <a:srgbClr val="D4B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a:extLst>
              <a:ext uri="{FF2B5EF4-FFF2-40B4-BE49-F238E27FC236}">
                <a16:creationId xmlns:a16="http://schemas.microsoft.com/office/drawing/2014/main" xmlns="" id="{815B640B-18E8-4C16-A7FD-56C1FE8EDAFC}"/>
              </a:ext>
            </a:extLst>
          </p:cNvPr>
          <p:cNvSpPr/>
          <p:nvPr/>
        </p:nvSpPr>
        <p:spPr>
          <a:xfrm flipH="1" flipV="1">
            <a:off x="8139738" y="3853317"/>
            <a:ext cx="4052262" cy="3016345"/>
          </a:xfrm>
          <a:custGeom>
            <a:avLst/>
            <a:gdLst>
              <a:gd name="connsiteX0" fmla="*/ 0 w 4052262"/>
              <a:gd name="connsiteY0" fmla="*/ 0 h 3016345"/>
              <a:gd name="connsiteX1" fmla="*/ 4052262 w 4052262"/>
              <a:gd name="connsiteY1" fmla="*/ 0 h 3016345"/>
              <a:gd name="connsiteX2" fmla="*/ 3939818 w 4052262"/>
              <a:gd name="connsiteY2" fmla="*/ 42030 h 3016345"/>
              <a:gd name="connsiteX3" fmla="*/ 2418080 w 4052262"/>
              <a:gd name="connsiteY3" fmla="*/ 762001 h 3016345"/>
              <a:gd name="connsiteX4" fmla="*/ 1503680 w 4052262"/>
              <a:gd name="connsiteY4" fmla="*/ 1899921 h 3016345"/>
              <a:gd name="connsiteX5" fmla="*/ 77467 w 4052262"/>
              <a:gd name="connsiteY5" fmla="*/ 3016345 h 3016345"/>
              <a:gd name="connsiteX6" fmla="*/ 0 w 4052262"/>
              <a:gd name="connsiteY6" fmla="*/ 3015938 h 3016345"/>
              <a:gd name="connsiteX7" fmla="*/ 0 w 4052262"/>
              <a:gd name="connsiteY7" fmla="*/ 0 h 3016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52262" h="3016345">
                <a:moveTo>
                  <a:pt x="0" y="0"/>
                </a:moveTo>
                <a:lnTo>
                  <a:pt x="4052262" y="0"/>
                </a:lnTo>
                <a:lnTo>
                  <a:pt x="3939818" y="42030"/>
                </a:lnTo>
                <a:cubicBezTo>
                  <a:pt x="3347561" y="268447"/>
                  <a:pt x="2797810" y="501651"/>
                  <a:pt x="2418080" y="762001"/>
                </a:cubicBezTo>
                <a:cubicBezTo>
                  <a:pt x="1911773" y="1109134"/>
                  <a:pt x="1930400" y="1539241"/>
                  <a:pt x="1503680" y="1899921"/>
                </a:cubicBezTo>
                <a:cubicBezTo>
                  <a:pt x="1156970" y="2192974"/>
                  <a:pt x="472665" y="2961119"/>
                  <a:pt x="77467" y="3016345"/>
                </a:cubicBezTo>
                <a:lnTo>
                  <a:pt x="0" y="3015938"/>
                </a:lnTo>
                <a:lnTo>
                  <a:pt x="0" y="0"/>
                </a:lnTo>
                <a:close/>
              </a:path>
            </a:pathLst>
          </a:cu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a:extLst>
              <a:ext uri="{FF2B5EF4-FFF2-40B4-BE49-F238E27FC236}">
                <a16:creationId xmlns:a16="http://schemas.microsoft.com/office/drawing/2014/main" xmlns="" id="{8B03D689-0A15-4545-B1A1-941B7BDC24F3}"/>
              </a:ext>
            </a:extLst>
          </p:cNvPr>
          <p:cNvGrpSpPr/>
          <p:nvPr/>
        </p:nvGrpSpPr>
        <p:grpSpPr>
          <a:xfrm>
            <a:off x="10682182" y="5214802"/>
            <a:ext cx="1301567" cy="1316029"/>
            <a:chOff x="318982" y="378394"/>
            <a:chExt cx="1301567" cy="1316029"/>
          </a:xfrm>
        </p:grpSpPr>
        <p:sp>
          <p:nvSpPr>
            <p:cNvPr id="25" name="椭圆 24">
              <a:extLst>
                <a:ext uri="{FF2B5EF4-FFF2-40B4-BE49-F238E27FC236}">
                  <a16:creationId xmlns:a16="http://schemas.microsoft.com/office/drawing/2014/main" xmlns="" id="{3A312A2B-2840-4A9B-A9CF-798D1164F43E}"/>
                </a:ext>
              </a:extLst>
            </p:cNvPr>
            <p:cNvSpPr/>
            <p:nvPr/>
          </p:nvSpPr>
          <p:spPr>
            <a:xfrm>
              <a:off x="883406" y="950049"/>
              <a:ext cx="172720" cy="172720"/>
            </a:xfrm>
            <a:prstGeom prst="ellipse">
              <a:avLst/>
            </a:prstGeom>
            <a:solidFill>
              <a:srgbClr val="EFE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片 25">
              <a:extLst>
                <a:ext uri="{FF2B5EF4-FFF2-40B4-BE49-F238E27FC236}">
                  <a16:creationId xmlns:a16="http://schemas.microsoft.com/office/drawing/2014/main" xmlns="" id="{D2ACEA52-C161-43A4-8249-96B5DECCA14C}"/>
                </a:ext>
              </a:extLst>
            </p:cNvPr>
            <p:cNvPicPr>
              <a:picLocks noChangeAspect="1"/>
            </p:cNvPicPr>
            <p:nvPr/>
          </p:nvPicPr>
          <p:blipFill>
            <a:blip r:embed="rId3"/>
            <a:stretch>
              <a:fillRect/>
            </a:stretch>
          </p:blipFill>
          <p:spPr>
            <a:xfrm>
              <a:off x="318982" y="378394"/>
              <a:ext cx="1301567" cy="1316029"/>
            </a:xfrm>
            <a:prstGeom prst="rect">
              <a:avLst/>
            </a:prstGeom>
          </p:spPr>
        </p:pic>
      </p:grpSp>
    </p:spTree>
    <p:extLst>
      <p:ext uri="{BB962C8B-B14F-4D97-AF65-F5344CB8AC3E}">
        <p14:creationId xmlns:p14="http://schemas.microsoft.com/office/powerpoint/2010/main" val="1619547918"/>
      </p:ext>
    </p:extLst>
  </p:cSld>
  <p:clrMapOvr>
    <a:masterClrMapping/>
  </p:clrMapOvr>
  <mc:AlternateContent xmlns:mc="http://schemas.openxmlformats.org/markup-compatibility/2006" xmlns:p15="http://schemas.microsoft.com/office/powerpoint/2012/main">
    <mc:Choice Requires="p15">
      <p:transition spd="slow" advTm="3000">
        <p15:prstTrans prst="drap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xmlns="" id="{FF61EFE7-9347-4C54-9188-A69B03278C21}"/>
              </a:ext>
            </a:extLst>
          </p:cNvPr>
          <p:cNvGrpSpPr/>
          <p:nvPr/>
        </p:nvGrpSpPr>
        <p:grpSpPr>
          <a:xfrm>
            <a:off x="182880" y="99919"/>
            <a:ext cx="3050526" cy="461665"/>
            <a:chOff x="182880" y="99919"/>
            <a:chExt cx="3050526" cy="461665"/>
          </a:xfrm>
        </p:grpSpPr>
        <p:sp>
          <p:nvSpPr>
            <p:cNvPr id="10" name="文本框 9">
              <a:extLst>
                <a:ext uri="{FF2B5EF4-FFF2-40B4-BE49-F238E27FC236}">
                  <a16:creationId xmlns:a16="http://schemas.microsoft.com/office/drawing/2014/main" xmlns="" id="{89525525-D76C-41BA-9E86-29D4CCC41CA1}"/>
                </a:ext>
              </a:extLst>
            </p:cNvPr>
            <p:cNvSpPr txBox="1"/>
            <p:nvPr/>
          </p:nvSpPr>
          <p:spPr>
            <a:xfrm>
              <a:off x="357400" y="99919"/>
              <a:ext cx="2876006" cy="461665"/>
            </a:xfrm>
            <a:prstGeom prst="rect">
              <a:avLst/>
            </a:prstGeom>
            <a:noFill/>
          </p:spPr>
          <p:txBody>
            <a:bodyPr wrap="square" rtlCol="0">
              <a:spAutoFit/>
            </a:bodyPr>
            <a:lstStyle/>
            <a:p>
              <a:r>
                <a:rPr lang="en-US" altLang="zh-CN" sz="2400" b="1" i="1" dirty="0">
                  <a:solidFill>
                    <a:srgbClr val="2E3F55"/>
                  </a:solidFill>
                  <a:latin typeface="Times New Roman" panose="02020603050405020304" pitchFamily="18" charset="0"/>
                  <a:cs typeface="Times New Roman" panose="02020603050405020304" pitchFamily="18" charset="0"/>
                </a:rPr>
                <a:t>Click to add the title</a:t>
              </a:r>
              <a:endParaRPr lang="zh-CN" altLang="en-US" sz="2400" b="1" i="1" dirty="0">
                <a:solidFill>
                  <a:srgbClr val="2E3F55"/>
                </a:solidFill>
                <a:latin typeface="Times New Roman" panose="02020603050405020304" pitchFamily="18" charset="0"/>
                <a:cs typeface="Times New Roman" panose="02020603050405020304" pitchFamily="18" charset="0"/>
              </a:endParaRPr>
            </a:p>
          </p:txBody>
        </p:sp>
        <p:sp>
          <p:nvSpPr>
            <p:cNvPr id="2" name="椭圆 1">
              <a:extLst>
                <a:ext uri="{FF2B5EF4-FFF2-40B4-BE49-F238E27FC236}">
                  <a16:creationId xmlns:a16="http://schemas.microsoft.com/office/drawing/2014/main" xmlns="" id="{145A2482-9997-4DD4-B639-D44A1F733E08}"/>
                </a:ext>
              </a:extLst>
            </p:cNvPr>
            <p:cNvSpPr/>
            <p:nvPr/>
          </p:nvSpPr>
          <p:spPr>
            <a:xfrm>
              <a:off x="182880" y="243492"/>
              <a:ext cx="174520" cy="174520"/>
            </a:xfrm>
            <a:prstGeom prst="ellipse">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xmlns="" id="{562E6840-1AA6-4532-8EBA-D66DC9D828D3}"/>
              </a:ext>
            </a:extLst>
          </p:cNvPr>
          <p:cNvGrpSpPr/>
          <p:nvPr/>
        </p:nvGrpSpPr>
        <p:grpSpPr>
          <a:xfrm>
            <a:off x="2742576" y="2119831"/>
            <a:ext cx="8721114" cy="3755379"/>
            <a:chOff x="5235794" y="1885753"/>
            <a:chExt cx="6474622" cy="3884296"/>
          </a:xfrm>
        </p:grpSpPr>
        <p:cxnSp>
          <p:nvCxnSpPr>
            <p:cNvPr id="6" name="直接连接符 5">
              <a:extLst>
                <a:ext uri="{FF2B5EF4-FFF2-40B4-BE49-F238E27FC236}">
                  <a16:creationId xmlns:a16="http://schemas.microsoft.com/office/drawing/2014/main" xmlns="" id="{75ADF84B-8FAD-4297-BDA2-24427B884AEF}"/>
                </a:ext>
              </a:extLst>
            </p:cNvPr>
            <p:cNvCxnSpPr/>
            <p:nvPr/>
          </p:nvCxnSpPr>
          <p:spPr>
            <a:xfrm flipH="1">
              <a:off x="5235794" y="3117864"/>
              <a:ext cx="6283107" cy="0"/>
            </a:xfrm>
            <a:prstGeom prst="line">
              <a:avLst/>
            </a:prstGeom>
            <a:ln w="3175"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sp>
          <p:nvSpPr>
            <p:cNvPr id="7" name="îṧľiḋé">
              <a:extLst>
                <a:ext uri="{FF2B5EF4-FFF2-40B4-BE49-F238E27FC236}">
                  <a16:creationId xmlns:a16="http://schemas.microsoft.com/office/drawing/2014/main" xmlns="" id="{926FB392-73BE-4A0B-B5B6-A8442E74B8CB}"/>
                </a:ext>
              </a:extLst>
            </p:cNvPr>
            <p:cNvSpPr txBox="1"/>
            <p:nvPr/>
          </p:nvSpPr>
          <p:spPr>
            <a:xfrm>
              <a:off x="6131924" y="5142646"/>
              <a:ext cx="619438" cy="444113"/>
            </a:xfrm>
            <a:prstGeom prst="roundRect">
              <a:avLst/>
            </a:prstGeom>
            <a:solidFill>
              <a:srgbClr val="D4B5B2"/>
            </a:solidFill>
          </p:spPr>
          <p:txBody>
            <a:bodyPr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800" b="1"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rPr>
                <a:t>35</a:t>
              </a:r>
              <a:r>
                <a:rPr lang="id-ID" sz="800" b="1"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8" name="íš1íḋè">
              <a:extLst>
                <a:ext uri="{FF2B5EF4-FFF2-40B4-BE49-F238E27FC236}">
                  <a16:creationId xmlns:a16="http://schemas.microsoft.com/office/drawing/2014/main" xmlns="" id="{A8625709-FE10-4255-93D6-DC745A8C95D8}"/>
                </a:ext>
              </a:extLst>
            </p:cNvPr>
            <p:cNvSpPr txBox="1"/>
            <p:nvPr/>
          </p:nvSpPr>
          <p:spPr>
            <a:xfrm>
              <a:off x="5472078" y="3711921"/>
              <a:ext cx="1808965" cy="457489"/>
            </a:xfrm>
            <a:prstGeom prst="rect">
              <a:avLst/>
            </a:prstGeom>
            <a:noFill/>
          </p:spPr>
          <p:txBody>
            <a:bodyPr wrap="square" lIns="91440" tIns="45720" rIns="91440" bIns="45720" rtlCol="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b="1"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rPr>
                <a:t>Text here</a:t>
              </a:r>
              <a:endParaRPr lang="id-ID" b="1"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ïṡ1íḋé">
              <a:extLst>
                <a:ext uri="{FF2B5EF4-FFF2-40B4-BE49-F238E27FC236}">
                  <a16:creationId xmlns:a16="http://schemas.microsoft.com/office/drawing/2014/main" xmlns="" id="{0C7FA029-2873-4371-8938-F9D401C38455}"/>
                </a:ext>
              </a:extLst>
            </p:cNvPr>
            <p:cNvSpPr txBox="1"/>
            <p:nvPr/>
          </p:nvSpPr>
          <p:spPr>
            <a:xfrm>
              <a:off x="8250853" y="5142646"/>
              <a:ext cx="619438" cy="444113"/>
            </a:xfrm>
            <a:prstGeom prst="roundRect">
              <a:avLst/>
            </a:prstGeom>
            <a:solidFill>
              <a:srgbClr val="D4B5B2"/>
            </a:solidFill>
          </p:spPr>
          <p:txBody>
            <a:bodyPr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sz="800" b="1"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rPr>
                <a:t>6</a:t>
              </a:r>
              <a:r>
                <a:rPr lang="id-ID" sz="800" b="1"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rPr>
                <a:t>0%</a:t>
              </a:r>
            </a:p>
          </p:txBody>
        </p:sp>
        <p:sp>
          <p:nvSpPr>
            <p:cNvPr id="11" name="ïṧḷïḋé">
              <a:extLst>
                <a:ext uri="{FF2B5EF4-FFF2-40B4-BE49-F238E27FC236}">
                  <a16:creationId xmlns:a16="http://schemas.microsoft.com/office/drawing/2014/main" xmlns="" id="{489B64CE-CF6C-4E3B-878C-5B3A044BD042}"/>
                </a:ext>
              </a:extLst>
            </p:cNvPr>
            <p:cNvSpPr txBox="1"/>
            <p:nvPr/>
          </p:nvSpPr>
          <p:spPr>
            <a:xfrm>
              <a:off x="7591007" y="3711921"/>
              <a:ext cx="1808965" cy="457489"/>
            </a:xfrm>
            <a:prstGeom prst="rect">
              <a:avLst/>
            </a:prstGeom>
            <a:noFill/>
          </p:spPr>
          <p:txBody>
            <a:bodyPr wrap="square" lIns="91440" tIns="45720" rIns="91440" bIns="45720" rtlCol="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b="1"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rPr>
                <a:t>Text here</a:t>
              </a:r>
              <a:endParaRPr lang="id-ID" b="1"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íŝ1îḓè">
              <a:extLst>
                <a:ext uri="{FF2B5EF4-FFF2-40B4-BE49-F238E27FC236}">
                  <a16:creationId xmlns:a16="http://schemas.microsoft.com/office/drawing/2014/main" xmlns="" id="{B897CB58-A0C9-456B-B967-66383A9EFA03}"/>
                </a:ext>
              </a:extLst>
            </p:cNvPr>
            <p:cNvSpPr txBox="1"/>
            <p:nvPr/>
          </p:nvSpPr>
          <p:spPr>
            <a:xfrm>
              <a:off x="10369781" y="5142646"/>
              <a:ext cx="619438" cy="444113"/>
            </a:xfrm>
            <a:prstGeom prst="roundRect">
              <a:avLst/>
            </a:prstGeom>
            <a:solidFill>
              <a:srgbClr val="D4B5B2"/>
            </a:solidFill>
          </p:spPr>
          <p:txBody>
            <a:bodyPr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800" b="1"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rPr>
                <a:t>55</a:t>
              </a:r>
              <a:r>
                <a:rPr lang="id-ID" sz="800" b="1"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3" name="iṧḻîḋê">
              <a:extLst>
                <a:ext uri="{FF2B5EF4-FFF2-40B4-BE49-F238E27FC236}">
                  <a16:creationId xmlns:a16="http://schemas.microsoft.com/office/drawing/2014/main" xmlns="" id="{8C5091A5-756F-49B1-BAD3-ECBFB86BA319}"/>
                </a:ext>
              </a:extLst>
            </p:cNvPr>
            <p:cNvSpPr txBox="1"/>
            <p:nvPr/>
          </p:nvSpPr>
          <p:spPr>
            <a:xfrm>
              <a:off x="9709935" y="3711921"/>
              <a:ext cx="1808965" cy="457489"/>
            </a:xfrm>
            <a:prstGeom prst="rect">
              <a:avLst/>
            </a:prstGeom>
            <a:noFill/>
          </p:spPr>
          <p:txBody>
            <a:bodyPr wrap="square" lIns="91440" tIns="45720" rIns="91440" bIns="45720" rtlCol="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b="1"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rPr>
                <a:t>Text here</a:t>
              </a:r>
              <a:endParaRPr lang="id-ID" b="1"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14" name="直接连接符 13">
              <a:extLst>
                <a:ext uri="{FF2B5EF4-FFF2-40B4-BE49-F238E27FC236}">
                  <a16:creationId xmlns:a16="http://schemas.microsoft.com/office/drawing/2014/main" xmlns="" id="{2A596B46-38AD-44B1-8A92-E58A91DAABE0}"/>
                </a:ext>
              </a:extLst>
            </p:cNvPr>
            <p:cNvCxnSpPr/>
            <p:nvPr/>
          </p:nvCxnSpPr>
          <p:spPr>
            <a:xfrm>
              <a:off x="7436025" y="3989083"/>
              <a:ext cx="0" cy="1780966"/>
            </a:xfrm>
            <a:prstGeom prst="line">
              <a:avLst/>
            </a:prstGeom>
            <a:ln w="3175"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xmlns="" id="{3C314012-0B89-4221-BA7C-7F00F7DBB293}"/>
                </a:ext>
              </a:extLst>
            </p:cNvPr>
            <p:cNvCxnSpPr/>
            <p:nvPr/>
          </p:nvCxnSpPr>
          <p:spPr>
            <a:xfrm>
              <a:off x="9554954" y="3989083"/>
              <a:ext cx="0" cy="1780966"/>
            </a:xfrm>
            <a:prstGeom prst="line">
              <a:avLst/>
            </a:prstGeom>
            <a:ln w="3175"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xmlns="" id="{999C7530-1E4C-4737-92A6-F8328403582E}"/>
                </a:ext>
              </a:extLst>
            </p:cNvPr>
            <p:cNvSpPr/>
            <p:nvPr/>
          </p:nvSpPr>
          <p:spPr>
            <a:xfrm>
              <a:off x="5388864" y="4199264"/>
              <a:ext cx="1926336" cy="802024"/>
            </a:xfrm>
            <a:prstGeom prst="rect">
              <a:avLst/>
            </a:prstGeom>
          </p:spPr>
          <p:txBody>
            <a:bodyPr wrap="square">
              <a:spAutoFit/>
            </a:bodyPr>
            <a:lstStyle/>
            <a:p>
              <a:pPr algn="ctr" defTabSz="1216660">
                <a:lnSpc>
                  <a:spcPct val="120000"/>
                </a:lnSpc>
                <a:spcBef>
                  <a:spcPct val="20000"/>
                </a:spcBef>
                <a:defRPr/>
              </a:pPr>
              <a:r>
                <a:rPr lang="zh-CN" altLang="en-US" sz="1200" dirty="0">
                  <a:solidFill>
                    <a:srgbClr val="2E3F55"/>
                  </a:solidFill>
                  <a:latin typeface="思源宋体 Heavy" panose="02020900000000000000" pitchFamily="18" charset="-122"/>
                  <a:ea typeface="思源宋体 Heavy" panose="02020900000000000000" pitchFamily="18" charset="-122"/>
                  <a:cs typeface="Times New Roman" panose="02020603050405020304" pitchFamily="18" charset="0"/>
                  <a:sym typeface="Calibri" panose="020F0502020204030204" pitchFamily="34" charset="0"/>
                </a:rPr>
                <a:t>单击此处可编辑内容，根据您的需要自由拉伸文本框大小</a:t>
              </a:r>
              <a:endParaRPr lang="en-US" altLang="zh-CN" sz="1200" dirty="0">
                <a:solidFill>
                  <a:srgbClr val="2E3F55"/>
                </a:solidFill>
                <a:latin typeface="思源宋体 Heavy" panose="02020900000000000000" pitchFamily="18" charset="-122"/>
                <a:ea typeface="思源宋体 Heavy" panose="02020900000000000000" pitchFamily="18" charset="-122"/>
                <a:cs typeface="Times New Roman" panose="02020603050405020304" pitchFamily="18" charset="0"/>
                <a:sym typeface="Calibri" panose="020F0502020204030204" pitchFamily="34" charset="0"/>
              </a:endParaRPr>
            </a:p>
            <a:p>
              <a:pPr algn="ctr" defTabSz="1216660">
                <a:lnSpc>
                  <a:spcPct val="120000"/>
                </a:lnSpc>
                <a:spcBef>
                  <a:spcPct val="20000"/>
                </a:spcBef>
                <a:defRPr/>
              </a:pPr>
              <a:r>
                <a:rPr lang="en-US" altLang="zh-CN" sz="1200" dirty="0">
                  <a:solidFill>
                    <a:srgbClr val="2E3F55"/>
                  </a:solidFill>
                  <a:latin typeface="思源宋体 Heavy" panose="02020900000000000000" pitchFamily="18" charset="-122"/>
                  <a:ea typeface="思源宋体 Heavy" panose="02020900000000000000" pitchFamily="18" charset="-122"/>
                  <a:cs typeface="Times New Roman" panose="02020603050405020304" pitchFamily="18" charset="0"/>
                </a:rPr>
                <a:t>……</a:t>
              </a:r>
            </a:p>
          </p:txBody>
        </p:sp>
        <p:sp>
          <p:nvSpPr>
            <p:cNvPr id="17" name="矩形 16">
              <a:extLst>
                <a:ext uri="{FF2B5EF4-FFF2-40B4-BE49-F238E27FC236}">
                  <a16:creationId xmlns:a16="http://schemas.microsoft.com/office/drawing/2014/main" xmlns="" id="{7E4D339C-8A26-4D70-B12A-8BE8D5ECCE2C}"/>
                </a:ext>
              </a:extLst>
            </p:cNvPr>
            <p:cNvSpPr/>
            <p:nvPr/>
          </p:nvSpPr>
          <p:spPr>
            <a:xfrm>
              <a:off x="9784080" y="4199262"/>
              <a:ext cx="1926336" cy="802024"/>
            </a:xfrm>
            <a:prstGeom prst="rect">
              <a:avLst/>
            </a:prstGeom>
          </p:spPr>
          <p:txBody>
            <a:bodyPr wrap="square">
              <a:spAutoFit/>
            </a:bodyPr>
            <a:lstStyle/>
            <a:p>
              <a:pPr algn="ctr" defTabSz="1216660">
                <a:lnSpc>
                  <a:spcPct val="120000"/>
                </a:lnSpc>
                <a:spcBef>
                  <a:spcPct val="20000"/>
                </a:spcBef>
                <a:defRPr/>
              </a:pPr>
              <a:r>
                <a:rPr lang="zh-CN" altLang="en-US" sz="1200" dirty="0">
                  <a:solidFill>
                    <a:srgbClr val="2E3F55"/>
                  </a:solidFill>
                  <a:latin typeface="思源宋体 Heavy" panose="02020900000000000000" pitchFamily="18" charset="-122"/>
                  <a:ea typeface="思源宋体 Heavy" panose="02020900000000000000" pitchFamily="18" charset="-122"/>
                  <a:cs typeface="Times New Roman" panose="02020603050405020304" pitchFamily="18" charset="0"/>
                  <a:sym typeface="Calibri" panose="020F0502020204030204" pitchFamily="34" charset="0"/>
                </a:rPr>
                <a:t>单击此处可编辑内容，根据您的需要自由拉伸文本框大小</a:t>
              </a:r>
              <a:endParaRPr lang="en-US" altLang="zh-CN" sz="1200" dirty="0">
                <a:solidFill>
                  <a:srgbClr val="2E3F55"/>
                </a:solidFill>
                <a:latin typeface="思源宋体 Heavy" panose="02020900000000000000" pitchFamily="18" charset="-122"/>
                <a:ea typeface="思源宋体 Heavy" panose="02020900000000000000" pitchFamily="18" charset="-122"/>
                <a:cs typeface="Times New Roman" panose="02020603050405020304" pitchFamily="18" charset="0"/>
                <a:sym typeface="Calibri" panose="020F0502020204030204" pitchFamily="34" charset="0"/>
              </a:endParaRPr>
            </a:p>
            <a:p>
              <a:pPr algn="ctr" defTabSz="1216660">
                <a:lnSpc>
                  <a:spcPct val="120000"/>
                </a:lnSpc>
                <a:spcBef>
                  <a:spcPct val="20000"/>
                </a:spcBef>
                <a:defRPr/>
              </a:pPr>
              <a:r>
                <a:rPr lang="en-US" altLang="zh-CN" sz="1200" dirty="0">
                  <a:solidFill>
                    <a:srgbClr val="2E3F55"/>
                  </a:solidFill>
                  <a:latin typeface="思源宋体 Heavy" panose="02020900000000000000" pitchFamily="18" charset="-122"/>
                  <a:ea typeface="思源宋体 Heavy" panose="02020900000000000000" pitchFamily="18" charset="-122"/>
                  <a:cs typeface="Times New Roman" panose="02020603050405020304" pitchFamily="18" charset="0"/>
                </a:rPr>
                <a:t>……</a:t>
              </a:r>
            </a:p>
          </p:txBody>
        </p:sp>
        <p:sp>
          <p:nvSpPr>
            <p:cNvPr id="18" name="矩形 17">
              <a:extLst>
                <a:ext uri="{FF2B5EF4-FFF2-40B4-BE49-F238E27FC236}">
                  <a16:creationId xmlns:a16="http://schemas.microsoft.com/office/drawing/2014/main" xmlns="" id="{50B525A4-DDA8-40DC-A4AF-E0D1CE4F4FDA}"/>
                </a:ext>
              </a:extLst>
            </p:cNvPr>
            <p:cNvSpPr/>
            <p:nvPr/>
          </p:nvSpPr>
          <p:spPr>
            <a:xfrm>
              <a:off x="7586471" y="4199262"/>
              <a:ext cx="1926336" cy="802024"/>
            </a:xfrm>
            <a:prstGeom prst="rect">
              <a:avLst/>
            </a:prstGeom>
          </p:spPr>
          <p:txBody>
            <a:bodyPr wrap="square">
              <a:spAutoFit/>
            </a:bodyPr>
            <a:lstStyle/>
            <a:p>
              <a:pPr algn="ctr" defTabSz="1216660">
                <a:lnSpc>
                  <a:spcPct val="120000"/>
                </a:lnSpc>
                <a:spcBef>
                  <a:spcPct val="20000"/>
                </a:spcBef>
                <a:defRPr/>
              </a:pPr>
              <a:r>
                <a:rPr lang="zh-CN" altLang="en-US" sz="1200" dirty="0">
                  <a:solidFill>
                    <a:srgbClr val="2E3F55"/>
                  </a:solidFill>
                  <a:latin typeface="思源宋体 Heavy" panose="02020900000000000000" pitchFamily="18" charset="-122"/>
                  <a:ea typeface="思源宋体 Heavy" panose="02020900000000000000" pitchFamily="18" charset="-122"/>
                  <a:cs typeface="Times New Roman" panose="02020603050405020304" pitchFamily="18" charset="0"/>
                  <a:sym typeface="Calibri" panose="020F0502020204030204" pitchFamily="34" charset="0"/>
                </a:rPr>
                <a:t>单击此处可编辑内容，根据您的需要自由拉伸文本框大小</a:t>
              </a:r>
              <a:endParaRPr lang="en-US" altLang="zh-CN" sz="1200" dirty="0">
                <a:solidFill>
                  <a:srgbClr val="2E3F55"/>
                </a:solidFill>
                <a:latin typeface="思源宋体 Heavy" panose="02020900000000000000" pitchFamily="18" charset="-122"/>
                <a:ea typeface="思源宋体 Heavy" panose="02020900000000000000" pitchFamily="18" charset="-122"/>
                <a:cs typeface="Times New Roman" panose="02020603050405020304" pitchFamily="18" charset="0"/>
                <a:sym typeface="Calibri" panose="020F0502020204030204" pitchFamily="34" charset="0"/>
              </a:endParaRPr>
            </a:p>
            <a:p>
              <a:pPr algn="ctr" defTabSz="1216660">
                <a:lnSpc>
                  <a:spcPct val="120000"/>
                </a:lnSpc>
                <a:spcBef>
                  <a:spcPct val="20000"/>
                </a:spcBef>
                <a:defRPr/>
              </a:pPr>
              <a:r>
                <a:rPr lang="en-US" altLang="zh-CN" sz="1200" dirty="0">
                  <a:solidFill>
                    <a:srgbClr val="2E3F55"/>
                  </a:solidFill>
                  <a:latin typeface="思源宋体 Heavy" panose="02020900000000000000" pitchFamily="18" charset="-122"/>
                  <a:ea typeface="思源宋体 Heavy" panose="02020900000000000000" pitchFamily="18" charset="-122"/>
                  <a:cs typeface="Times New Roman" panose="02020603050405020304" pitchFamily="18" charset="0"/>
                </a:rPr>
                <a:t>……</a:t>
              </a:r>
            </a:p>
          </p:txBody>
        </p:sp>
        <p:sp>
          <p:nvSpPr>
            <p:cNvPr id="19" name="文本框 18">
              <a:extLst>
                <a:ext uri="{FF2B5EF4-FFF2-40B4-BE49-F238E27FC236}">
                  <a16:creationId xmlns:a16="http://schemas.microsoft.com/office/drawing/2014/main" xmlns="" id="{C761F7FB-C8ED-4284-8B6E-E30599C983FE}"/>
                </a:ext>
              </a:extLst>
            </p:cNvPr>
            <p:cNvSpPr txBox="1"/>
            <p:nvPr/>
          </p:nvSpPr>
          <p:spPr>
            <a:xfrm>
              <a:off x="7535800" y="1885753"/>
              <a:ext cx="1794881" cy="413845"/>
            </a:xfrm>
            <a:prstGeom prst="rect">
              <a:avLst/>
            </a:prstGeom>
            <a:solidFill>
              <a:srgbClr val="D0A793"/>
            </a:solidFill>
          </p:spPr>
          <p:txBody>
            <a:bodyPr wrap="none" rtlCol="0">
              <a:spAutoFit/>
            </a:bodyPr>
            <a:lstStyle/>
            <a:p>
              <a:pPr algn="ctr"/>
              <a:r>
                <a:rPr lang="en-US" altLang="zh-CN" sz="20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Click to add the title</a:t>
              </a:r>
              <a:endParaRPr lang="zh-CN" altLang="en-US" sz="20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TextBox 38">
              <a:extLst>
                <a:ext uri="{FF2B5EF4-FFF2-40B4-BE49-F238E27FC236}">
                  <a16:creationId xmlns:a16="http://schemas.microsoft.com/office/drawing/2014/main" xmlns="" id="{799B5FD3-B251-4078-992B-23A98AA5B25C}"/>
                </a:ext>
              </a:extLst>
            </p:cNvPr>
            <p:cNvSpPr txBox="1"/>
            <p:nvPr/>
          </p:nvSpPr>
          <p:spPr>
            <a:xfrm>
              <a:off x="5450712" y="2322706"/>
              <a:ext cx="6194413" cy="509348"/>
            </a:xfrm>
            <a:prstGeom prst="rect">
              <a:avLst/>
            </a:prstGeom>
            <a:noFill/>
          </p:spPr>
          <p:txBody>
            <a:bodyPr wrap="square" lIns="0" tIns="0" rIns="0" bIns="0" rtlCol="0">
              <a:spAutoFit/>
            </a:bodyPr>
            <a:lstStyle/>
            <a:p>
              <a:pPr algn="ctr"/>
              <a:r>
                <a:rPr lang="en-US" sz="1600"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sym typeface="Calibri" panose="020F0502020204030204" pitchFamily="34" charset="0"/>
                </a:rPr>
                <a:t>PowerPoint offers word processing, outlining, drawing, graphing, and presentation management tools all designed to be easy to use and learn.</a:t>
              </a:r>
              <a:r>
                <a:rPr lang="en-US" altLang="zh-CN" sz="1600"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sym typeface="Calibri" panose="020F0502020204030204" pitchFamily="34" charset="0"/>
                </a:rPr>
                <a:t> </a:t>
              </a:r>
              <a:endParaRPr lang="en-US" sz="1600"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sym typeface="Calibri" panose="020F0502020204030204" pitchFamily="34" charset="0"/>
              </a:endParaRPr>
            </a:p>
          </p:txBody>
        </p:sp>
      </p:grpSp>
      <p:sp>
        <p:nvSpPr>
          <p:cNvPr id="21" name="任意多边形: 形状 20">
            <a:extLst>
              <a:ext uri="{FF2B5EF4-FFF2-40B4-BE49-F238E27FC236}">
                <a16:creationId xmlns:a16="http://schemas.microsoft.com/office/drawing/2014/main" xmlns="" id="{2764EA1A-4A37-4594-8D51-ACF7DADE665B}"/>
              </a:ext>
            </a:extLst>
          </p:cNvPr>
          <p:cNvSpPr/>
          <p:nvPr/>
        </p:nvSpPr>
        <p:spPr>
          <a:xfrm flipH="1">
            <a:off x="0" y="2119831"/>
            <a:ext cx="2631987" cy="4769317"/>
          </a:xfrm>
          <a:custGeom>
            <a:avLst/>
            <a:gdLst>
              <a:gd name="connsiteX0" fmla="*/ 2198329 w 2198329"/>
              <a:gd name="connsiteY0" fmla="*/ 0 h 3893394"/>
              <a:gd name="connsiteX1" fmla="*/ 2198329 w 2198329"/>
              <a:gd name="connsiteY1" fmla="*/ 3893394 h 3893394"/>
              <a:gd name="connsiteX2" fmla="*/ 0 w 2198329"/>
              <a:gd name="connsiteY2" fmla="*/ 3893394 h 3893394"/>
              <a:gd name="connsiteX3" fmla="*/ 35142 w 2198329"/>
              <a:gd name="connsiteY3" fmla="*/ 3797340 h 3893394"/>
              <a:gd name="connsiteX4" fmla="*/ 1060409 w 2198329"/>
              <a:gd name="connsiteY4" fmla="*/ 1830914 h 3893394"/>
              <a:gd name="connsiteX5" fmla="*/ 2183125 w 2198329"/>
              <a:gd name="connsiteY5" fmla="*/ 16110 h 3893394"/>
              <a:gd name="connsiteX6" fmla="*/ 2198329 w 2198329"/>
              <a:gd name="connsiteY6" fmla="*/ 0 h 3893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329" h="3893394">
                <a:moveTo>
                  <a:pt x="2198329" y="0"/>
                </a:moveTo>
                <a:lnTo>
                  <a:pt x="2198329" y="3893394"/>
                </a:lnTo>
                <a:lnTo>
                  <a:pt x="0" y="3893394"/>
                </a:lnTo>
                <a:lnTo>
                  <a:pt x="35142" y="3797340"/>
                </a:lnTo>
                <a:cubicBezTo>
                  <a:pt x="238825" y="3265353"/>
                  <a:pt x="678139" y="2429508"/>
                  <a:pt x="1060409" y="1830914"/>
                </a:cubicBezTo>
                <a:cubicBezTo>
                  <a:pt x="1360764" y="1360591"/>
                  <a:pt x="1823593" y="417252"/>
                  <a:pt x="2183125" y="16110"/>
                </a:cubicBezTo>
                <a:lnTo>
                  <a:pt x="2198329" y="0"/>
                </a:lnTo>
                <a:close/>
              </a:path>
            </a:pathLst>
          </a:custGeom>
          <a:solidFill>
            <a:srgbClr val="AE6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a:extLst>
              <a:ext uri="{FF2B5EF4-FFF2-40B4-BE49-F238E27FC236}">
                <a16:creationId xmlns:a16="http://schemas.microsoft.com/office/drawing/2014/main" xmlns="" id="{7BE811F2-F205-4EE8-8AE9-8CCD6B005F3F}"/>
              </a:ext>
            </a:extLst>
          </p:cNvPr>
          <p:cNvSpPr/>
          <p:nvPr/>
        </p:nvSpPr>
        <p:spPr>
          <a:xfrm flipH="1">
            <a:off x="2925513" y="6561979"/>
            <a:ext cx="7766446" cy="327169"/>
          </a:xfrm>
          <a:custGeom>
            <a:avLst/>
            <a:gdLst>
              <a:gd name="connsiteX0" fmla="*/ 2552410 w 7766446"/>
              <a:gd name="connsiteY0" fmla="*/ 217 h 327169"/>
              <a:gd name="connsiteX1" fmla="*/ 4402755 w 7766446"/>
              <a:gd name="connsiteY1" fmla="*/ 93489 h 327169"/>
              <a:gd name="connsiteX2" fmla="*/ 5784515 w 7766446"/>
              <a:gd name="connsiteY2" fmla="*/ 144289 h 327169"/>
              <a:gd name="connsiteX3" fmla="*/ 6861475 w 7766446"/>
              <a:gd name="connsiteY3" fmla="*/ 32529 h 327169"/>
              <a:gd name="connsiteX4" fmla="*/ 7636175 w 7766446"/>
              <a:gd name="connsiteY4" fmla="*/ 271289 h 327169"/>
              <a:gd name="connsiteX5" fmla="*/ 7766446 w 7766446"/>
              <a:gd name="connsiteY5" fmla="*/ 327169 h 327169"/>
              <a:gd name="connsiteX6" fmla="*/ 0 w 7766446"/>
              <a:gd name="connsiteY6" fmla="*/ 327169 h 327169"/>
              <a:gd name="connsiteX7" fmla="*/ 32753 w 7766446"/>
              <a:gd name="connsiteY7" fmla="*/ 318531 h 327169"/>
              <a:gd name="connsiteX8" fmla="*/ 2045635 w 7766446"/>
              <a:gd name="connsiteY8" fmla="*/ 12209 h 327169"/>
              <a:gd name="connsiteX9" fmla="*/ 2552410 w 7766446"/>
              <a:gd name="connsiteY9" fmla="*/ 217 h 327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66446" h="327169">
                <a:moveTo>
                  <a:pt x="2552410" y="217"/>
                </a:moveTo>
                <a:cubicBezTo>
                  <a:pt x="3360905" y="5178"/>
                  <a:pt x="4402755" y="93489"/>
                  <a:pt x="4402755" y="93489"/>
                </a:cubicBezTo>
                <a:cubicBezTo>
                  <a:pt x="5025902" y="115502"/>
                  <a:pt x="5374728" y="154449"/>
                  <a:pt x="5784515" y="144289"/>
                </a:cubicBezTo>
                <a:cubicBezTo>
                  <a:pt x="6194302" y="134129"/>
                  <a:pt x="6456768" y="-43671"/>
                  <a:pt x="6861475" y="32529"/>
                </a:cubicBezTo>
                <a:cubicBezTo>
                  <a:pt x="7063828" y="70629"/>
                  <a:pt x="7366512" y="163339"/>
                  <a:pt x="7636175" y="271289"/>
                </a:cubicBezTo>
                <a:lnTo>
                  <a:pt x="7766446" y="327169"/>
                </a:lnTo>
                <a:lnTo>
                  <a:pt x="0" y="327169"/>
                </a:lnTo>
                <a:lnTo>
                  <a:pt x="32753" y="318531"/>
                </a:lnTo>
                <a:cubicBezTo>
                  <a:pt x="557413" y="186940"/>
                  <a:pt x="1412752" y="54860"/>
                  <a:pt x="2045635" y="12209"/>
                </a:cubicBezTo>
                <a:cubicBezTo>
                  <a:pt x="2191685" y="2367"/>
                  <a:pt x="2365834" y="-927"/>
                  <a:pt x="2552410" y="217"/>
                </a:cubicBezTo>
                <a:close/>
              </a:path>
            </a:pathLst>
          </a:custGeom>
          <a:solidFill>
            <a:srgbClr val="D4B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a:extLst>
              <a:ext uri="{FF2B5EF4-FFF2-40B4-BE49-F238E27FC236}">
                <a16:creationId xmlns:a16="http://schemas.microsoft.com/office/drawing/2014/main" xmlns="" id="{DF1E0D3A-7474-4653-8116-8A2B4EAD29B7}"/>
              </a:ext>
            </a:extLst>
          </p:cNvPr>
          <p:cNvGrpSpPr/>
          <p:nvPr/>
        </p:nvGrpSpPr>
        <p:grpSpPr>
          <a:xfrm>
            <a:off x="270140" y="4997221"/>
            <a:ext cx="1301567" cy="1316029"/>
            <a:chOff x="318982" y="378394"/>
            <a:chExt cx="1301567" cy="1316029"/>
          </a:xfrm>
        </p:grpSpPr>
        <p:sp>
          <p:nvSpPr>
            <p:cNvPr id="30" name="椭圆 29">
              <a:extLst>
                <a:ext uri="{FF2B5EF4-FFF2-40B4-BE49-F238E27FC236}">
                  <a16:creationId xmlns:a16="http://schemas.microsoft.com/office/drawing/2014/main" xmlns="" id="{4FE8A4FD-B393-49D5-ACA8-931081332F4B}"/>
                </a:ext>
              </a:extLst>
            </p:cNvPr>
            <p:cNvSpPr/>
            <p:nvPr/>
          </p:nvSpPr>
          <p:spPr>
            <a:xfrm>
              <a:off x="883406" y="950049"/>
              <a:ext cx="172720" cy="172720"/>
            </a:xfrm>
            <a:prstGeom prst="ellipse">
              <a:avLst/>
            </a:prstGeom>
            <a:solidFill>
              <a:srgbClr val="EFE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 name="图片 30">
              <a:extLst>
                <a:ext uri="{FF2B5EF4-FFF2-40B4-BE49-F238E27FC236}">
                  <a16:creationId xmlns:a16="http://schemas.microsoft.com/office/drawing/2014/main" xmlns="" id="{9B267AF0-C8D1-4809-9A7B-DD6366DED9C9}"/>
                </a:ext>
              </a:extLst>
            </p:cNvPr>
            <p:cNvPicPr>
              <a:picLocks noChangeAspect="1"/>
            </p:cNvPicPr>
            <p:nvPr/>
          </p:nvPicPr>
          <p:blipFill>
            <a:blip r:embed="rId3"/>
            <a:stretch>
              <a:fillRect/>
            </a:stretch>
          </p:blipFill>
          <p:spPr>
            <a:xfrm>
              <a:off x="318982" y="378394"/>
              <a:ext cx="1301567" cy="1316029"/>
            </a:xfrm>
            <a:prstGeom prst="rect">
              <a:avLst/>
            </a:prstGeom>
          </p:spPr>
        </p:pic>
      </p:grpSp>
    </p:spTree>
    <p:extLst>
      <p:ext uri="{BB962C8B-B14F-4D97-AF65-F5344CB8AC3E}">
        <p14:creationId xmlns:p14="http://schemas.microsoft.com/office/powerpoint/2010/main" val="4172680311"/>
      </p:ext>
    </p:extLst>
  </p:cSld>
  <p:clrMapOvr>
    <a:masterClrMapping/>
  </p:clrMapOvr>
  <mc:AlternateContent xmlns:mc="http://schemas.openxmlformats.org/markup-compatibility/2006" xmlns:p15="http://schemas.microsoft.com/office/powerpoint/2012/main">
    <mc:Choice Requires="p15">
      <p:transition spd="slow" advTm="3000">
        <p15:prstTrans prst="drap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形状 21">
            <a:extLst>
              <a:ext uri="{FF2B5EF4-FFF2-40B4-BE49-F238E27FC236}">
                <a16:creationId xmlns:a16="http://schemas.microsoft.com/office/drawing/2014/main" xmlns="" id="{F3B53132-448E-4CDD-A9A5-F77B5E44828F}"/>
              </a:ext>
            </a:extLst>
          </p:cNvPr>
          <p:cNvSpPr/>
          <p:nvPr/>
        </p:nvSpPr>
        <p:spPr>
          <a:xfrm>
            <a:off x="0" y="0"/>
            <a:ext cx="4052262" cy="3016345"/>
          </a:xfrm>
          <a:custGeom>
            <a:avLst/>
            <a:gdLst>
              <a:gd name="connsiteX0" fmla="*/ 0 w 4052262"/>
              <a:gd name="connsiteY0" fmla="*/ 0 h 3016345"/>
              <a:gd name="connsiteX1" fmla="*/ 4052262 w 4052262"/>
              <a:gd name="connsiteY1" fmla="*/ 0 h 3016345"/>
              <a:gd name="connsiteX2" fmla="*/ 3939818 w 4052262"/>
              <a:gd name="connsiteY2" fmla="*/ 42030 h 3016345"/>
              <a:gd name="connsiteX3" fmla="*/ 2418080 w 4052262"/>
              <a:gd name="connsiteY3" fmla="*/ 762001 h 3016345"/>
              <a:gd name="connsiteX4" fmla="*/ 1503680 w 4052262"/>
              <a:gd name="connsiteY4" fmla="*/ 1899921 h 3016345"/>
              <a:gd name="connsiteX5" fmla="*/ 77467 w 4052262"/>
              <a:gd name="connsiteY5" fmla="*/ 3016345 h 3016345"/>
              <a:gd name="connsiteX6" fmla="*/ 0 w 4052262"/>
              <a:gd name="connsiteY6" fmla="*/ 3015938 h 3016345"/>
              <a:gd name="connsiteX7" fmla="*/ 0 w 4052262"/>
              <a:gd name="connsiteY7" fmla="*/ 0 h 3016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52262" h="3016345">
                <a:moveTo>
                  <a:pt x="0" y="0"/>
                </a:moveTo>
                <a:lnTo>
                  <a:pt x="4052262" y="0"/>
                </a:lnTo>
                <a:lnTo>
                  <a:pt x="3939818" y="42030"/>
                </a:lnTo>
                <a:cubicBezTo>
                  <a:pt x="3347561" y="268447"/>
                  <a:pt x="2797810" y="501651"/>
                  <a:pt x="2418080" y="762001"/>
                </a:cubicBezTo>
                <a:cubicBezTo>
                  <a:pt x="1911773" y="1109134"/>
                  <a:pt x="1930400" y="1539241"/>
                  <a:pt x="1503680" y="1899921"/>
                </a:cubicBezTo>
                <a:cubicBezTo>
                  <a:pt x="1156970" y="2192974"/>
                  <a:pt x="472665" y="2961119"/>
                  <a:pt x="77467" y="3016345"/>
                </a:cubicBezTo>
                <a:lnTo>
                  <a:pt x="0" y="3015938"/>
                </a:lnTo>
                <a:lnTo>
                  <a:pt x="0" y="0"/>
                </a:lnTo>
                <a:close/>
              </a:path>
            </a:pathLst>
          </a:cu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形状 39">
            <a:extLst>
              <a:ext uri="{FF2B5EF4-FFF2-40B4-BE49-F238E27FC236}">
                <a16:creationId xmlns:a16="http://schemas.microsoft.com/office/drawing/2014/main" xmlns="" id="{FE32BE5B-3AC1-46D9-95AA-40DC68FD11E2}"/>
              </a:ext>
            </a:extLst>
          </p:cNvPr>
          <p:cNvSpPr/>
          <p:nvPr/>
        </p:nvSpPr>
        <p:spPr>
          <a:xfrm>
            <a:off x="9993672" y="2964606"/>
            <a:ext cx="2198329" cy="3893394"/>
          </a:xfrm>
          <a:custGeom>
            <a:avLst/>
            <a:gdLst>
              <a:gd name="connsiteX0" fmla="*/ 2198329 w 2198329"/>
              <a:gd name="connsiteY0" fmla="*/ 0 h 3893394"/>
              <a:gd name="connsiteX1" fmla="*/ 2198329 w 2198329"/>
              <a:gd name="connsiteY1" fmla="*/ 3893394 h 3893394"/>
              <a:gd name="connsiteX2" fmla="*/ 0 w 2198329"/>
              <a:gd name="connsiteY2" fmla="*/ 3893394 h 3893394"/>
              <a:gd name="connsiteX3" fmla="*/ 35142 w 2198329"/>
              <a:gd name="connsiteY3" fmla="*/ 3797340 h 3893394"/>
              <a:gd name="connsiteX4" fmla="*/ 1060409 w 2198329"/>
              <a:gd name="connsiteY4" fmla="*/ 1830914 h 3893394"/>
              <a:gd name="connsiteX5" fmla="*/ 2183125 w 2198329"/>
              <a:gd name="connsiteY5" fmla="*/ 16110 h 3893394"/>
              <a:gd name="connsiteX6" fmla="*/ 2198329 w 2198329"/>
              <a:gd name="connsiteY6" fmla="*/ 0 h 3893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329" h="3893394">
                <a:moveTo>
                  <a:pt x="2198329" y="0"/>
                </a:moveTo>
                <a:lnTo>
                  <a:pt x="2198329" y="3893394"/>
                </a:lnTo>
                <a:lnTo>
                  <a:pt x="0" y="3893394"/>
                </a:lnTo>
                <a:lnTo>
                  <a:pt x="35142" y="3797340"/>
                </a:lnTo>
                <a:cubicBezTo>
                  <a:pt x="238825" y="3265353"/>
                  <a:pt x="678139" y="2429508"/>
                  <a:pt x="1060409" y="1830914"/>
                </a:cubicBezTo>
                <a:cubicBezTo>
                  <a:pt x="1360764" y="1360591"/>
                  <a:pt x="1823593" y="417252"/>
                  <a:pt x="2183125" y="16110"/>
                </a:cubicBezTo>
                <a:lnTo>
                  <a:pt x="2198329" y="0"/>
                </a:lnTo>
                <a:close/>
              </a:path>
            </a:pathLst>
          </a:custGeom>
          <a:solidFill>
            <a:srgbClr val="AE6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形状 38">
            <a:extLst>
              <a:ext uri="{FF2B5EF4-FFF2-40B4-BE49-F238E27FC236}">
                <a16:creationId xmlns:a16="http://schemas.microsoft.com/office/drawing/2014/main" xmlns="" id="{11981113-6580-4676-B323-4C8C1F78FDE5}"/>
              </a:ext>
            </a:extLst>
          </p:cNvPr>
          <p:cNvSpPr/>
          <p:nvPr/>
        </p:nvSpPr>
        <p:spPr>
          <a:xfrm>
            <a:off x="2227226" y="6530831"/>
            <a:ext cx="7766446" cy="327169"/>
          </a:xfrm>
          <a:custGeom>
            <a:avLst/>
            <a:gdLst>
              <a:gd name="connsiteX0" fmla="*/ 2552410 w 7766446"/>
              <a:gd name="connsiteY0" fmla="*/ 217 h 327169"/>
              <a:gd name="connsiteX1" fmla="*/ 4402755 w 7766446"/>
              <a:gd name="connsiteY1" fmla="*/ 93489 h 327169"/>
              <a:gd name="connsiteX2" fmla="*/ 5784515 w 7766446"/>
              <a:gd name="connsiteY2" fmla="*/ 144289 h 327169"/>
              <a:gd name="connsiteX3" fmla="*/ 6861475 w 7766446"/>
              <a:gd name="connsiteY3" fmla="*/ 32529 h 327169"/>
              <a:gd name="connsiteX4" fmla="*/ 7636175 w 7766446"/>
              <a:gd name="connsiteY4" fmla="*/ 271289 h 327169"/>
              <a:gd name="connsiteX5" fmla="*/ 7766446 w 7766446"/>
              <a:gd name="connsiteY5" fmla="*/ 327169 h 327169"/>
              <a:gd name="connsiteX6" fmla="*/ 0 w 7766446"/>
              <a:gd name="connsiteY6" fmla="*/ 327169 h 327169"/>
              <a:gd name="connsiteX7" fmla="*/ 32753 w 7766446"/>
              <a:gd name="connsiteY7" fmla="*/ 318531 h 327169"/>
              <a:gd name="connsiteX8" fmla="*/ 2045635 w 7766446"/>
              <a:gd name="connsiteY8" fmla="*/ 12209 h 327169"/>
              <a:gd name="connsiteX9" fmla="*/ 2552410 w 7766446"/>
              <a:gd name="connsiteY9" fmla="*/ 217 h 327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66446" h="327169">
                <a:moveTo>
                  <a:pt x="2552410" y="217"/>
                </a:moveTo>
                <a:cubicBezTo>
                  <a:pt x="3360905" y="5178"/>
                  <a:pt x="4402755" y="93489"/>
                  <a:pt x="4402755" y="93489"/>
                </a:cubicBezTo>
                <a:cubicBezTo>
                  <a:pt x="5025902" y="115502"/>
                  <a:pt x="5374728" y="154449"/>
                  <a:pt x="5784515" y="144289"/>
                </a:cubicBezTo>
                <a:cubicBezTo>
                  <a:pt x="6194302" y="134129"/>
                  <a:pt x="6456768" y="-43671"/>
                  <a:pt x="6861475" y="32529"/>
                </a:cubicBezTo>
                <a:cubicBezTo>
                  <a:pt x="7063828" y="70629"/>
                  <a:pt x="7366512" y="163339"/>
                  <a:pt x="7636175" y="271289"/>
                </a:cubicBezTo>
                <a:lnTo>
                  <a:pt x="7766446" y="327169"/>
                </a:lnTo>
                <a:lnTo>
                  <a:pt x="0" y="327169"/>
                </a:lnTo>
                <a:lnTo>
                  <a:pt x="32753" y="318531"/>
                </a:lnTo>
                <a:cubicBezTo>
                  <a:pt x="557413" y="186940"/>
                  <a:pt x="1412752" y="54860"/>
                  <a:pt x="2045635" y="12209"/>
                </a:cubicBezTo>
                <a:cubicBezTo>
                  <a:pt x="2191685" y="2367"/>
                  <a:pt x="2365834" y="-927"/>
                  <a:pt x="2552410" y="217"/>
                </a:cubicBezTo>
                <a:close/>
              </a:path>
            </a:pathLst>
          </a:custGeom>
          <a:solidFill>
            <a:srgbClr val="D4B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a:extLst>
              <a:ext uri="{FF2B5EF4-FFF2-40B4-BE49-F238E27FC236}">
                <a16:creationId xmlns:a16="http://schemas.microsoft.com/office/drawing/2014/main" xmlns="" id="{BD7C8FA8-8D84-4BEC-9DDB-E439A635C54A}"/>
              </a:ext>
            </a:extLst>
          </p:cNvPr>
          <p:cNvSpPr txBox="1"/>
          <p:nvPr/>
        </p:nvSpPr>
        <p:spPr>
          <a:xfrm>
            <a:off x="2633627" y="2352333"/>
            <a:ext cx="10060568" cy="1200329"/>
          </a:xfrm>
          <a:prstGeom prst="rect">
            <a:avLst/>
          </a:prstGeom>
          <a:noFill/>
        </p:spPr>
        <p:txBody>
          <a:bodyPr wrap="square" rtlCol="0">
            <a:spAutoFit/>
          </a:bodyPr>
          <a:lstStyle/>
          <a:p>
            <a:r>
              <a:rPr lang="en-US" altLang="zh-CN" sz="7200" b="1" dirty="0">
                <a:latin typeface="Times New Roman" panose="02020603050405020304" pitchFamily="18" charset="0"/>
                <a:cs typeface="Times New Roman" panose="02020603050405020304" pitchFamily="18" charset="0"/>
              </a:rPr>
              <a:t>THANKS </a:t>
            </a:r>
            <a:r>
              <a:rPr lang="en-US" altLang="zh-CN" sz="5400" dirty="0">
                <a:latin typeface="Segoe UI Semilight" panose="020B0402040204020203" pitchFamily="34" charset="0"/>
                <a:cs typeface="Segoe UI Semilight" panose="020B0402040204020203" pitchFamily="34" charset="0"/>
              </a:rPr>
              <a:t>for watching </a:t>
            </a:r>
            <a:endParaRPr lang="zh-CN" altLang="en-US" sz="6000" dirty="0">
              <a:latin typeface="Segoe UI Semilight" panose="020B0402040204020203" pitchFamily="34" charset="0"/>
              <a:cs typeface="Segoe UI Semilight" panose="020B0402040204020203" pitchFamily="34" charset="0"/>
            </a:endParaRPr>
          </a:p>
        </p:txBody>
      </p:sp>
      <p:sp>
        <p:nvSpPr>
          <p:cNvPr id="51" name="文本框 50">
            <a:extLst>
              <a:ext uri="{FF2B5EF4-FFF2-40B4-BE49-F238E27FC236}">
                <a16:creationId xmlns:a16="http://schemas.microsoft.com/office/drawing/2014/main" xmlns="" id="{4C4F07D5-0217-4058-A2BF-C80A744676F9}"/>
              </a:ext>
            </a:extLst>
          </p:cNvPr>
          <p:cNvSpPr txBox="1"/>
          <p:nvPr/>
        </p:nvSpPr>
        <p:spPr>
          <a:xfrm>
            <a:off x="2750529" y="3406510"/>
            <a:ext cx="5747690" cy="523220"/>
          </a:xfrm>
          <a:prstGeom prst="rect">
            <a:avLst/>
          </a:prstGeom>
          <a:noFill/>
        </p:spPr>
        <p:txBody>
          <a:bodyPr wrap="square" rtlCol="0">
            <a:spAutoFit/>
          </a:bodyPr>
          <a:lstStyle/>
          <a:p>
            <a:r>
              <a:rPr lang="zh-CN" altLang="en-US" sz="2800" dirty="0">
                <a:latin typeface="Segoe UI Semilight" panose="020B0402040204020203" pitchFamily="34" charset="0"/>
                <a:cs typeface="Segoe UI Semilight" panose="020B0402040204020203" pitchFamily="34" charset="0"/>
              </a:rPr>
              <a:t>时尚简约毕业答辩模板</a:t>
            </a:r>
            <a:endParaRPr lang="en-US" altLang="zh-CN" sz="2800" dirty="0">
              <a:latin typeface="Segoe UI Semilight" panose="020B0402040204020203" pitchFamily="34" charset="0"/>
              <a:cs typeface="Segoe UI Semilight" panose="020B0402040204020203" pitchFamily="34" charset="0"/>
            </a:endParaRPr>
          </a:p>
        </p:txBody>
      </p:sp>
      <p:sp>
        <p:nvSpPr>
          <p:cNvPr id="52" name="矩形 51">
            <a:extLst>
              <a:ext uri="{FF2B5EF4-FFF2-40B4-BE49-F238E27FC236}">
                <a16:creationId xmlns:a16="http://schemas.microsoft.com/office/drawing/2014/main" xmlns="" id="{2F4BC04D-40B4-4AF2-B703-FF1E661E2115}"/>
              </a:ext>
            </a:extLst>
          </p:cNvPr>
          <p:cNvSpPr/>
          <p:nvPr/>
        </p:nvSpPr>
        <p:spPr>
          <a:xfrm>
            <a:off x="2750529" y="3949311"/>
            <a:ext cx="2320323" cy="646331"/>
          </a:xfrm>
          <a:prstGeom prst="rect">
            <a:avLst/>
          </a:prstGeom>
        </p:spPr>
        <p:txBody>
          <a:bodyPr wrap="square">
            <a:spAutoFit/>
          </a:bodyPr>
          <a:lstStyle/>
          <a:p>
            <a:r>
              <a:rPr lang="zh-CN" altLang="en-US" dirty="0">
                <a:latin typeface="Segoe UI Semilight" panose="020B0402040204020203" pitchFamily="34" charset="0"/>
                <a:cs typeface="Segoe UI Semilight" panose="020B0402040204020203" pitchFamily="34" charset="0"/>
              </a:rPr>
              <a:t>答辩人：千库网</a:t>
            </a:r>
            <a:endParaRPr lang="en-US" altLang="zh-CN" dirty="0">
              <a:latin typeface="Segoe UI Semilight" panose="020B0402040204020203" pitchFamily="34" charset="0"/>
              <a:cs typeface="Segoe UI Semilight" panose="020B0402040204020203" pitchFamily="34" charset="0"/>
            </a:endParaRPr>
          </a:p>
          <a:p>
            <a:r>
              <a:rPr lang="zh-CN" altLang="en-US" dirty="0">
                <a:latin typeface="Segoe UI Semilight" panose="020B0402040204020203" pitchFamily="34" charset="0"/>
                <a:cs typeface="Segoe UI Semilight" panose="020B0402040204020203" pitchFamily="34" charset="0"/>
              </a:rPr>
              <a:t>指导老师：千库网</a:t>
            </a:r>
          </a:p>
        </p:txBody>
      </p:sp>
      <p:cxnSp>
        <p:nvCxnSpPr>
          <p:cNvPr id="54" name="直接连接符 53">
            <a:extLst>
              <a:ext uri="{FF2B5EF4-FFF2-40B4-BE49-F238E27FC236}">
                <a16:creationId xmlns:a16="http://schemas.microsoft.com/office/drawing/2014/main" xmlns="" id="{01B0D253-A28D-4A2D-96B4-C4286B22A521}"/>
              </a:ext>
            </a:extLst>
          </p:cNvPr>
          <p:cNvCxnSpPr>
            <a:cxnSpLocks/>
          </p:cNvCxnSpPr>
          <p:nvPr/>
        </p:nvCxnSpPr>
        <p:spPr>
          <a:xfrm>
            <a:off x="2853613" y="4631133"/>
            <a:ext cx="22172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0" name="组合 59">
            <a:extLst>
              <a:ext uri="{FF2B5EF4-FFF2-40B4-BE49-F238E27FC236}">
                <a16:creationId xmlns:a16="http://schemas.microsoft.com/office/drawing/2014/main" xmlns="" id="{A8451926-30CF-4256-88AC-E61CFFEB9A3D}"/>
              </a:ext>
            </a:extLst>
          </p:cNvPr>
          <p:cNvGrpSpPr/>
          <p:nvPr/>
        </p:nvGrpSpPr>
        <p:grpSpPr>
          <a:xfrm>
            <a:off x="318982" y="378394"/>
            <a:ext cx="1301567" cy="1316029"/>
            <a:chOff x="318982" y="378394"/>
            <a:chExt cx="1301567" cy="1316029"/>
          </a:xfrm>
        </p:grpSpPr>
        <p:sp>
          <p:nvSpPr>
            <p:cNvPr id="49" name="椭圆 48">
              <a:extLst>
                <a:ext uri="{FF2B5EF4-FFF2-40B4-BE49-F238E27FC236}">
                  <a16:creationId xmlns:a16="http://schemas.microsoft.com/office/drawing/2014/main" xmlns="" id="{0F9BB9F1-CA4C-431F-AC60-A4FA9E987161}"/>
                </a:ext>
              </a:extLst>
            </p:cNvPr>
            <p:cNvSpPr/>
            <p:nvPr/>
          </p:nvSpPr>
          <p:spPr>
            <a:xfrm>
              <a:off x="883406" y="950049"/>
              <a:ext cx="172720" cy="172720"/>
            </a:xfrm>
            <a:prstGeom prst="ellipse">
              <a:avLst/>
            </a:prstGeom>
            <a:solidFill>
              <a:srgbClr val="EFE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9" name="图片 58">
              <a:extLst>
                <a:ext uri="{FF2B5EF4-FFF2-40B4-BE49-F238E27FC236}">
                  <a16:creationId xmlns:a16="http://schemas.microsoft.com/office/drawing/2014/main" xmlns="" id="{194CCA39-1ABB-48EE-B8E3-FA120B36B279}"/>
                </a:ext>
              </a:extLst>
            </p:cNvPr>
            <p:cNvPicPr>
              <a:picLocks noChangeAspect="1"/>
            </p:cNvPicPr>
            <p:nvPr/>
          </p:nvPicPr>
          <p:blipFill>
            <a:blip r:embed="rId3"/>
            <a:stretch>
              <a:fillRect/>
            </a:stretch>
          </p:blipFill>
          <p:spPr>
            <a:xfrm>
              <a:off x="318982" y="378394"/>
              <a:ext cx="1301567" cy="1316029"/>
            </a:xfrm>
            <a:prstGeom prst="rect">
              <a:avLst/>
            </a:prstGeom>
          </p:spPr>
        </p:pic>
      </p:grpSp>
    </p:spTree>
    <p:extLst>
      <p:ext uri="{BB962C8B-B14F-4D97-AF65-F5344CB8AC3E}">
        <p14:creationId xmlns:p14="http://schemas.microsoft.com/office/powerpoint/2010/main" val="910228398"/>
      </p:ext>
    </p:extLst>
  </p:cSld>
  <p:clrMapOvr>
    <a:masterClrMapping/>
  </p:clrMapOvr>
  <mc:AlternateContent xmlns:mc="http://schemas.openxmlformats.org/markup-compatibility/2006" xmlns:p15="http://schemas.microsoft.com/office/powerpoint/2012/main">
    <mc:Choice Requires="p15">
      <p:transition spd="slow" advTm="3000">
        <p15:prstTrans prst="drap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fill="hold"/>
                                        <p:tgtEl>
                                          <p:spTgt spid="52"/>
                                        </p:tgtEl>
                                        <p:attrNameLst>
                                          <p:attrName>ppt_x</p:attrName>
                                        </p:attrNameLst>
                                      </p:cBhvr>
                                      <p:tavLst>
                                        <p:tav tm="0">
                                          <p:val>
                                            <p:strVal val="#ppt_x"/>
                                          </p:val>
                                        </p:tav>
                                        <p:tav tm="100000">
                                          <p:val>
                                            <p:strVal val="#ppt_x"/>
                                          </p:val>
                                        </p:tav>
                                      </p:tavLst>
                                    </p:anim>
                                    <p:anim calcmode="lin" valueType="num">
                                      <p:cBhvr additive="base">
                                        <p:cTn id="12" dur="500" fill="hold"/>
                                        <p:tgtEl>
                                          <p:spTgt spid="5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4"/>
                                        </p:tgtEl>
                                        <p:attrNameLst>
                                          <p:attrName>style.visibility</p:attrName>
                                        </p:attrNameLst>
                                      </p:cBhvr>
                                      <p:to>
                                        <p:strVal val="visible"/>
                                      </p:to>
                                    </p:set>
                                    <p:anim calcmode="lin" valueType="num">
                                      <p:cBhvr additive="base">
                                        <p:cTn id="15" dur="500" fill="hold"/>
                                        <p:tgtEl>
                                          <p:spTgt spid="54"/>
                                        </p:tgtEl>
                                        <p:attrNameLst>
                                          <p:attrName>ppt_x</p:attrName>
                                        </p:attrNameLst>
                                      </p:cBhvr>
                                      <p:tavLst>
                                        <p:tav tm="0">
                                          <p:val>
                                            <p:strVal val="#ppt_x"/>
                                          </p:val>
                                        </p:tav>
                                        <p:tav tm="100000">
                                          <p:val>
                                            <p:strVal val="#ppt_x"/>
                                          </p:val>
                                        </p:tav>
                                      </p:tavLst>
                                    </p:anim>
                                    <p:anim calcmode="lin" valueType="num">
                                      <p:cBhvr additive="base">
                                        <p:cTn id="16" dur="500" fill="hold"/>
                                        <p:tgtEl>
                                          <p:spTgt spid="5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additive="base">
                                        <p:cTn id="19" dur="500" fill="hold"/>
                                        <p:tgtEl>
                                          <p:spTgt spid="50"/>
                                        </p:tgtEl>
                                        <p:attrNameLst>
                                          <p:attrName>ppt_x</p:attrName>
                                        </p:attrNameLst>
                                      </p:cBhvr>
                                      <p:tavLst>
                                        <p:tav tm="0">
                                          <p:val>
                                            <p:strVal val="#ppt_x"/>
                                          </p:val>
                                        </p:tav>
                                        <p:tav tm="100000">
                                          <p:val>
                                            <p:strVal val="#ppt_x"/>
                                          </p:val>
                                        </p:tav>
                                      </p:tavLst>
                                    </p:anim>
                                    <p:anim calcmode="lin" valueType="num">
                                      <p:cBhvr additive="base">
                                        <p:cTn id="20"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3"/>
          <p:cNvSpPr txBox="1"/>
          <p:nvPr/>
        </p:nvSpPr>
        <p:spPr>
          <a:xfrm>
            <a:off x="1652958" y="1169377"/>
            <a:ext cx="9024281" cy="4214680"/>
          </a:xfrm>
          <a:prstGeom prst="rect">
            <a:avLst/>
          </a:prstGeom>
          <a:noFill/>
        </p:spPr>
        <p:txBody>
          <a:bodyPr wrap="square" lIns="91440" tIns="45720" rIns="91440" bIns="45720" rtlCol="0">
            <a:spAutoFit/>
          </a:bodyPr>
          <a:lstStyle/>
          <a:p>
            <a:pPr algn="ctr">
              <a:lnSpc>
                <a:spcPct val="150000"/>
              </a:lnSpc>
            </a:pPr>
            <a:r>
              <a:rPr lang="zh-CN" altLang="en-US" sz="2800" b="1" dirty="0">
                <a:solidFill>
                  <a:srgbClr val="0083E6"/>
                </a:solidFill>
                <a:latin typeface="字魂36号-正文宋楷" panose="02000000000000000000" pitchFamily="2" charset="-122"/>
                <a:ea typeface="字魂36号-正文宋楷" panose="02000000000000000000" pitchFamily="2" charset="-122"/>
              </a:rPr>
              <a:t>版权声明</a:t>
            </a:r>
          </a:p>
          <a:p>
            <a:pPr algn="just">
              <a:lnSpc>
                <a:spcPct val="150000"/>
              </a:lnSpc>
            </a:pPr>
            <a:endParaRPr lang="zh-CN" altLang="en-US" sz="1200" dirty="0">
              <a:solidFill>
                <a:srgbClr val="0083E6"/>
              </a:solidFill>
              <a:latin typeface="字魂36号-正文宋楷" panose="02000000000000000000" pitchFamily="2" charset="-122"/>
              <a:ea typeface="字魂36号-正文宋楷" panose="02000000000000000000" pitchFamily="2" charset="-122"/>
            </a:endParaRPr>
          </a:p>
          <a:p>
            <a:pPr algn="just">
              <a:lnSpc>
                <a:spcPct val="150000"/>
              </a:lnSpc>
            </a:pPr>
            <a:r>
              <a:rPr lang="zh-CN" altLang="en-US" sz="1600" dirty="0">
                <a:solidFill>
                  <a:srgbClr val="0083E6"/>
                </a:solidFill>
                <a:latin typeface="字魂36号-正文宋楷" panose="02000000000000000000" pitchFamily="2" charset="-122"/>
                <a:ea typeface="字魂36号-正文宋楷" panose="02000000000000000000" pitchFamily="2" charset="-122"/>
              </a:rPr>
              <a:t>感谢您下载千库网平台上提供的</a:t>
            </a:r>
            <a:r>
              <a:rPr lang="en-US" altLang="zh-CN" sz="1600" dirty="0">
                <a:solidFill>
                  <a:srgbClr val="0083E6"/>
                </a:solidFill>
                <a:latin typeface="字魂36号-正文宋楷" panose="02000000000000000000" pitchFamily="2" charset="-122"/>
                <a:ea typeface="字魂36号-正文宋楷" panose="02000000000000000000" pitchFamily="2" charset="-122"/>
              </a:rPr>
              <a:t>PPT</a:t>
            </a:r>
            <a:r>
              <a:rPr lang="zh-CN" altLang="en-US" sz="1600" dirty="0">
                <a:solidFill>
                  <a:srgbClr val="0083E6"/>
                </a:solidFill>
                <a:latin typeface="字魂36号-正文宋楷" panose="02000000000000000000" pitchFamily="2" charset="-122"/>
                <a:ea typeface="字魂36号-正文宋楷" panose="02000000000000000000" pitchFamily="2" charset="-122"/>
              </a:rPr>
              <a:t>作品，为了您和千库网以及原创作者的利益，请勿复制、传播、销售，否则将承担法律责任！千库网将对作品进行维权，按照传播下载次数进行十倍的索取赔偿！</a:t>
            </a:r>
            <a:endParaRPr lang="en-US" altLang="zh-CN" sz="1600" dirty="0">
              <a:solidFill>
                <a:srgbClr val="0083E6"/>
              </a:solidFill>
              <a:latin typeface="字魂36号-正文宋楷" panose="02000000000000000000" pitchFamily="2" charset="-122"/>
              <a:ea typeface="字魂36号-正文宋楷" panose="02000000000000000000" pitchFamily="2" charset="-122"/>
            </a:endParaRPr>
          </a:p>
          <a:p>
            <a:pPr algn="just">
              <a:lnSpc>
                <a:spcPct val="150000"/>
              </a:lnSpc>
            </a:pPr>
            <a:endParaRPr lang="zh-CN" altLang="en-US" sz="1600" dirty="0">
              <a:solidFill>
                <a:srgbClr val="0083E6"/>
              </a:solidFill>
              <a:latin typeface="字魂36号-正文宋楷" panose="02000000000000000000" pitchFamily="2" charset="-122"/>
              <a:ea typeface="字魂36号-正文宋楷" panose="02000000000000000000" pitchFamily="2" charset="-122"/>
            </a:endParaRPr>
          </a:p>
          <a:p>
            <a:pPr algn="just">
              <a:lnSpc>
                <a:spcPct val="150000"/>
              </a:lnSpc>
            </a:pPr>
            <a:r>
              <a:rPr lang="en-US" altLang="zh-CN" sz="1600" dirty="0">
                <a:solidFill>
                  <a:srgbClr val="0083E6"/>
                </a:solidFill>
                <a:latin typeface="字魂36号-正文宋楷" panose="02000000000000000000" pitchFamily="2" charset="-122"/>
                <a:ea typeface="字魂36号-正文宋楷" panose="02000000000000000000" pitchFamily="2" charset="-122"/>
              </a:rPr>
              <a:t>1.</a:t>
            </a:r>
            <a:r>
              <a:rPr lang="zh-CN" altLang="en-US" sz="1600" dirty="0">
                <a:solidFill>
                  <a:srgbClr val="0083E6"/>
                </a:solidFill>
                <a:latin typeface="字魂36号-正文宋楷" panose="02000000000000000000" pitchFamily="2" charset="-122"/>
                <a:ea typeface="字魂36号-正文宋楷" panose="02000000000000000000" pitchFamily="2" charset="-122"/>
              </a:rPr>
              <a:t>在千库网出售的</a:t>
            </a:r>
            <a:r>
              <a:rPr lang="en-US" altLang="zh-CN" sz="1600" dirty="0">
                <a:solidFill>
                  <a:srgbClr val="0083E6"/>
                </a:solidFill>
                <a:latin typeface="字魂36号-正文宋楷" panose="02000000000000000000" pitchFamily="2" charset="-122"/>
                <a:ea typeface="字魂36号-正文宋楷" panose="02000000000000000000" pitchFamily="2" charset="-122"/>
              </a:rPr>
              <a:t>PPT</a:t>
            </a:r>
            <a:r>
              <a:rPr lang="zh-CN" altLang="en-US" sz="1600" dirty="0">
                <a:solidFill>
                  <a:srgbClr val="0083E6"/>
                </a:solidFill>
                <a:latin typeface="字魂36号-正文宋楷" panose="02000000000000000000" pitchFamily="2" charset="-122"/>
                <a:ea typeface="字魂36号-正文宋楷" panose="02000000000000000000" pitchFamily="2" charset="-122"/>
              </a:rPr>
              <a:t>模板是免版税类（</a:t>
            </a:r>
            <a:r>
              <a:rPr lang="en-US" altLang="zh-CN" sz="1600" dirty="0">
                <a:solidFill>
                  <a:srgbClr val="0083E6"/>
                </a:solidFill>
                <a:latin typeface="字魂36号-正文宋楷" panose="02000000000000000000" pitchFamily="2" charset="-122"/>
                <a:ea typeface="字魂36号-正文宋楷" panose="02000000000000000000" pitchFamily="2" charset="-122"/>
              </a:rPr>
              <a:t>RF</a:t>
            </a:r>
            <a:r>
              <a:rPr lang="zh-CN" altLang="en-US" sz="1600" dirty="0">
                <a:solidFill>
                  <a:srgbClr val="0083E6"/>
                </a:solidFill>
                <a:latin typeface="字魂36号-正文宋楷" panose="02000000000000000000" pitchFamily="2" charset="-122"/>
                <a:ea typeface="字魂36号-正文宋楷" panose="02000000000000000000" pitchFamily="2" charset="-122"/>
              </a:rPr>
              <a:t>：</a:t>
            </a:r>
            <a:r>
              <a:rPr lang="en-US" altLang="zh-CN" sz="1600" dirty="0">
                <a:solidFill>
                  <a:srgbClr val="0083E6"/>
                </a:solidFill>
                <a:latin typeface="字魂36号-正文宋楷" panose="02000000000000000000" pitchFamily="2" charset="-122"/>
                <a:ea typeface="字魂36号-正文宋楷" panose="02000000000000000000" pitchFamily="2" charset="-122"/>
              </a:rPr>
              <a:t>Royalty-Free</a:t>
            </a:r>
            <a:r>
              <a:rPr lang="zh-CN" altLang="en-US" sz="1600" dirty="0">
                <a:solidFill>
                  <a:srgbClr val="0083E6"/>
                </a:solidFill>
                <a:latin typeface="字魂36号-正文宋楷" panose="02000000000000000000" pitchFamily="2" charset="-122"/>
                <a:ea typeface="字魂36号-正文宋楷" panose="02000000000000000000" pitchFamily="2" charset="-122"/>
              </a:rPr>
              <a:t>）正版受</a:t>
            </a:r>
            <a:r>
              <a:rPr lang="en-US" altLang="zh-CN" sz="1600" dirty="0">
                <a:solidFill>
                  <a:srgbClr val="0083E6"/>
                </a:solidFill>
                <a:latin typeface="字魂36号-正文宋楷" panose="02000000000000000000" pitchFamily="2" charset="-122"/>
                <a:ea typeface="字魂36号-正文宋楷" panose="02000000000000000000" pitchFamily="2" charset="-122"/>
              </a:rPr>
              <a:t>《</a:t>
            </a:r>
            <a:r>
              <a:rPr lang="zh-CN" altLang="en-US" sz="1600" dirty="0">
                <a:solidFill>
                  <a:srgbClr val="0083E6"/>
                </a:solidFill>
                <a:latin typeface="字魂36号-正文宋楷" panose="02000000000000000000" pitchFamily="2" charset="-122"/>
                <a:ea typeface="字魂36号-正文宋楷" panose="02000000000000000000" pitchFamily="2" charset="-122"/>
              </a:rPr>
              <a:t>中国人民共和国著作法</a:t>
            </a:r>
            <a:r>
              <a:rPr lang="en-US" altLang="zh-CN" sz="1600" dirty="0">
                <a:solidFill>
                  <a:srgbClr val="0083E6"/>
                </a:solidFill>
                <a:latin typeface="字魂36号-正文宋楷" panose="02000000000000000000" pitchFamily="2" charset="-122"/>
                <a:ea typeface="字魂36号-正文宋楷" panose="02000000000000000000" pitchFamily="2" charset="-122"/>
              </a:rPr>
              <a:t>》</a:t>
            </a:r>
            <a:r>
              <a:rPr lang="zh-CN" altLang="en-US" sz="1600" dirty="0">
                <a:solidFill>
                  <a:srgbClr val="0083E6"/>
                </a:solidFill>
                <a:latin typeface="字魂36号-正文宋楷" panose="02000000000000000000" pitchFamily="2" charset="-122"/>
                <a:ea typeface="字魂36号-正文宋楷" panose="02000000000000000000" pitchFamily="2" charset="-122"/>
              </a:rPr>
              <a:t>和</a:t>
            </a:r>
            <a:r>
              <a:rPr lang="en-US" altLang="zh-CN" sz="1600" dirty="0">
                <a:solidFill>
                  <a:srgbClr val="0083E6"/>
                </a:solidFill>
                <a:latin typeface="字魂36号-正文宋楷" panose="02000000000000000000" pitchFamily="2" charset="-122"/>
                <a:ea typeface="字魂36号-正文宋楷" panose="02000000000000000000" pitchFamily="2" charset="-122"/>
              </a:rPr>
              <a:t>《</a:t>
            </a:r>
            <a:r>
              <a:rPr lang="zh-CN" altLang="en-US" sz="1600" dirty="0">
                <a:solidFill>
                  <a:srgbClr val="0083E6"/>
                </a:solidFill>
                <a:latin typeface="字魂36号-正文宋楷" panose="02000000000000000000" pitchFamily="2" charset="-122"/>
                <a:ea typeface="字魂36号-正文宋楷" panose="02000000000000000000" pitchFamily="2" charset="-122"/>
              </a:rPr>
              <a:t>世界版权公约</a:t>
            </a:r>
            <a:r>
              <a:rPr lang="en-US" altLang="zh-CN" sz="1600" dirty="0">
                <a:solidFill>
                  <a:srgbClr val="0083E6"/>
                </a:solidFill>
                <a:latin typeface="字魂36号-正文宋楷" panose="02000000000000000000" pitchFamily="2" charset="-122"/>
                <a:ea typeface="字魂36号-正文宋楷" panose="02000000000000000000" pitchFamily="2" charset="-122"/>
              </a:rPr>
              <a:t>》</a:t>
            </a:r>
            <a:r>
              <a:rPr lang="zh-CN" altLang="en-US" sz="1600" dirty="0">
                <a:solidFill>
                  <a:srgbClr val="0083E6"/>
                </a:solidFill>
                <a:latin typeface="字魂36号-正文宋楷" panose="02000000000000000000" pitchFamily="2" charset="-122"/>
                <a:ea typeface="字魂36号-正文宋楷" panose="02000000000000000000" pitchFamily="2" charset="-122"/>
              </a:rPr>
              <a:t>的保护，作品的所有权、版权和著作权归千库网所有，您下载的是</a:t>
            </a:r>
            <a:r>
              <a:rPr lang="en-US" altLang="zh-CN" sz="1600" dirty="0">
                <a:solidFill>
                  <a:srgbClr val="0083E6"/>
                </a:solidFill>
                <a:latin typeface="字魂36号-正文宋楷" panose="02000000000000000000" pitchFamily="2" charset="-122"/>
                <a:ea typeface="字魂36号-正文宋楷" panose="02000000000000000000" pitchFamily="2" charset="-122"/>
              </a:rPr>
              <a:t>PPT</a:t>
            </a:r>
            <a:r>
              <a:rPr lang="zh-CN" altLang="en-US" sz="1600" dirty="0">
                <a:solidFill>
                  <a:srgbClr val="0083E6"/>
                </a:solidFill>
                <a:latin typeface="字魂36号-正文宋楷" panose="02000000000000000000" pitchFamily="2" charset="-122"/>
                <a:ea typeface="字魂36号-正文宋楷" panose="02000000000000000000" pitchFamily="2" charset="-122"/>
              </a:rPr>
              <a:t>模板素材的使用权。</a:t>
            </a:r>
          </a:p>
          <a:p>
            <a:pPr algn="just">
              <a:lnSpc>
                <a:spcPct val="150000"/>
              </a:lnSpc>
            </a:pPr>
            <a:r>
              <a:rPr lang="en-US" altLang="zh-CN" sz="1600" dirty="0">
                <a:solidFill>
                  <a:srgbClr val="0083E6"/>
                </a:solidFill>
                <a:latin typeface="字魂36号-正文宋楷" panose="02000000000000000000" pitchFamily="2" charset="-122"/>
                <a:ea typeface="字魂36号-正文宋楷" panose="02000000000000000000" pitchFamily="2" charset="-122"/>
              </a:rPr>
              <a:t>2.</a:t>
            </a:r>
            <a:r>
              <a:rPr lang="zh-CN" altLang="en-US" sz="1600" dirty="0">
                <a:solidFill>
                  <a:srgbClr val="0083E6"/>
                </a:solidFill>
                <a:latin typeface="字魂36号-正文宋楷" panose="02000000000000000000" pitchFamily="2" charset="-122"/>
                <a:ea typeface="字魂36号-正文宋楷" panose="02000000000000000000" pitchFamily="2" charset="-122"/>
              </a:rPr>
              <a:t>不得将千库网的</a:t>
            </a:r>
            <a:r>
              <a:rPr lang="en-US" altLang="zh-CN" sz="1600" dirty="0">
                <a:solidFill>
                  <a:srgbClr val="0083E6"/>
                </a:solidFill>
                <a:latin typeface="字魂36号-正文宋楷" panose="02000000000000000000" pitchFamily="2" charset="-122"/>
                <a:ea typeface="字魂36号-正文宋楷" panose="02000000000000000000" pitchFamily="2" charset="-122"/>
              </a:rPr>
              <a:t>PPT</a:t>
            </a:r>
            <a:r>
              <a:rPr lang="zh-CN" altLang="en-US" sz="1600" dirty="0">
                <a:solidFill>
                  <a:srgbClr val="0083E6"/>
                </a:solidFill>
                <a:latin typeface="字魂36号-正文宋楷" panose="02000000000000000000" pitchFamily="2" charset="-122"/>
                <a:ea typeface="字魂36号-正文宋楷" panose="02000000000000000000" pitchFamily="2" charset="-122"/>
              </a:rPr>
              <a:t>模板、</a:t>
            </a:r>
            <a:r>
              <a:rPr lang="en-US" altLang="zh-CN" sz="1600" dirty="0">
                <a:solidFill>
                  <a:srgbClr val="0083E6"/>
                </a:solidFill>
                <a:latin typeface="字魂36号-正文宋楷" panose="02000000000000000000" pitchFamily="2" charset="-122"/>
                <a:ea typeface="字魂36号-正文宋楷" panose="02000000000000000000" pitchFamily="2" charset="-122"/>
              </a:rPr>
              <a:t>PPT</a:t>
            </a:r>
            <a:r>
              <a:rPr lang="zh-CN" altLang="en-US" sz="1600" dirty="0">
                <a:solidFill>
                  <a:srgbClr val="0083E6"/>
                </a:solidFill>
                <a:latin typeface="字魂36号-正文宋楷" panose="02000000000000000000" pitchFamily="2" charset="-122"/>
                <a:ea typeface="字魂36号-正文宋楷" panose="02000000000000000000" pitchFamily="2" charset="-122"/>
              </a:rPr>
              <a:t>素材，本身用于再出售，或者出租、出借、转让、分销、发布或者作为礼物供他人使用，不得转授权、出卖、转让本协议或者本协议中的权利。</a:t>
            </a:r>
            <a:endParaRPr lang="en-US" altLang="zh-CN" sz="1600" dirty="0">
              <a:solidFill>
                <a:srgbClr val="0083E6"/>
              </a:solidFill>
              <a:latin typeface="字魂36号-正文宋楷" panose="02000000000000000000" pitchFamily="2" charset="-122"/>
              <a:ea typeface="字魂36号-正文宋楷" panose="02000000000000000000" pitchFamily="2" charset="-122"/>
            </a:endParaRPr>
          </a:p>
          <a:p>
            <a:pPr algn="just">
              <a:lnSpc>
                <a:spcPct val="150000"/>
              </a:lnSpc>
            </a:pPr>
            <a:endParaRPr lang="zh-CN" altLang="en-US" sz="1200" dirty="0">
              <a:solidFill>
                <a:srgbClr val="0083E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652958" y="5416694"/>
            <a:ext cx="7297081" cy="46166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lIns="91440" tIns="45720" rIns="91440" bIns="45720" rtlCol="0">
            <a:spAutoFit/>
          </a:bodyPr>
          <a:lstStyle/>
          <a:p>
            <a:pPr algn="just"/>
            <a:r>
              <a:rPr lang="zh-CN" altLang="en-US" sz="2400" b="1" dirty="0">
                <a:solidFill>
                  <a:srgbClr val="0083E6"/>
                </a:solidFill>
                <a:latin typeface="字魂36号-正文宋楷" panose="02000000000000000000" pitchFamily="2" charset="-122"/>
                <a:ea typeface="字魂36号-正文宋楷" panose="02000000000000000000" pitchFamily="2" charset="-122"/>
                <a:cs typeface="微软雅黑" panose="020B0503020204020204" pitchFamily="34" charset="-122"/>
              </a:rPr>
              <a:t>更多精品</a:t>
            </a:r>
            <a:r>
              <a:rPr lang="en-US" altLang="zh-CN" sz="2400" b="1" dirty="0">
                <a:solidFill>
                  <a:srgbClr val="0083E6"/>
                </a:solidFill>
                <a:latin typeface="字魂36号-正文宋楷" panose="02000000000000000000" pitchFamily="2" charset="-122"/>
                <a:ea typeface="字魂36号-正文宋楷" panose="02000000000000000000" pitchFamily="2" charset="-122"/>
                <a:cs typeface="微软雅黑" panose="020B0503020204020204" pitchFamily="34" charset="-122"/>
              </a:rPr>
              <a:t>PPT</a:t>
            </a:r>
            <a:r>
              <a:rPr lang="zh-CN" altLang="en-US" sz="2400" b="1" dirty="0">
                <a:solidFill>
                  <a:srgbClr val="0083E6"/>
                </a:solidFill>
                <a:latin typeface="字魂36号-正文宋楷" panose="02000000000000000000" pitchFamily="2" charset="-122"/>
                <a:ea typeface="字魂36号-正文宋楷" panose="02000000000000000000" pitchFamily="2" charset="-122"/>
                <a:cs typeface="微软雅黑" panose="020B0503020204020204" pitchFamily="34" charset="-122"/>
              </a:rPr>
              <a:t>模板：</a:t>
            </a:r>
            <a:r>
              <a:rPr lang="en-US" altLang="zh-CN" sz="2400" b="1" dirty="0">
                <a:solidFill>
                  <a:srgbClr val="0083E6"/>
                </a:solidFill>
                <a:latin typeface="字魂36号-正文宋楷" panose="02000000000000000000" pitchFamily="2" charset="-122"/>
                <a:ea typeface="字魂36号-正文宋楷" panose="02000000000000000000" pitchFamily="2" charset="-122"/>
                <a:cs typeface="微软雅黑" panose="020B0503020204020204" pitchFamily="34" charset="-122"/>
              </a:rPr>
              <a:t>http://588ku.com/ppt/</a:t>
            </a:r>
            <a:endParaRPr lang="zh-CN" altLang="en-US" sz="2400" b="1" dirty="0">
              <a:solidFill>
                <a:srgbClr val="0083E6"/>
              </a:solidFill>
              <a:latin typeface="字魂36号-正文宋楷" panose="02000000000000000000" pitchFamily="2" charset="-122"/>
              <a:ea typeface="字魂36号-正文宋楷" panose="02000000000000000000" pitchFamily="2" charset="-122"/>
              <a:cs typeface="微软雅黑" panose="020B0503020204020204" pitchFamily="34" charset="-122"/>
            </a:endParaRPr>
          </a:p>
        </p:txBody>
      </p:sp>
    </p:spTree>
    <p:extLst>
      <p:ext uri="{BB962C8B-B14F-4D97-AF65-F5344CB8AC3E}">
        <p14:creationId xmlns:p14="http://schemas.microsoft.com/office/powerpoint/2010/main" val="1519189366"/>
      </p:ext>
    </p:extLst>
  </p:cSld>
  <p:clrMapOvr>
    <a:masterClrMapping/>
  </p:clrMapOvr>
  <mc:AlternateContent xmlns:mc="http://schemas.openxmlformats.org/markup-compatibility/2006" xmlns:p15="http://schemas.microsoft.com/office/powerpoint/2012/main">
    <mc:Choice Requires="p15">
      <p:transition spd="slow" advTm="3000">
        <p15:prstTrans prst="drape"/>
      </p:transition>
    </mc:Choice>
    <mc:Fallback xmlns="">
      <p:transition spd="slow" advTm="3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1C4DE0AA-5ADF-4267-A8D8-3A812B80386D}"/>
              </a:ext>
            </a:extLst>
          </p:cNvPr>
          <p:cNvSpPr/>
          <p:nvPr/>
        </p:nvSpPr>
        <p:spPr>
          <a:xfrm>
            <a:off x="2178" y="2665557"/>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a:extLst>
              <a:ext uri="{FF2B5EF4-FFF2-40B4-BE49-F238E27FC236}">
                <a16:creationId xmlns:a16="http://schemas.microsoft.com/office/drawing/2014/main" xmlns="" id="{299A558C-509E-4EBB-B79A-3F4B7E24CBA6}"/>
              </a:ext>
            </a:extLst>
          </p:cNvPr>
          <p:cNvCxnSpPr>
            <a:cxnSpLocks/>
          </p:cNvCxnSpPr>
          <p:nvPr/>
        </p:nvCxnSpPr>
        <p:spPr>
          <a:xfrm>
            <a:off x="191590" y="3444238"/>
            <a:ext cx="1357447" cy="0"/>
          </a:xfrm>
          <a:prstGeom prst="line">
            <a:avLst/>
          </a:prstGeom>
          <a:ln w="28575">
            <a:solidFill>
              <a:srgbClr val="2E3F55"/>
            </a:solidFill>
            <a:prstDash val="lgDashDotDot"/>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xmlns="" id="{EBAF4008-6B8C-4628-AD1E-770278D56DB8}"/>
              </a:ext>
            </a:extLst>
          </p:cNvPr>
          <p:cNvSpPr/>
          <p:nvPr/>
        </p:nvSpPr>
        <p:spPr>
          <a:xfrm>
            <a:off x="12000410" y="2665557"/>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a:extLst>
              <a:ext uri="{FF2B5EF4-FFF2-40B4-BE49-F238E27FC236}">
                <a16:creationId xmlns:a16="http://schemas.microsoft.com/office/drawing/2014/main" xmlns="" id="{CD34E10A-DCF6-4D27-A239-A839848EE226}"/>
              </a:ext>
            </a:extLst>
          </p:cNvPr>
          <p:cNvCxnSpPr>
            <a:cxnSpLocks/>
          </p:cNvCxnSpPr>
          <p:nvPr/>
        </p:nvCxnSpPr>
        <p:spPr>
          <a:xfrm>
            <a:off x="10832375" y="3444238"/>
            <a:ext cx="1357447" cy="0"/>
          </a:xfrm>
          <a:prstGeom prst="line">
            <a:avLst/>
          </a:prstGeom>
          <a:ln w="28575">
            <a:solidFill>
              <a:srgbClr val="2E3F55"/>
            </a:solidFill>
            <a:prstDash val="lgDashDotDot"/>
          </a:ln>
        </p:spPr>
        <p:style>
          <a:lnRef idx="1">
            <a:schemeClr val="accent1"/>
          </a:lnRef>
          <a:fillRef idx="0">
            <a:schemeClr val="accent1"/>
          </a:fillRef>
          <a:effectRef idx="0">
            <a:schemeClr val="accent1"/>
          </a:effectRef>
          <a:fontRef idx="minor">
            <a:schemeClr val="tx1"/>
          </a:fontRef>
        </p:style>
      </p:cxnSp>
      <p:grpSp>
        <p:nvGrpSpPr>
          <p:cNvPr id="2" name="组合 1">
            <a:extLst>
              <a:ext uri="{FF2B5EF4-FFF2-40B4-BE49-F238E27FC236}">
                <a16:creationId xmlns:a16="http://schemas.microsoft.com/office/drawing/2014/main" xmlns="" id="{882DCF3F-3363-45E9-9586-A37B420F87F4}"/>
              </a:ext>
            </a:extLst>
          </p:cNvPr>
          <p:cNvGrpSpPr/>
          <p:nvPr/>
        </p:nvGrpSpPr>
        <p:grpSpPr>
          <a:xfrm>
            <a:off x="3431177" y="627017"/>
            <a:ext cx="5207726" cy="4943937"/>
            <a:chOff x="3431177" y="627017"/>
            <a:chExt cx="5207726" cy="4943937"/>
          </a:xfrm>
        </p:grpSpPr>
        <p:sp>
          <p:nvSpPr>
            <p:cNvPr id="17" name="椭圆 16">
              <a:extLst>
                <a:ext uri="{FF2B5EF4-FFF2-40B4-BE49-F238E27FC236}">
                  <a16:creationId xmlns:a16="http://schemas.microsoft.com/office/drawing/2014/main" xmlns="" id="{7F34BDA9-5A12-47BD-83A5-21F15A58D806}"/>
                </a:ext>
              </a:extLst>
            </p:cNvPr>
            <p:cNvSpPr/>
            <p:nvPr/>
          </p:nvSpPr>
          <p:spPr>
            <a:xfrm>
              <a:off x="4007031" y="1287045"/>
              <a:ext cx="4177938" cy="4283909"/>
            </a:xfrm>
            <a:prstGeom prst="ellipse">
              <a:avLst/>
            </a:prstGeom>
            <a:noFill/>
            <a:ln w="38100">
              <a:gradFill>
                <a:gsLst>
                  <a:gs pos="100000">
                    <a:srgbClr val="AE6339"/>
                  </a:gs>
                  <a:gs pos="65000">
                    <a:srgbClr val="EFE6DD"/>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8" name="矩形 17">
              <a:extLst>
                <a:ext uri="{FF2B5EF4-FFF2-40B4-BE49-F238E27FC236}">
                  <a16:creationId xmlns:a16="http://schemas.microsoft.com/office/drawing/2014/main" xmlns="" id="{4D6DF907-ED6B-40B1-AD6E-36163B1A427E}"/>
                </a:ext>
              </a:extLst>
            </p:cNvPr>
            <p:cNvSpPr/>
            <p:nvPr/>
          </p:nvSpPr>
          <p:spPr>
            <a:xfrm>
              <a:off x="3431177" y="627017"/>
              <a:ext cx="5207726" cy="28019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a:extLst>
                <a:ext uri="{FF2B5EF4-FFF2-40B4-BE49-F238E27FC236}">
                  <a16:creationId xmlns:a16="http://schemas.microsoft.com/office/drawing/2014/main" xmlns="" id="{6DA6F851-195E-4925-B116-1F2AA67B5AD2}"/>
                </a:ext>
              </a:extLst>
            </p:cNvPr>
            <p:cNvGrpSpPr/>
            <p:nvPr/>
          </p:nvGrpSpPr>
          <p:grpSpPr>
            <a:xfrm>
              <a:off x="4489269" y="1775320"/>
              <a:ext cx="3213463" cy="3307361"/>
              <a:chOff x="4489269" y="1775320"/>
              <a:chExt cx="3213463" cy="3307361"/>
            </a:xfrm>
          </p:grpSpPr>
          <p:sp>
            <p:nvSpPr>
              <p:cNvPr id="5" name="文本框 4">
                <a:extLst>
                  <a:ext uri="{FF2B5EF4-FFF2-40B4-BE49-F238E27FC236}">
                    <a16:creationId xmlns:a16="http://schemas.microsoft.com/office/drawing/2014/main" xmlns="" id="{AF1FE809-A5E6-409E-913E-E07E631B8591}"/>
                  </a:ext>
                </a:extLst>
              </p:cNvPr>
              <p:cNvSpPr txBox="1"/>
              <p:nvPr/>
            </p:nvSpPr>
            <p:spPr>
              <a:xfrm>
                <a:off x="4489269" y="1775320"/>
                <a:ext cx="3213463" cy="3307361"/>
              </a:xfrm>
              <a:prstGeom prst="rect">
                <a:avLst/>
              </a:prstGeom>
              <a:noFill/>
            </p:spPr>
            <p:txBody>
              <a:bodyPr wrap="square" rtlCol="0">
                <a:prstTxWarp prst="textCircle">
                  <a:avLst/>
                </a:prstTxWarp>
                <a:spAutoFit/>
              </a:bodyPr>
              <a:lstStyle/>
              <a:p>
                <a:r>
                  <a:rPr lang="en-US" altLang="zh-CN" sz="4400" b="1" dirty="0">
                    <a:solidFill>
                      <a:srgbClr val="AE6339"/>
                    </a:solidFill>
                    <a:latin typeface="Times New Roman" panose="02020603050405020304" pitchFamily="18" charset="0"/>
                    <a:cs typeface="Times New Roman" panose="02020603050405020304" pitchFamily="18" charset="0"/>
                  </a:rPr>
                  <a:t>GRADUATION  DEFENSE  TEMPLATE</a:t>
                </a:r>
                <a:endParaRPr lang="zh-CN" altLang="en-US" sz="4400" b="1" dirty="0">
                  <a:solidFill>
                    <a:srgbClr val="AE6339"/>
                  </a:solidFill>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xmlns="" id="{C19B4200-C4BF-4AD0-9F97-41A63DA525F3}"/>
                  </a:ext>
                </a:extLst>
              </p:cNvPr>
              <p:cNvSpPr txBox="1"/>
              <p:nvPr/>
            </p:nvSpPr>
            <p:spPr>
              <a:xfrm>
                <a:off x="4693919" y="2859613"/>
                <a:ext cx="2804161" cy="1138773"/>
              </a:xfrm>
              <a:prstGeom prst="rect">
                <a:avLst/>
              </a:prstGeom>
              <a:noFill/>
            </p:spPr>
            <p:txBody>
              <a:bodyPr wrap="square" rtlCol="0">
                <a:spAutoFit/>
              </a:bodyPr>
              <a:lstStyle/>
              <a:p>
                <a:pPr algn="ctr"/>
                <a:r>
                  <a:rPr lang="en-US" altLang="zh-CN" sz="3200" b="1" dirty="0">
                    <a:solidFill>
                      <a:srgbClr val="AE6339"/>
                    </a:solidFill>
                    <a:latin typeface="Times New Roman" panose="02020603050405020304" pitchFamily="18" charset="0"/>
                    <a:cs typeface="Times New Roman" panose="02020603050405020304" pitchFamily="18" charset="0"/>
                  </a:rPr>
                  <a:t>Part 01</a:t>
                </a:r>
              </a:p>
              <a:p>
                <a:pPr algn="ctr"/>
                <a:r>
                  <a:rPr lang="zh-CN" altLang="en-US" sz="3600" b="1" dirty="0">
                    <a:solidFill>
                      <a:srgbClr val="AE6339"/>
                    </a:solidFill>
                    <a:latin typeface="思源宋体 Heavy" panose="02020900000000000000" pitchFamily="18" charset="-122"/>
                    <a:ea typeface="思源宋体 Heavy" panose="02020900000000000000" pitchFamily="18" charset="-122"/>
                  </a:rPr>
                  <a:t>研究背景</a:t>
                </a:r>
              </a:p>
            </p:txBody>
          </p:sp>
        </p:grpSp>
      </p:grpSp>
      <p:sp>
        <p:nvSpPr>
          <p:cNvPr id="20" name="矩形 19">
            <a:extLst>
              <a:ext uri="{FF2B5EF4-FFF2-40B4-BE49-F238E27FC236}">
                <a16:creationId xmlns:a16="http://schemas.microsoft.com/office/drawing/2014/main" xmlns="" id="{53EB36FD-89B3-4CCA-A9E1-F78F03EC5654}"/>
              </a:ext>
            </a:extLst>
          </p:cNvPr>
          <p:cNvSpPr/>
          <p:nvPr/>
        </p:nvSpPr>
        <p:spPr>
          <a:xfrm rot="5400000">
            <a:off x="6001293" y="5999852"/>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xmlns="" id="{7E86C6FF-F1AF-40AD-9FAD-EB8EE50CDE05}"/>
              </a:ext>
            </a:extLst>
          </p:cNvPr>
          <p:cNvSpPr/>
          <p:nvPr/>
        </p:nvSpPr>
        <p:spPr>
          <a:xfrm rot="5400000">
            <a:off x="5940334" y="-677622"/>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97368864"/>
      </p:ext>
    </p:extLst>
  </p:cSld>
  <p:clrMapOvr>
    <a:masterClrMapping/>
  </p:clrMapOvr>
  <mc:AlternateContent xmlns:mc="http://schemas.openxmlformats.org/markup-compatibility/2006" xmlns:p15="http://schemas.microsoft.com/office/powerpoint/2012/main">
    <mc:Choice Requires="p15">
      <p:transition spd="slow" advTm="3000">
        <p15:prstTrans prst="drap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F1D652C2-646B-48F2-A861-65869D7E51B3}"/>
              </a:ext>
            </a:extLst>
          </p:cNvPr>
          <p:cNvGrpSpPr/>
          <p:nvPr/>
        </p:nvGrpSpPr>
        <p:grpSpPr>
          <a:xfrm>
            <a:off x="182880" y="99919"/>
            <a:ext cx="3050526" cy="461665"/>
            <a:chOff x="182880" y="99919"/>
            <a:chExt cx="3050526" cy="461665"/>
          </a:xfrm>
        </p:grpSpPr>
        <p:sp>
          <p:nvSpPr>
            <p:cNvPr id="5" name="文本框 4">
              <a:extLst>
                <a:ext uri="{FF2B5EF4-FFF2-40B4-BE49-F238E27FC236}">
                  <a16:creationId xmlns:a16="http://schemas.microsoft.com/office/drawing/2014/main" xmlns="" id="{AFE3262C-BDEB-4DE4-B384-37CCA62C87F4}"/>
                </a:ext>
              </a:extLst>
            </p:cNvPr>
            <p:cNvSpPr txBox="1"/>
            <p:nvPr/>
          </p:nvSpPr>
          <p:spPr>
            <a:xfrm>
              <a:off x="357400" y="99919"/>
              <a:ext cx="2876006" cy="461665"/>
            </a:xfrm>
            <a:prstGeom prst="rect">
              <a:avLst/>
            </a:prstGeom>
            <a:noFill/>
          </p:spPr>
          <p:txBody>
            <a:bodyPr wrap="square" rtlCol="0">
              <a:spAutoFit/>
            </a:bodyPr>
            <a:lstStyle/>
            <a:p>
              <a:r>
                <a:rPr lang="en-US" altLang="zh-CN" sz="2400" b="1" i="1" dirty="0">
                  <a:solidFill>
                    <a:srgbClr val="2E3F55"/>
                  </a:solidFill>
                  <a:latin typeface="Times New Roman" panose="02020603050405020304" pitchFamily="18" charset="0"/>
                  <a:cs typeface="Times New Roman" panose="02020603050405020304" pitchFamily="18" charset="0"/>
                </a:rPr>
                <a:t>Click to add the title</a:t>
              </a:r>
              <a:endParaRPr lang="zh-CN" altLang="en-US" sz="2400" b="1" i="1" dirty="0">
                <a:solidFill>
                  <a:srgbClr val="2E3F55"/>
                </a:solidFill>
                <a:latin typeface="Times New Roman" panose="02020603050405020304" pitchFamily="18" charset="0"/>
                <a:cs typeface="Times New Roman" panose="02020603050405020304" pitchFamily="18" charset="0"/>
              </a:endParaRPr>
            </a:p>
          </p:txBody>
        </p:sp>
        <p:sp>
          <p:nvSpPr>
            <p:cNvPr id="6" name="椭圆 5">
              <a:extLst>
                <a:ext uri="{FF2B5EF4-FFF2-40B4-BE49-F238E27FC236}">
                  <a16:creationId xmlns:a16="http://schemas.microsoft.com/office/drawing/2014/main" xmlns="" id="{5F36F31E-9D0A-4B61-AA4E-56D6D1EF7960}"/>
                </a:ext>
              </a:extLst>
            </p:cNvPr>
            <p:cNvSpPr/>
            <p:nvPr/>
          </p:nvSpPr>
          <p:spPr>
            <a:xfrm>
              <a:off x="182880" y="243492"/>
              <a:ext cx="174520" cy="174520"/>
            </a:xfrm>
            <a:prstGeom prst="ellipse">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a:extLst>
              <a:ext uri="{FF2B5EF4-FFF2-40B4-BE49-F238E27FC236}">
                <a16:creationId xmlns:a16="http://schemas.microsoft.com/office/drawing/2014/main" xmlns="" id="{A0628338-375A-41A1-AC5F-745D91D59F34}"/>
              </a:ext>
            </a:extLst>
          </p:cNvPr>
          <p:cNvGrpSpPr/>
          <p:nvPr/>
        </p:nvGrpSpPr>
        <p:grpSpPr>
          <a:xfrm>
            <a:off x="764605" y="1860199"/>
            <a:ext cx="10855295" cy="2833910"/>
            <a:chOff x="663605" y="2370338"/>
            <a:chExt cx="10855295" cy="2833910"/>
          </a:xfrm>
        </p:grpSpPr>
        <p:sp>
          <p:nvSpPr>
            <p:cNvPr id="7" name="TextBox 13">
              <a:extLst>
                <a:ext uri="{FF2B5EF4-FFF2-40B4-BE49-F238E27FC236}">
                  <a16:creationId xmlns:a16="http://schemas.microsoft.com/office/drawing/2014/main" xmlns="" id="{2B095DF5-C95E-4FD7-B5CC-24B67421A52E}"/>
                </a:ext>
              </a:extLst>
            </p:cNvPr>
            <p:cNvSpPr txBox="1"/>
            <p:nvPr/>
          </p:nvSpPr>
          <p:spPr>
            <a:xfrm>
              <a:off x="663605" y="4170119"/>
              <a:ext cx="2747238" cy="1034129"/>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rPr>
                <a:t>点击输入标题</a:t>
              </a:r>
              <a:endParaRPr lang="en-US" altLang="zh-CN" sz="16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endParaRPr>
            </a:p>
            <a:p>
              <a:pPr algn="ctr" defTabSz="1216660">
                <a:lnSpc>
                  <a:spcPct val="120000"/>
                </a:lnSpc>
                <a:spcBef>
                  <a:spcPct val="20000"/>
                </a:spcBef>
                <a:defRPr/>
              </a:pPr>
              <a:r>
                <a:rPr lang="zh-CN" altLang="en-US" sz="12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rPr>
                <a:t>单击此处可编辑内容，根据您的需要自由拉伸文本框大小</a:t>
              </a:r>
              <a:endParaRPr lang="en-US" altLang="zh-CN" sz="12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endParaRPr>
            </a:p>
            <a:p>
              <a:pPr algn="ctr" defTabSz="1216660">
                <a:lnSpc>
                  <a:spcPct val="120000"/>
                </a:lnSpc>
                <a:spcBef>
                  <a:spcPct val="20000"/>
                </a:spcBef>
                <a:defRPr/>
              </a:pPr>
              <a:r>
                <a:rPr lang="en-US" altLang="zh-CN" sz="1200" dirty="0">
                  <a:solidFill>
                    <a:srgbClr val="2E3F55"/>
                  </a:solidFill>
                  <a:latin typeface="思源宋体 Heavy" panose="02020900000000000000" pitchFamily="18" charset="-122"/>
                  <a:ea typeface="思源宋体 Heavy" panose="02020900000000000000" pitchFamily="18" charset="-122"/>
                </a:rPr>
                <a:t>……</a:t>
              </a:r>
            </a:p>
          </p:txBody>
        </p:sp>
        <p:sp>
          <p:nvSpPr>
            <p:cNvPr id="8" name="TextBox 13">
              <a:extLst>
                <a:ext uri="{FF2B5EF4-FFF2-40B4-BE49-F238E27FC236}">
                  <a16:creationId xmlns:a16="http://schemas.microsoft.com/office/drawing/2014/main" xmlns="" id="{C6A53482-4FDD-403E-92C8-A4AAE9C6688C}"/>
                </a:ext>
              </a:extLst>
            </p:cNvPr>
            <p:cNvSpPr txBox="1"/>
            <p:nvPr/>
          </p:nvSpPr>
          <p:spPr>
            <a:xfrm>
              <a:off x="4456590" y="4170119"/>
              <a:ext cx="2747238" cy="1034129"/>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rPr>
                <a:t>点击输入标题</a:t>
              </a:r>
              <a:endParaRPr lang="en-US" altLang="zh-CN" sz="16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endParaRPr>
            </a:p>
            <a:p>
              <a:pPr algn="ctr" defTabSz="1216660">
                <a:lnSpc>
                  <a:spcPct val="120000"/>
                </a:lnSpc>
                <a:spcBef>
                  <a:spcPct val="20000"/>
                </a:spcBef>
                <a:defRPr/>
              </a:pPr>
              <a:r>
                <a:rPr lang="zh-CN" altLang="en-US" sz="12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rPr>
                <a:t>单击此处可编辑内容，根据您的需要自由拉伸文本框大小</a:t>
              </a:r>
              <a:endParaRPr lang="en-US" altLang="zh-CN" sz="12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endParaRPr>
            </a:p>
            <a:p>
              <a:pPr algn="ctr" defTabSz="1216660">
                <a:lnSpc>
                  <a:spcPct val="120000"/>
                </a:lnSpc>
                <a:spcBef>
                  <a:spcPct val="20000"/>
                </a:spcBef>
                <a:defRPr/>
              </a:pPr>
              <a:r>
                <a:rPr lang="en-US" altLang="zh-CN" sz="1200" dirty="0">
                  <a:solidFill>
                    <a:srgbClr val="2E3F55"/>
                  </a:solidFill>
                  <a:latin typeface="思源宋体 Heavy" panose="02020900000000000000" pitchFamily="18" charset="-122"/>
                  <a:ea typeface="思源宋体 Heavy" panose="02020900000000000000" pitchFamily="18" charset="-122"/>
                </a:rPr>
                <a:t>……</a:t>
              </a:r>
            </a:p>
          </p:txBody>
        </p:sp>
        <p:sp>
          <p:nvSpPr>
            <p:cNvPr id="9" name="TextBox 13">
              <a:extLst>
                <a:ext uri="{FF2B5EF4-FFF2-40B4-BE49-F238E27FC236}">
                  <a16:creationId xmlns:a16="http://schemas.microsoft.com/office/drawing/2014/main" xmlns="" id="{087BA2C7-2178-49C3-84EF-1171144847E3}"/>
                </a:ext>
              </a:extLst>
            </p:cNvPr>
            <p:cNvSpPr txBox="1"/>
            <p:nvPr/>
          </p:nvSpPr>
          <p:spPr>
            <a:xfrm>
              <a:off x="8099121" y="4113972"/>
              <a:ext cx="2747238" cy="1034129"/>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rPr>
                <a:t>点击输入标题</a:t>
              </a:r>
              <a:endParaRPr lang="en-US" altLang="zh-CN" sz="16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endParaRPr>
            </a:p>
            <a:p>
              <a:pPr algn="ctr" defTabSz="1216660">
                <a:lnSpc>
                  <a:spcPct val="120000"/>
                </a:lnSpc>
                <a:spcBef>
                  <a:spcPct val="20000"/>
                </a:spcBef>
                <a:defRPr/>
              </a:pPr>
              <a:r>
                <a:rPr lang="zh-CN" altLang="en-US" sz="12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rPr>
                <a:t>单击此处可编辑内容，根据您的需要自由拉伸文本框大小</a:t>
              </a:r>
              <a:endParaRPr lang="en-US" altLang="zh-CN" sz="12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endParaRPr>
            </a:p>
            <a:p>
              <a:pPr algn="ctr" defTabSz="1216660">
                <a:lnSpc>
                  <a:spcPct val="120000"/>
                </a:lnSpc>
                <a:spcBef>
                  <a:spcPct val="20000"/>
                </a:spcBef>
                <a:defRPr/>
              </a:pPr>
              <a:r>
                <a:rPr lang="en-US" altLang="zh-CN" sz="1200" dirty="0">
                  <a:solidFill>
                    <a:srgbClr val="2E3F55"/>
                  </a:solidFill>
                  <a:latin typeface="思源宋体 Heavy" panose="02020900000000000000" pitchFamily="18" charset="-122"/>
                  <a:ea typeface="思源宋体 Heavy" panose="02020900000000000000" pitchFamily="18" charset="-122"/>
                </a:rPr>
                <a:t>……</a:t>
              </a:r>
            </a:p>
          </p:txBody>
        </p:sp>
        <p:grpSp>
          <p:nvGrpSpPr>
            <p:cNvPr id="11" name="组合 10">
              <a:extLst>
                <a:ext uri="{FF2B5EF4-FFF2-40B4-BE49-F238E27FC236}">
                  <a16:creationId xmlns:a16="http://schemas.microsoft.com/office/drawing/2014/main" xmlns="" id="{47D1ABDD-1B04-4F7C-A70D-7E6C80F0394E}"/>
                </a:ext>
              </a:extLst>
            </p:cNvPr>
            <p:cNvGrpSpPr/>
            <p:nvPr/>
          </p:nvGrpSpPr>
          <p:grpSpPr>
            <a:xfrm>
              <a:off x="673100" y="2370338"/>
              <a:ext cx="10845800" cy="2098741"/>
              <a:chOff x="673100" y="2370338"/>
              <a:chExt cx="10845800" cy="2098741"/>
            </a:xfrm>
          </p:grpSpPr>
          <p:grpSp>
            <p:nvGrpSpPr>
              <p:cNvPr id="12" name="24939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xmlns="" id="{0AD2C61C-BF5B-48DC-94D1-0AA430282FF7}"/>
                  </a:ext>
                </a:extLst>
              </p:cNvPr>
              <p:cNvGrpSpPr>
                <a:grpSpLocks noChangeAspect="1"/>
              </p:cNvGrpSpPr>
              <p:nvPr>
                <p:custDataLst>
                  <p:tags r:id="rId1"/>
                </p:custDataLst>
              </p:nvPr>
            </p:nvGrpSpPr>
            <p:grpSpPr>
              <a:xfrm>
                <a:off x="673100" y="2370338"/>
                <a:ext cx="10845800" cy="2098741"/>
                <a:chOff x="673100" y="2370338"/>
                <a:chExt cx="10845800" cy="2098741"/>
              </a:xfrm>
            </p:grpSpPr>
            <p:sp>
              <p:nvSpPr>
                <p:cNvPr id="21" name="íśḻíḋê">
                  <a:extLst>
                    <a:ext uri="{FF2B5EF4-FFF2-40B4-BE49-F238E27FC236}">
                      <a16:creationId xmlns:a16="http://schemas.microsoft.com/office/drawing/2014/main" xmlns="" id="{36612328-1BA2-4D0B-A94D-F94DA4FDDA90}"/>
                    </a:ext>
                  </a:extLst>
                </p:cNvPr>
                <p:cNvSpPr/>
                <p:nvPr/>
              </p:nvSpPr>
              <p:spPr>
                <a:xfrm>
                  <a:off x="7735408" y="2370338"/>
                  <a:ext cx="3783492" cy="1627758"/>
                </a:xfrm>
                <a:custGeom>
                  <a:avLst/>
                  <a:gdLst>
                    <a:gd name="connsiteX0" fmla="*/ 9176008 w 10845799"/>
                    <a:gd name="connsiteY0" fmla="*/ 0 h 1627758"/>
                    <a:gd name="connsiteX1" fmla="*/ 10845799 w 10845799"/>
                    <a:gd name="connsiteY1" fmla="*/ 0 h 1627758"/>
                    <a:gd name="connsiteX2" fmla="*/ 10438860 w 10845799"/>
                    <a:gd name="connsiteY2" fmla="*/ 1627758 h 1627758"/>
                    <a:gd name="connsiteX3" fmla="*/ 8769068 w 10845799"/>
                    <a:gd name="connsiteY3" fmla="*/ 1627758 h 1627758"/>
                    <a:gd name="connsiteX4" fmla="*/ 7422195 w 10845799"/>
                    <a:gd name="connsiteY4" fmla="*/ 0 h 1627758"/>
                    <a:gd name="connsiteX5" fmla="*/ 9091986 w 10845799"/>
                    <a:gd name="connsiteY5" fmla="*/ 0 h 1627758"/>
                    <a:gd name="connsiteX6" fmla="*/ 8685047 w 10845799"/>
                    <a:gd name="connsiteY6" fmla="*/ 1627758 h 1627758"/>
                    <a:gd name="connsiteX7" fmla="*/ 7015255 w 10845799"/>
                    <a:gd name="connsiteY7" fmla="*/ 1627758 h 1627758"/>
                    <a:gd name="connsiteX8" fmla="*/ 5668381 w 10845799"/>
                    <a:gd name="connsiteY8" fmla="*/ 0 h 1627758"/>
                    <a:gd name="connsiteX9" fmla="*/ 7338172 w 10845799"/>
                    <a:gd name="connsiteY9" fmla="*/ 0 h 1627758"/>
                    <a:gd name="connsiteX10" fmla="*/ 6931233 w 10845799"/>
                    <a:gd name="connsiteY10" fmla="*/ 1627758 h 1627758"/>
                    <a:gd name="connsiteX11" fmla="*/ 5261441 w 10845799"/>
                    <a:gd name="connsiteY11" fmla="*/ 1627758 h 1627758"/>
                    <a:gd name="connsiteX12" fmla="*/ 3914567 w 10845799"/>
                    <a:gd name="connsiteY12" fmla="*/ 0 h 1627758"/>
                    <a:gd name="connsiteX13" fmla="*/ 5584358 w 10845799"/>
                    <a:gd name="connsiteY13" fmla="*/ 0 h 1627758"/>
                    <a:gd name="connsiteX14" fmla="*/ 5177419 w 10845799"/>
                    <a:gd name="connsiteY14" fmla="*/ 1627758 h 1627758"/>
                    <a:gd name="connsiteX15" fmla="*/ 3507628 w 10845799"/>
                    <a:gd name="connsiteY15" fmla="*/ 1627758 h 1627758"/>
                    <a:gd name="connsiteX16" fmla="*/ 2160753 w 10845799"/>
                    <a:gd name="connsiteY16" fmla="*/ 0 h 1627758"/>
                    <a:gd name="connsiteX17" fmla="*/ 3830544 w 10845799"/>
                    <a:gd name="connsiteY17" fmla="*/ 0 h 1627758"/>
                    <a:gd name="connsiteX18" fmla="*/ 3423606 w 10845799"/>
                    <a:gd name="connsiteY18" fmla="*/ 1627758 h 1627758"/>
                    <a:gd name="connsiteX19" fmla="*/ 1753814 w 10845799"/>
                    <a:gd name="connsiteY19" fmla="*/ 1627758 h 1627758"/>
                    <a:gd name="connsiteX20" fmla="*/ 406940 w 10845799"/>
                    <a:gd name="connsiteY20" fmla="*/ 0 h 1627758"/>
                    <a:gd name="connsiteX21" fmla="*/ 2076730 w 10845799"/>
                    <a:gd name="connsiteY21" fmla="*/ 0 h 1627758"/>
                    <a:gd name="connsiteX22" fmla="*/ 1669792 w 10845799"/>
                    <a:gd name="connsiteY22" fmla="*/ 1627758 h 1627758"/>
                    <a:gd name="connsiteX23" fmla="*/ 0 w 10845799"/>
                    <a:gd name="connsiteY23" fmla="*/ 1627758 h 162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076731" h="1627758">
                      <a:moveTo>
                        <a:pt x="406940" y="0"/>
                      </a:moveTo>
                      <a:lnTo>
                        <a:pt x="2076731" y="0"/>
                      </a:lnTo>
                      <a:lnTo>
                        <a:pt x="1669792" y="1627758"/>
                      </a:lnTo>
                      <a:lnTo>
                        <a:pt x="0" y="1627758"/>
                      </a:lnTo>
                      <a:close/>
                    </a:path>
                  </a:pathLst>
                </a:custGeom>
                <a:solidFill>
                  <a:srgbClr val="D0A793"/>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solidFill>
                      <a:srgbClr val="AE6339"/>
                    </a:solidFill>
                    <a:latin typeface="思源宋体 Heavy" panose="02020900000000000000" pitchFamily="18" charset="-122"/>
                    <a:ea typeface="思源宋体 Heavy" panose="02020900000000000000" pitchFamily="18" charset="-122"/>
                  </a:endParaRPr>
                </a:p>
              </p:txBody>
            </p:sp>
            <p:sp>
              <p:nvSpPr>
                <p:cNvPr id="22" name="ïsḻïḑê">
                  <a:extLst>
                    <a:ext uri="{FF2B5EF4-FFF2-40B4-BE49-F238E27FC236}">
                      <a16:creationId xmlns:a16="http://schemas.microsoft.com/office/drawing/2014/main" xmlns="" id="{8C547C5B-7A8D-40CC-8BA6-EF114508745C}"/>
                    </a:ext>
                  </a:extLst>
                </p:cNvPr>
                <p:cNvSpPr/>
                <p:nvPr/>
              </p:nvSpPr>
              <p:spPr>
                <a:xfrm>
                  <a:off x="4204254" y="2370338"/>
                  <a:ext cx="3783490" cy="1627758"/>
                </a:xfrm>
                <a:custGeom>
                  <a:avLst/>
                  <a:gdLst>
                    <a:gd name="connsiteX0" fmla="*/ 9176008 w 10845799"/>
                    <a:gd name="connsiteY0" fmla="*/ 0 h 1627758"/>
                    <a:gd name="connsiteX1" fmla="*/ 10845799 w 10845799"/>
                    <a:gd name="connsiteY1" fmla="*/ 0 h 1627758"/>
                    <a:gd name="connsiteX2" fmla="*/ 10438860 w 10845799"/>
                    <a:gd name="connsiteY2" fmla="*/ 1627758 h 1627758"/>
                    <a:gd name="connsiteX3" fmla="*/ 8769068 w 10845799"/>
                    <a:gd name="connsiteY3" fmla="*/ 1627758 h 1627758"/>
                    <a:gd name="connsiteX4" fmla="*/ 7422195 w 10845799"/>
                    <a:gd name="connsiteY4" fmla="*/ 0 h 1627758"/>
                    <a:gd name="connsiteX5" fmla="*/ 9091986 w 10845799"/>
                    <a:gd name="connsiteY5" fmla="*/ 0 h 1627758"/>
                    <a:gd name="connsiteX6" fmla="*/ 8685047 w 10845799"/>
                    <a:gd name="connsiteY6" fmla="*/ 1627758 h 1627758"/>
                    <a:gd name="connsiteX7" fmla="*/ 7015255 w 10845799"/>
                    <a:gd name="connsiteY7" fmla="*/ 1627758 h 1627758"/>
                    <a:gd name="connsiteX8" fmla="*/ 5668381 w 10845799"/>
                    <a:gd name="connsiteY8" fmla="*/ 0 h 1627758"/>
                    <a:gd name="connsiteX9" fmla="*/ 7338172 w 10845799"/>
                    <a:gd name="connsiteY9" fmla="*/ 0 h 1627758"/>
                    <a:gd name="connsiteX10" fmla="*/ 6931233 w 10845799"/>
                    <a:gd name="connsiteY10" fmla="*/ 1627758 h 1627758"/>
                    <a:gd name="connsiteX11" fmla="*/ 5261441 w 10845799"/>
                    <a:gd name="connsiteY11" fmla="*/ 1627758 h 1627758"/>
                    <a:gd name="connsiteX12" fmla="*/ 3914567 w 10845799"/>
                    <a:gd name="connsiteY12" fmla="*/ 0 h 1627758"/>
                    <a:gd name="connsiteX13" fmla="*/ 5584358 w 10845799"/>
                    <a:gd name="connsiteY13" fmla="*/ 0 h 1627758"/>
                    <a:gd name="connsiteX14" fmla="*/ 5177419 w 10845799"/>
                    <a:gd name="connsiteY14" fmla="*/ 1627758 h 1627758"/>
                    <a:gd name="connsiteX15" fmla="*/ 3507628 w 10845799"/>
                    <a:gd name="connsiteY15" fmla="*/ 1627758 h 1627758"/>
                    <a:gd name="connsiteX16" fmla="*/ 2160753 w 10845799"/>
                    <a:gd name="connsiteY16" fmla="*/ 0 h 1627758"/>
                    <a:gd name="connsiteX17" fmla="*/ 3830544 w 10845799"/>
                    <a:gd name="connsiteY17" fmla="*/ 0 h 1627758"/>
                    <a:gd name="connsiteX18" fmla="*/ 3423606 w 10845799"/>
                    <a:gd name="connsiteY18" fmla="*/ 1627758 h 1627758"/>
                    <a:gd name="connsiteX19" fmla="*/ 1753814 w 10845799"/>
                    <a:gd name="connsiteY19" fmla="*/ 1627758 h 1627758"/>
                    <a:gd name="connsiteX20" fmla="*/ 406940 w 10845799"/>
                    <a:gd name="connsiteY20" fmla="*/ 0 h 1627758"/>
                    <a:gd name="connsiteX21" fmla="*/ 2076730 w 10845799"/>
                    <a:gd name="connsiteY21" fmla="*/ 0 h 1627758"/>
                    <a:gd name="connsiteX22" fmla="*/ 1669792 w 10845799"/>
                    <a:gd name="connsiteY22" fmla="*/ 1627758 h 1627758"/>
                    <a:gd name="connsiteX23" fmla="*/ 0 w 10845799"/>
                    <a:gd name="connsiteY23" fmla="*/ 1627758 h 162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076730" h="1627758">
                      <a:moveTo>
                        <a:pt x="406939" y="0"/>
                      </a:moveTo>
                      <a:lnTo>
                        <a:pt x="2076730" y="0"/>
                      </a:lnTo>
                      <a:lnTo>
                        <a:pt x="1669792" y="1627758"/>
                      </a:lnTo>
                      <a:lnTo>
                        <a:pt x="0" y="1627758"/>
                      </a:lnTo>
                      <a:close/>
                    </a:path>
                  </a:pathLst>
                </a:custGeom>
                <a:solidFill>
                  <a:srgbClr val="D0A793"/>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solidFill>
                      <a:srgbClr val="AE6339"/>
                    </a:solidFill>
                    <a:latin typeface="思源宋体 Heavy" panose="02020900000000000000" pitchFamily="18" charset="-122"/>
                    <a:ea typeface="思源宋体 Heavy" panose="02020900000000000000" pitchFamily="18" charset="-122"/>
                  </a:endParaRPr>
                </a:p>
              </p:txBody>
            </p:sp>
            <p:sp>
              <p:nvSpPr>
                <p:cNvPr id="23" name="íSḻiḑè">
                  <a:extLst>
                    <a:ext uri="{FF2B5EF4-FFF2-40B4-BE49-F238E27FC236}">
                      <a16:creationId xmlns:a16="http://schemas.microsoft.com/office/drawing/2014/main" xmlns="" id="{9D1D84A0-61FF-4DDB-80B5-78FCC449FF60}"/>
                    </a:ext>
                  </a:extLst>
                </p:cNvPr>
                <p:cNvSpPr/>
                <p:nvPr/>
              </p:nvSpPr>
              <p:spPr>
                <a:xfrm>
                  <a:off x="673100" y="2370338"/>
                  <a:ext cx="3783490" cy="1627758"/>
                </a:xfrm>
                <a:custGeom>
                  <a:avLst/>
                  <a:gdLst>
                    <a:gd name="connsiteX0" fmla="*/ 9176008 w 10845799"/>
                    <a:gd name="connsiteY0" fmla="*/ 0 h 1627758"/>
                    <a:gd name="connsiteX1" fmla="*/ 10845799 w 10845799"/>
                    <a:gd name="connsiteY1" fmla="*/ 0 h 1627758"/>
                    <a:gd name="connsiteX2" fmla="*/ 10438860 w 10845799"/>
                    <a:gd name="connsiteY2" fmla="*/ 1627758 h 1627758"/>
                    <a:gd name="connsiteX3" fmla="*/ 8769068 w 10845799"/>
                    <a:gd name="connsiteY3" fmla="*/ 1627758 h 1627758"/>
                    <a:gd name="connsiteX4" fmla="*/ 7422195 w 10845799"/>
                    <a:gd name="connsiteY4" fmla="*/ 0 h 1627758"/>
                    <a:gd name="connsiteX5" fmla="*/ 9091986 w 10845799"/>
                    <a:gd name="connsiteY5" fmla="*/ 0 h 1627758"/>
                    <a:gd name="connsiteX6" fmla="*/ 8685047 w 10845799"/>
                    <a:gd name="connsiteY6" fmla="*/ 1627758 h 1627758"/>
                    <a:gd name="connsiteX7" fmla="*/ 7015255 w 10845799"/>
                    <a:gd name="connsiteY7" fmla="*/ 1627758 h 1627758"/>
                    <a:gd name="connsiteX8" fmla="*/ 5668381 w 10845799"/>
                    <a:gd name="connsiteY8" fmla="*/ 0 h 1627758"/>
                    <a:gd name="connsiteX9" fmla="*/ 7338172 w 10845799"/>
                    <a:gd name="connsiteY9" fmla="*/ 0 h 1627758"/>
                    <a:gd name="connsiteX10" fmla="*/ 6931233 w 10845799"/>
                    <a:gd name="connsiteY10" fmla="*/ 1627758 h 1627758"/>
                    <a:gd name="connsiteX11" fmla="*/ 5261441 w 10845799"/>
                    <a:gd name="connsiteY11" fmla="*/ 1627758 h 1627758"/>
                    <a:gd name="connsiteX12" fmla="*/ 3914567 w 10845799"/>
                    <a:gd name="connsiteY12" fmla="*/ 0 h 1627758"/>
                    <a:gd name="connsiteX13" fmla="*/ 5584358 w 10845799"/>
                    <a:gd name="connsiteY13" fmla="*/ 0 h 1627758"/>
                    <a:gd name="connsiteX14" fmla="*/ 5177419 w 10845799"/>
                    <a:gd name="connsiteY14" fmla="*/ 1627758 h 1627758"/>
                    <a:gd name="connsiteX15" fmla="*/ 3507628 w 10845799"/>
                    <a:gd name="connsiteY15" fmla="*/ 1627758 h 1627758"/>
                    <a:gd name="connsiteX16" fmla="*/ 2160753 w 10845799"/>
                    <a:gd name="connsiteY16" fmla="*/ 0 h 1627758"/>
                    <a:gd name="connsiteX17" fmla="*/ 3830544 w 10845799"/>
                    <a:gd name="connsiteY17" fmla="*/ 0 h 1627758"/>
                    <a:gd name="connsiteX18" fmla="*/ 3423606 w 10845799"/>
                    <a:gd name="connsiteY18" fmla="*/ 1627758 h 1627758"/>
                    <a:gd name="connsiteX19" fmla="*/ 1753814 w 10845799"/>
                    <a:gd name="connsiteY19" fmla="*/ 1627758 h 1627758"/>
                    <a:gd name="connsiteX20" fmla="*/ 406940 w 10845799"/>
                    <a:gd name="connsiteY20" fmla="*/ 0 h 1627758"/>
                    <a:gd name="connsiteX21" fmla="*/ 2076730 w 10845799"/>
                    <a:gd name="connsiteY21" fmla="*/ 0 h 1627758"/>
                    <a:gd name="connsiteX22" fmla="*/ 1669792 w 10845799"/>
                    <a:gd name="connsiteY22" fmla="*/ 1627758 h 1627758"/>
                    <a:gd name="connsiteX23" fmla="*/ 0 w 10845799"/>
                    <a:gd name="connsiteY23" fmla="*/ 1627758 h 162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076730" h="1627758">
                      <a:moveTo>
                        <a:pt x="406940" y="0"/>
                      </a:moveTo>
                      <a:lnTo>
                        <a:pt x="2076730" y="0"/>
                      </a:lnTo>
                      <a:lnTo>
                        <a:pt x="1669792" y="1627758"/>
                      </a:lnTo>
                      <a:lnTo>
                        <a:pt x="0" y="1627758"/>
                      </a:lnTo>
                      <a:close/>
                    </a:path>
                  </a:pathLst>
                </a:custGeom>
                <a:solidFill>
                  <a:srgbClr val="D0A793"/>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dirty="0">
                    <a:solidFill>
                      <a:srgbClr val="AE6339"/>
                    </a:solidFill>
                    <a:latin typeface="思源宋体 Heavy" panose="02020900000000000000" pitchFamily="18" charset="-122"/>
                    <a:ea typeface="思源宋体 Heavy" panose="02020900000000000000" pitchFamily="18" charset="-122"/>
                  </a:endParaRPr>
                </a:p>
              </p:txBody>
            </p:sp>
            <p:sp>
              <p:nvSpPr>
                <p:cNvPr id="24" name="ïṣḷïḓè">
                  <a:extLst>
                    <a:ext uri="{FF2B5EF4-FFF2-40B4-BE49-F238E27FC236}">
                      <a16:creationId xmlns:a16="http://schemas.microsoft.com/office/drawing/2014/main" xmlns="" id="{CF591883-A24B-409C-8A1C-01AE8004B2AE}"/>
                    </a:ext>
                  </a:extLst>
                </p:cNvPr>
                <p:cNvSpPr/>
                <p:nvPr/>
              </p:nvSpPr>
              <p:spPr>
                <a:xfrm>
                  <a:off x="3156804" y="2841321"/>
                  <a:ext cx="1903354" cy="1627758"/>
                </a:xfrm>
                <a:prstGeom prst="parallelogram">
                  <a:avLst>
                    <a:gd name="adj" fmla="val 45373"/>
                  </a:avLst>
                </a:prstGeom>
                <a:solidFill>
                  <a:srgbClr val="EFE6DD">
                    <a:alpha val="70000"/>
                  </a:srgbClr>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1600" b="1" i="1" dirty="0">
                      <a:solidFill>
                        <a:srgbClr val="AE6339"/>
                      </a:solidFill>
                      <a:latin typeface="思源宋体 Heavy" panose="02020900000000000000" pitchFamily="18" charset="-122"/>
                      <a:ea typeface="思源宋体 Heavy" panose="02020900000000000000" pitchFamily="18" charset="-122"/>
                    </a:rPr>
                    <a:t>Text</a:t>
                  </a:r>
                </a:p>
              </p:txBody>
            </p:sp>
            <p:sp>
              <p:nvSpPr>
                <p:cNvPr id="25" name="ísḻiḑe">
                  <a:extLst>
                    <a:ext uri="{FF2B5EF4-FFF2-40B4-BE49-F238E27FC236}">
                      <a16:creationId xmlns:a16="http://schemas.microsoft.com/office/drawing/2014/main" xmlns="" id="{F597F0A8-0FC6-4558-A75D-4EE9A9B17B81}"/>
                    </a:ext>
                  </a:extLst>
                </p:cNvPr>
                <p:cNvSpPr/>
                <p:nvPr/>
              </p:nvSpPr>
              <p:spPr>
                <a:xfrm>
                  <a:off x="6687958" y="2841321"/>
                  <a:ext cx="1903354" cy="1627758"/>
                </a:xfrm>
                <a:prstGeom prst="parallelogram">
                  <a:avLst>
                    <a:gd name="adj" fmla="val 45373"/>
                  </a:avLst>
                </a:prstGeom>
                <a:solidFill>
                  <a:srgbClr val="EFE6DD">
                    <a:alpha val="70000"/>
                  </a:srgbClr>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1600" b="1" i="1" dirty="0">
                      <a:solidFill>
                        <a:srgbClr val="AE6339"/>
                      </a:solidFill>
                      <a:latin typeface="思源宋体 Heavy" panose="02020900000000000000" pitchFamily="18" charset="-122"/>
                      <a:ea typeface="思源宋体 Heavy" panose="02020900000000000000" pitchFamily="18" charset="-122"/>
                    </a:rPr>
                    <a:t>Text</a:t>
                  </a:r>
                </a:p>
              </p:txBody>
            </p:sp>
          </p:grpSp>
          <p:sp>
            <p:nvSpPr>
              <p:cNvPr id="13" name="Freeform 17">
                <a:extLst>
                  <a:ext uri="{FF2B5EF4-FFF2-40B4-BE49-F238E27FC236}">
                    <a16:creationId xmlns:a16="http://schemas.microsoft.com/office/drawing/2014/main" xmlns="" id="{948F353C-2A46-4C6F-B3F7-D27CDE493ADF}"/>
                  </a:ext>
                </a:extLst>
              </p:cNvPr>
              <p:cNvSpPr>
                <a:spLocks noEditPoints="1"/>
              </p:cNvSpPr>
              <p:nvPr/>
            </p:nvSpPr>
            <p:spPr bwMode="auto">
              <a:xfrm>
                <a:off x="5672778" y="2720164"/>
                <a:ext cx="741713" cy="769311"/>
              </a:xfrm>
              <a:custGeom>
                <a:avLst/>
                <a:gdLst>
                  <a:gd name="T0" fmla="*/ 109 w 215"/>
                  <a:gd name="T1" fmla="*/ 0 h 223"/>
                  <a:gd name="T2" fmla="*/ 0 w 215"/>
                  <a:gd name="T3" fmla="*/ 78 h 223"/>
                  <a:gd name="T4" fmla="*/ 0 w 215"/>
                  <a:gd name="T5" fmla="*/ 223 h 223"/>
                  <a:gd name="T6" fmla="*/ 215 w 215"/>
                  <a:gd name="T7" fmla="*/ 223 h 223"/>
                  <a:gd name="T8" fmla="*/ 215 w 215"/>
                  <a:gd name="T9" fmla="*/ 78 h 223"/>
                  <a:gd name="T10" fmla="*/ 109 w 215"/>
                  <a:gd name="T11" fmla="*/ 0 h 223"/>
                  <a:gd name="T12" fmla="*/ 195 w 215"/>
                  <a:gd name="T13" fmla="*/ 214 h 223"/>
                  <a:gd name="T14" fmla="*/ 140 w 215"/>
                  <a:gd name="T15" fmla="*/ 159 h 223"/>
                  <a:gd name="T16" fmla="*/ 75 w 215"/>
                  <a:gd name="T17" fmla="*/ 159 h 223"/>
                  <a:gd name="T18" fmla="*/ 20 w 215"/>
                  <a:gd name="T19" fmla="*/ 214 h 223"/>
                  <a:gd name="T20" fmla="*/ 9 w 215"/>
                  <a:gd name="T21" fmla="*/ 214 h 223"/>
                  <a:gd name="T22" fmla="*/ 75 w 215"/>
                  <a:gd name="T23" fmla="*/ 150 h 223"/>
                  <a:gd name="T24" fmla="*/ 9 w 215"/>
                  <a:gd name="T25" fmla="*/ 85 h 223"/>
                  <a:gd name="T26" fmla="*/ 9 w 215"/>
                  <a:gd name="T27" fmla="*/ 83 h 223"/>
                  <a:gd name="T28" fmla="*/ 109 w 215"/>
                  <a:gd name="T29" fmla="*/ 13 h 223"/>
                  <a:gd name="T30" fmla="*/ 207 w 215"/>
                  <a:gd name="T31" fmla="*/ 83 h 223"/>
                  <a:gd name="T32" fmla="*/ 207 w 215"/>
                  <a:gd name="T33" fmla="*/ 85 h 223"/>
                  <a:gd name="T34" fmla="*/ 142 w 215"/>
                  <a:gd name="T35" fmla="*/ 150 h 223"/>
                  <a:gd name="T36" fmla="*/ 207 w 215"/>
                  <a:gd name="T37" fmla="*/ 214 h 223"/>
                  <a:gd name="T38" fmla="*/ 207 w 215"/>
                  <a:gd name="T39" fmla="*/ 214 h 223"/>
                  <a:gd name="T40" fmla="*/ 195 w 215"/>
                  <a:gd name="T41" fmla="*/ 214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 h="223">
                    <a:moveTo>
                      <a:pt x="109" y="0"/>
                    </a:moveTo>
                    <a:lnTo>
                      <a:pt x="0" y="78"/>
                    </a:lnTo>
                    <a:lnTo>
                      <a:pt x="0" y="223"/>
                    </a:lnTo>
                    <a:lnTo>
                      <a:pt x="215" y="223"/>
                    </a:lnTo>
                    <a:lnTo>
                      <a:pt x="215" y="78"/>
                    </a:lnTo>
                    <a:lnTo>
                      <a:pt x="109" y="0"/>
                    </a:lnTo>
                    <a:close/>
                    <a:moveTo>
                      <a:pt x="195" y="214"/>
                    </a:moveTo>
                    <a:lnTo>
                      <a:pt x="140" y="159"/>
                    </a:lnTo>
                    <a:lnTo>
                      <a:pt x="75" y="159"/>
                    </a:lnTo>
                    <a:lnTo>
                      <a:pt x="20" y="214"/>
                    </a:lnTo>
                    <a:lnTo>
                      <a:pt x="9" y="214"/>
                    </a:lnTo>
                    <a:lnTo>
                      <a:pt x="75" y="150"/>
                    </a:lnTo>
                    <a:lnTo>
                      <a:pt x="9" y="85"/>
                    </a:lnTo>
                    <a:lnTo>
                      <a:pt x="9" y="83"/>
                    </a:lnTo>
                    <a:lnTo>
                      <a:pt x="109" y="13"/>
                    </a:lnTo>
                    <a:lnTo>
                      <a:pt x="207" y="83"/>
                    </a:lnTo>
                    <a:lnTo>
                      <a:pt x="207" y="85"/>
                    </a:lnTo>
                    <a:lnTo>
                      <a:pt x="142" y="150"/>
                    </a:lnTo>
                    <a:lnTo>
                      <a:pt x="207" y="214"/>
                    </a:lnTo>
                    <a:lnTo>
                      <a:pt x="207" y="214"/>
                    </a:lnTo>
                    <a:lnTo>
                      <a:pt x="195" y="21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gn="ctr"/>
                <a:endParaRPr lang="zh-CN" altLang="en-US">
                  <a:solidFill>
                    <a:srgbClr val="AE6339"/>
                  </a:solidFill>
                  <a:latin typeface="思源宋体 Heavy" panose="02020900000000000000" pitchFamily="18" charset="-122"/>
                  <a:ea typeface="思源宋体 Heavy" panose="02020900000000000000" pitchFamily="18" charset="-122"/>
                </a:endParaRPr>
              </a:p>
            </p:txBody>
          </p:sp>
          <p:sp>
            <p:nvSpPr>
              <p:cNvPr id="14" name="AutoShape 83">
                <a:extLst>
                  <a:ext uri="{FF2B5EF4-FFF2-40B4-BE49-F238E27FC236}">
                    <a16:creationId xmlns:a16="http://schemas.microsoft.com/office/drawing/2014/main" xmlns="" id="{0BA79C70-BC38-439D-8DFD-5F440CCED81A}"/>
                  </a:ext>
                </a:extLst>
              </p:cNvPr>
              <p:cNvSpPr>
                <a:spLocks/>
              </p:cNvSpPr>
              <p:nvPr/>
            </p:nvSpPr>
            <p:spPr bwMode="auto">
              <a:xfrm>
                <a:off x="2082190" y="2888003"/>
                <a:ext cx="832981" cy="5467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solidFill>
                <a:schemeClr val="bg1"/>
              </a:solidFill>
              <a:ln>
                <a:noFill/>
              </a:ln>
              <a:effectLst/>
              <a:extLst/>
            </p:spPr>
            <p:txBody>
              <a:bodyPr lIns="19050" tIns="19050" rIns="19050" bIns="19050" anchor="ctr"/>
              <a:lstStyle/>
              <a:p>
                <a:pPr algn="ctr" defTabSz="228600" hangingPunct="0"/>
                <a:endParaRPr lang="en-US" sz="1500">
                  <a:solidFill>
                    <a:srgbClr val="AE6339"/>
                  </a:solidFill>
                  <a:effectLst>
                    <a:outerShdw blurRad="38100" dist="38100" dir="2700000" algn="tl">
                      <a:srgbClr val="000000"/>
                    </a:outerShdw>
                  </a:effectLst>
                  <a:latin typeface="思源宋体 Heavy" panose="02020900000000000000" pitchFamily="18" charset="-122"/>
                  <a:ea typeface="思源宋体 Heavy" panose="02020900000000000000" pitchFamily="18" charset="-122"/>
                  <a:sym typeface="Gill Sans" charset="0"/>
                </a:endParaRPr>
              </a:p>
            </p:txBody>
          </p:sp>
          <p:grpSp>
            <p:nvGrpSpPr>
              <p:cNvPr id="15" name="组合 14">
                <a:extLst>
                  <a:ext uri="{FF2B5EF4-FFF2-40B4-BE49-F238E27FC236}">
                    <a16:creationId xmlns:a16="http://schemas.microsoft.com/office/drawing/2014/main" xmlns="" id="{678F2389-6686-448F-AC8B-633E2766951E}"/>
                  </a:ext>
                </a:extLst>
              </p:cNvPr>
              <p:cNvGrpSpPr/>
              <p:nvPr/>
            </p:nvGrpSpPr>
            <p:grpSpPr>
              <a:xfrm>
                <a:off x="9048263" y="2855495"/>
                <a:ext cx="962883" cy="650246"/>
                <a:chOff x="4237807" y="5415050"/>
                <a:chExt cx="681836" cy="460452"/>
              </a:xfrm>
              <a:solidFill>
                <a:schemeClr val="bg1"/>
              </a:solidFill>
            </p:grpSpPr>
            <p:sp>
              <p:nvSpPr>
                <p:cNvPr id="17" name="Freeform 1553">
                  <a:extLst>
                    <a:ext uri="{FF2B5EF4-FFF2-40B4-BE49-F238E27FC236}">
                      <a16:creationId xmlns:a16="http://schemas.microsoft.com/office/drawing/2014/main" xmlns="" id="{F3ABEB91-CACA-4BCB-966C-CC2F0EE79EC4}"/>
                    </a:ext>
                  </a:extLst>
                </p:cNvPr>
                <p:cNvSpPr>
                  <a:spLocks/>
                </p:cNvSpPr>
                <p:nvPr/>
              </p:nvSpPr>
              <p:spPr bwMode="auto">
                <a:xfrm>
                  <a:off x="4237807" y="5415050"/>
                  <a:ext cx="157345" cy="460452"/>
                </a:xfrm>
                <a:custGeom>
                  <a:avLst/>
                  <a:gdLst>
                    <a:gd name="T0" fmla="*/ 25 w 26"/>
                    <a:gd name="T1" fmla="*/ 42 h 74"/>
                    <a:gd name="T2" fmla="*/ 22 w 26"/>
                    <a:gd name="T3" fmla="*/ 42 h 74"/>
                    <a:gd name="T4" fmla="*/ 20 w 26"/>
                    <a:gd name="T5" fmla="*/ 21 h 74"/>
                    <a:gd name="T6" fmla="*/ 13 w 26"/>
                    <a:gd name="T7" fmla="*/ 0 h 74"/>
                    <a:gd name="T8" fmla="*/ 6 w 26"/>
                    <a:gd name="T9" fmla="*/ 21 h 74"/>
                    <a:gd name="T10" fmla="*/ 4 w 26"/>
                    <a:gd name="T11" fmla="*/ 42 h 74"/>
                    <a:gd name="T12" fmla="*/ 1 w 26"/>
                    <a:gd name="T13" fmla="*/ 42 h 74"/>
                    <a:gd name="T14" fmla="*/ 0 w 26"/>
                    <a:gd name="T15" fmla="*/ 48 h 74"/>
                    <a:gd name="T16" fmla="*/ 0 w 26"/>
                    <a:gd name="T17" fmla="*/ 53 h 74"/>
                    <a:gd name="T18" fmla="*/ 4 w 26"/>
                    <a:gd name="T19" fmla="*/ 54 h 74"/>
                    <a:gd name="T20" fmla="*/ 6 w 26"/>
                    <a:gd name="T21" fmla="*/ 64 h 74"/>
                    <a:gd name="T22" fmla="*/ 13 w 26"/>
                    <a:gd name="T23" fmla="*/ 74 h 74"/>
                    <a:gd name="T24" fmla="*/ 20 w 26"/>
                    <a:gd name="T25" fmla="*/ 64 h 74"/>
                    <a:gd name="T26" fmla="*/ 22 w 26"/>
                    <a:gd name="T27" fmla="*/ 54 h 74"/>
                    <a:gd name="T28" fmla="*/ 25 w 26"/>
                    <a:gd name="T29" fmla="*/ 54 h 74"/>
                    <a:gd name="T30" fmla="*/ 26 w 26"/>
                    <a:gd name="T31" fmla="*/ 48 h 74"/>
                    <a:gd name="T32" fmla="*/ 25 w 26"/>
                    <a:gd name="T33" fmla="*/ 4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74">
                      <a:moveTo>
                        <a:pt x="25" y="42"/>
                      </a:moveTo>
                      <a:cubicBezTo>
                        <a:pt x="24" y="42"/>
                        <a:pt x="23" y="42"/>
                        <a:pt x="22" y="42"/>
                      </a:cubicBezTo>
                      <a:cubicBezTo>
                        <a:pt x="21" y="42"/>
                        <a:pt x="20" y="32"/>
                        <a:pt x="20" y="21"/>
                      </a:cubicBezTo>
                      <a:cubicBezTo>
                        <a:pt x="20" y="9"/>
                        <a:pt x="17" y="0"/>
                        <a:pt x="13" y="0"/>
                      </a:cubicBezTo>
                      <a:cubicBezTo>
                        <a:pt x="9" y="0"/>
                        <a:pt x="6" y="9"/>
                        <a:pt x="6" y="21"/>
                      </a:cubicBezTo>
                      <a:cubicBezTo>
                        <a:pt x="6" y="32"/>
                        <a:pt x="5" y="42"/>
                        <a:pt x="4" y="42"/>
                      </a:cubicBezTo>
                      <a:cubicBezTo>
                        <a:pt x="3" y="42"/>
                        <a:pt x="2" y="42"/>
                        <a:pt x="1" y="42"/>
                      </a:cubicBezTo>
                      <a:cubicBezTo>
                        <a:pt x="0" y="43"/>
                        <a:pt x="0" y="46"/>
                        <a:pt x="0" y="48"/>
                      </a:cubicBezTo>
                      <a:cubicBezTo>
                        <a:pt x="0" y="50"/>
                        <a:pt x="0" y="53"/>
                        <a:pt x="0" y="53"/>
                      </a:cubicBezTo>
                      <a:cubicBezTo>
                        <a:pt x="1" y="54"/>
                        <a:pt x="3" y="54"/>
                        <a:pt x="4" y="54"/>
                      </a:cubicBezTo>
                      <a:cubicBezTo>
                        <a:pt x="5" y="54"/>
                        <a:pt x="6" y="59"/>
                        <a:pt x="6" y="64"/>
                      </a:cubicBezTo>
                      <a:cubicBezTo>
                        <a:pt x="6" y="69"/>
                        <a:pt x="9" y="74"/>
                        <a:pt x="13" y="74"/>
                      </a:cubicBezTo>
                      <a:cubicBezTo>
                        <a:pt x="17" y="74"/>
                        <a:pt x="20" y="69"/>
                        <a:pt x="20" y="64"/>
                      </a:cubicBezTo>
                      <a:cubicBezTo>
                        <a:pt x="20" y="59"/>
                        <a:pt x="21" y="54"/>
                        <a:pt x="22" y="54"/>
                      </a:cubicBezTo>
                      <a:cubicBezTo>
                        <a:pt x="23" y="54"/>
                        <a:pt x="24" y="54"/>
                        <a:pt x="25" y="54"/>
                      </a:cubicBezTo>
                      <a:cubicBezTo>
                        <a:pt x="26" y="54"/>
                        <a:pt x="26" y="50"/>
                        <a:pt x="26" y="48"/>
                      </a:cubicBezTo>
                      <a:cubicBezTo>
                        <a:pt x="26" y="46"/>
                        <a:pt x="26" y="43"/>
                        <a:pt x="25" y="42"/>
                      </a:cubicBezTo>
                      <a:close/>
                    </a:path>
                  </a:pathLst>
                </a:custGeom>
                <a:grpFill/>
                <a:ln>
                  <a:noFill/>
                </a:ln>
              </p:spPr>
              <p:txBody>
                <a:bodyPr vert="horz" wrap="square" lIns="91440" tIns="45720" rIns="91440" bIns="45720" numCol="1" anchor="t" anchorCtr="0" compatLnSpc="1">
                  <a:prstTxWarp prst="textNoShape">
                    <a:avLst/>
                  </a:prstTxWarp>
                </a:bodyPr>
                <a:lstStyle/>
                <a:p>
                  <a:pPr algn="ctr"/>
                  <a:endParaRPr lang="zh-CN" altLang="en-US">
                    <a:solidFill>
                      <a:srgbClr val="AE6339"/>
                    </a:solidFill>
                    <a:latin typeface="思源宋体 Heavy" panose="02020900000000000000" pitchFamily="18" charset="-122"/>
                    <a:ea typeface="思源宋体 Heavy" panose="02020900000000000000" pitchFamily="18" charset="-122"/>
                  </a:endParaRPr>
                </a:p>
              </p:txBody>
            </p:sp>
            <p:sp>
              <p:nvSpPr>
                <p:cNvPr id="18" name="Freeform 1554">
                  <a:extLst>
                    <a:ext uri="{FF2B5EF4-FFF2-40B4-BE49-F238E27FC236}">
                      <a16:creationId xmlns:a16="http://schemas.microsoft.com/office/drawing/2014/main" xmlns="" id="{D74E63C6-1A9E-463D-886E-9ACCFECCE542}"/>
                    </a:ext>
                  </a:extLst>
                </p:cNvPr>
                <p:cNvSpPr>
                  <a:spLocks/>
                </p:cNvSpPr>
                <p:nvPr/>
              </p:nvSpPr>
              <p:spPr bwMode="auto">
                <a:xfrm>
                  <a:off x="4410137" y="5415050"/>
                  <a:ext cx="164840" cy="460452"/>
                </a:xfrm>
                <a:custGeom>
                  <a:avLst/>
                  <a:gdLst>
                    <a:gd name="T0" fmla="*/ 25 w 26"/>
                    <a:gd name="T1" fmla="*/ 18 h 74"/>
                    <a:gd name="T2" fmla="*/ 22 w 26"/>
                    <a:gd name="T3" fmla="*/ 18 h 74"/>
                    <a:gd name="T4" fmla="*/ 20 w 26"/>
                    <a:gd name="T5" fmla="*/ 9 h 74"/>
                    <a:gd name="T6" fmla="*/ 13 w 26"/>
                    <a:gd name="T7" fmla="*/ 0 h 74"/>
                    <a:gd name="T8" fmla="*/ 6 w 26"/>
                    <a:gd name="T9" fmla="*/ 9 h 74"/>
                    <a:gd name="T10" fmla="*/ 4 w 26"/>
                    <a:gd name="T11" fmla="*/ 18 h 74"/>
                    <a:gd name="T12" fmla="*/ 1 w 26"/>
                    <a:gd name="T13" fmla="*/ 18 h 74"/>
                    <a:gd name="T14" fmla="*/ 0 w 26"/>
                    <a:gd name="T15" fmla="*/ 24 h 74"/>
                    <a:gd name="T16" fmla="*/ 0 w 26"/>
                    <a:gd name="T17" fmla="*/ 29 h 74"/>
                    <a:gd name="T18" fmla="*/ 4 w 26"/>
                    <a:gd name="T19" fmla="*/ 30 h 74"/>
                    <a:gd name="T20" fmla="*/ 6 w 26"/>
                    <a:gd name="T21" fmla="*/ 52 h 74"/>
                    <a:gd name="T22" fmla="*/ 13 w 26"/>
                    <a:gd name="T23" fmla="*/ 74 h 74"/>
                    <a:gd name="T24" fmla="*/ 20 w 26"/>
                    <a:gd name="T25" fmla="*/ 52 h 74"/>
                    <a:gd name="T26" fmla="*/ 22 w 26"/>
                    <a:gd name="T27" fmla="*/ 30 h 74"/>
                    <a:gd name="T28" fmla="*/ 25 w 26"/>
                    <a:gd name="T29" fmla="*/ 30 h 74"/>
                    <a:gd name="T30" fmla="*/ 26 w 26"/>
                    <a:gd name="T31" fmla="*/ 24 h 74"/>
                    <a:gd name="T32" fmla="*/ 25 w 26"/>
                    <a:gd name="T33" fmla="*/ 1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74">
                      <a:moveTo>
                        <a:pt x="25" y="18"/>
                      </a:moveTo>
                      <a:cubicBezTo>
                        <a:pt x="24" y="18"/>
                        <a:pt x="23" y="18"/>
                        <a:pt x="22" y="18"/>
                      </a:cubicBezTo>
                      <a:cubicBezTo>
                        <a:pt x="21" y="18"/>
                        <a:pt x="20" y="14"/>
                        <a:pt x="20" y="9"/>
                      </a:cubicBezTo>
                      <a:cubicBezTo>
                        <a:pt x="20" y="4"/>
                        <a:pt x="17" y="0"/>
                        <a:pt x="13" y="0"/>
                      </a:cubicBezTo>
                      <a:cubicBezTo>
                        <a:pt x="9" y="0"/>
                        <a:pt x="6" y="4"/>
                        <a:pt x="6" y="9"/>
                      </a:cubicBezTo>
                      <a:cubicBezTo>
                        <a:pt x="6" y="14"/>
                        <a:pt x="5" y="18"/>
                        <a:pt x="4" y="18"/>
                      </a:cubicBezTo>
                      <a:cubicBezTo>
                        <a:pt x="3" y="18"/>
                        <a:pt x="2" y="18"/>
                        <a:pt x="1" y="18"/>
                      </a:cubicBezTo>
                      <a:cubicBezTo>
                        <a:pt x="0" y="19"/>
                        <a:pt x="0" y="22"/>
                        <a:pt x="0" y="24"/>
                      </a:cubicBezTo>
                      <a:cubicBezTo>
                        <a:pt x="0" y="26"/>
                        <a:pt x="0" y="29"/>
                        <a:pt x="0" y="29"/>
                      </a:cubicBezTo>
                      <a:cubicBezTo>
                        <a:pt x="1" y="30"/>
                        <a:pt x="3" y="30"/>
                        <a:pt x="4" y="30"/>
                      </a:cubicBezTo>
                      <a:cubicBezTo>
                        <a:pt x="5" y="30"/>
                        <a:pt x="6" y="40"/>
                        <a:pt x="6" y="52"/>
                      </a:cubicBezTo>
                      <a:cubicBezTo>
                        <a:pt x="6" y="64"/>
                        <a:pt x="9" y="74"/>
                        <a:pt x="13" y="74"/>
                      </a:cubicBezTo>
                      <a:cubicBezTo>
                        <a:pt x="17" y="74"/>
                        <a:pt x="20" y="64"/>
                        <a:pt x="20" y="52"/>
                      </a:cubicBezTo>
                      <a:cubicBezTo>
                        <a:pt x="20" y="40"/>
                        <a:pt x="21" y="30"/>
                        <a:pt x="22" y="30"/>
                      </a:cubicBezTo>
                      <a:cubicBezTo>
                        <a:pt x="23" y="30"/>
                        <a:pt x="24" y="30"/>
                        <a:pt x="25" y="30"/>
                      </a:cubicBezTo>
                      <a:cubicBezTo>
                        <a:pt x="26" y="30"/>
                        <a:pt x="26" y="26"/>
                        <a:pt x="26" y="24"/>
                      </a:cubicBezTo>
                      <a:cubicBezTo>
                        <a:pt x="26" y="22"/>
                        <a:pt x="26" y="19"/>
                        <a:pt x="25" y="18"/>
                      </a:cubicBezTo>
                      <a:close/>
                    </a:path>
                  </a:pathLst>
                </a:custGeom>
                <a:grpFill/>
                <a:ln>
                  <a:noFill/>
                </a:ln>
              </p:spPr>
              <p:txBody>
                <a:bodyPr vert="horz" wrap="square" lIns="91440" tIns="45720" rIns="91440" bIns="45720" numCol="1" anchor="t" anchorCtr="0" compatLnSpc="1">
                  <a:prstTxWarp prst="textNoShape">
                    <a:avLst/>
                  </a:prstTxWarp>
                </a:bodyPr>
                <a:lstStyle/>
                <a:p>
                  <a:pPr algn="ctr"/>
                  <a:endParaRPr lang="zh-CN" altLang="en-US">
                    <a:solidFill>
                      <a:srgbClr val="AE6339"/>
                    </a:solidFill>
                    <a:latin typeface="思源宋体 Heavy" panose="02020900000000000000" pitchFamily="18" charset="-122"/>
                    <a:ea typeface="思源宋体 Heavy" panose="02020900000000000000" pitchFamily="18" charset="-122"/>
                  </a:endParaRPr>
                </a:p>
              </p:txBody>
            </p:sp>
            <p:sp>
              <p:nvSpPr>
                <p:cNvPr id="19" name="Freeform 1555">
                  <a:extLst>
                    <a:ext uri="{FF2B5EF4-FFF2-40B4-BE49-F238E27FC236}">
                      <a16:creationId xmlns:a16="http://schemas.microsoft.com/office/drawing/2014/main" xmlns="" id="{DE27F96A-CAE8-45F5-BC16-13D4E89BAC08}"/>
                    </a:ext>
                  </a:extLst>
                </p:cNvPr>
                <p:cNvSpPr>
                  <a:spLocks/>
                </p:cNvSpPr>
                <p:nvPr/>
              </p:nvSpPr>
              <p:spPr bwMode="auto">
                <a:xfrm>
                  <a:off x="4582472" y="5415050"/>
                  <a:ext cx="164840" cy="460452"/>
                </a:xfrm>
                <a:custGeom>
                  <a:avLst/>
                  <a:gdLst>
                    <a:gd name="T0" fmla="*/ 25 w 26"/>
                    <a:gd name="T1" fmla="*/ 34 h 74"/>
                    <a:gd name="T2" fmla="*/ 22 w 26"/>
                    <a:gd name="T3" fmla="*/ 33 h 74"/>
                    <a:gd name="T4" fmla="*/ 20 w 26"/>
                    <a:gd name="T5" fmla="*/ 17 h 74"/>
                    <a:gd name="T6" fmla="*/ 13 w 26"/>
                    <a:gd name="T7" fmla="*/ 0 h 74"/>
                    <a:gd name="T8" fmla="*/ 6 w 26"/>
                    <a:gd name="T9" fmla="*/ 17 h 74"/>
                    <a:gd name="T10" fmla="*/ 4 w 26"/>
                    <a:gd name="T11" fmla="*/ 33 h 74"/>
                    <a:gd name="T12" fmla="*/ 1 w 26"/>
                    <a:gd name="T13" fmla="*/ 34 h 74"/>
                    <a:gd name="T14" fmla="*/ 0 w 26"/>
                    <a:gd name="T15" fmla="*/ 40 h 74"/>
                    <a:gd name="T16" fmla="*/ 0 w 26"/>
                    <a:gd name="T17" fmla="*/ 45 h 74"/>
                    <a:gd name="T18" fmla="*/ 4 w 26"/>
                    <a:gd name="T19" fmla="*/ 46 h 74"/>
                    <a:gd name="T20" fmla="*/ 6 w 26"/>
                    <a:gd name="T21" fmla="*/ 60 h 74"/>
                    <a:gd name="T22" fmla="*/ 13 w 26"/>
                    <a:gd name="T23" fmla="*/ 74 h 74"/>
                    <a:gd name="T24" fmla="*/ 20 w 26"/>
                    <a:gd name="T25" fmla="*/ 60 h 74"/>
                    <a:gd name="T26" fmla="*/ 22 w 26"/>
                    <a:gd name="T27" fmla="*/ 46 h 74"/>
                    <a:gd name="T28" fmla="*/ 25 w 26"/>
                    <a:gd name="T29" fmla="*/ 45 h 74"/>
                    <a:gd name="T30" fmla="*/ 26 w 26"/>
                    <a:gd name="T31" fmla="*/ 40 h 74"/>
                    <a:gd name="T32" fmla="*/ 25 w 26"/>
                    <a:gd name="T33" fmla="*/ 3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74">
                      <a:moveTo>
                        <a:pt x="25" y="34"/>
                      </a:moveTo>
                      <a:cubicBezTo>
                        <a:pt x="24" y="33"/>
                        <a:pt x="23" y="33"/>
                        <a:pt x="22" y="33"/>
                      </a:cubicBezTo>
                      <a:cubicBezTo>
                        <a:pt x="21" y="33"/>
                        <a:pt x="20" y="26"/>
                        <a:pt x="20" y="17"/>
                      </a:cubicBezTo>
                      <a:cubicBezTo>
                        <a:pt x="20" y="7"/>
                        <a:pt x="17" y="0"/>
                        <a:pt x="13" y="0"/>
                      </a:cubicBezTo>
                      <a:cubicBezTo>
                        <a:pt x="9" y="0"/>
                        <a:pt x="6" y="7"/>
                        <a:pt x="6" y="17"/>
                      </a:cubicBezTo>
                      <a:cubicBezTo>
                        <a:pt x="6" y="26"/>
                        <a:pt x="5" y="33"/>
                        <a:pt x="4" y="33"/>
                      </a:cubicBezTo>
                      <a:cubicBezTo>
                        <a:pt x="3" y="33"/>
                        <a:pt x="2" y="33"/>
                        <a:pt x="1" y="34"/>
                      </a:cubicBezTo>
                      <a:cubicBezTo>
                        <a:pt x="0" y="34"/>
                        <a:pt x="0" y="37"/>
                        <a:pt x="0" y="40"/>
                      </a:cubicBezTo>
                      <a:cubicBezTo>
                        <a:pt x="0" y="42"/>
                        <a:pt x="0" y="44"/>
                        <a:pt x="0" y="45"/>
                      </a:cubicBezTo>
                      <a:cubicBezTo>
                        <a:pt x="1" y="45"/>
                        <a:pt x="3" y="46"/>
                        <a:pt x="4" y="46"/>
                      </a:cubicBezTo>
                      <a:cubicBezTo>
                        <a:pt x="5" y="46"/>
                        <a:pt x="6" y="52"/>
                        <a:pt x="6" y="60"/>
                      </a:cubicBezTo>
                      <a:cubicBezTo>
                        <a:pt x="6" y="67"/>
                        <a:pt x="9" y="74"/>
                        <a:pt x="13" y="74"/>
                      </a:cubicBezTo>
                      <a:cubicBezTo>
                        <a:pt x="17" y="74"/>
                        <a:pt x="20" y="67"/>
                        <a:pt x="20" y="60"/>
                      </a:cubicBezTo>
                      <a:cubicBezTo>
                        <a:pt x="20" y="52"/>
                        <a:pt x="21" y="46"/>
                        <a:pt x="22" y="46"/>
                      </a:cubicBezTo>
                      <a:cubicBezTo>
                        <a:pt x="23" y="46"/>
                        <a:pt x="24" y="46"/>
                        <a:pt x="25" y="45"/>
                      </a:cubicBezTo>
                      <a:cubicBezTo>
                        <a:pt x="26" y="45"/>
                        <a:pt x="26" y="42"/>
                        <a:pt x="26" y="40"/>
                      </a:cubicBezTo>
                      <a:cubicBezTo>
                        <a:pt x="26" y="37"/>
                        <a:pt x="26" y="34"/>
                        <a:pt x="25" y="34"/>
                      </a:cubicBezTo>
                      <a:close/>
                    </a:path>
                  </a:pathLst>
                </a:custGeom>
                <a:grpFill/>
                <a:ln>
                  <a:noFill/>
                </a:ln>
              </p:spPr>
              <p:txBody>
                <a:bodyPr vert="horz" wrap="square" lIns="91440" tIns="45720" rIns="91440" bIns="45720" numCol="1" anchor="t" anchorCtr="0" compatLnSpc="1">
                  <a:prstTxWarp prst="textNoShape">
                    <a:avLst/>
                  </a:prstTxWarp>
                </a:bodyPr>
                <a:lstStyle/>
                <a:p>
                  <a:pPr algn="ctr"/>
                  <a:endParaRPr lang="zh-CN" altLang="en-US">
                    <a:solidFill>
                      <a:srgbClr val="AE6339"/>
                    </a:solidFill>
                    <a:latin typeface="思源宋体 Heavy" panose="02020900000000000000" pitchFamily="18" charset="-122"/>
                    <a:ea typeface="思源宋体 Heavy" panose="02020900000000000000" pitchFamily="18" charset="-122"/>
                  </a:endParaRPr>
                </a:p>
              </p:txBody>
            </p:sp>
            <p:sp>
              <p:nvSpPr>
                <p:cNvPr id="20" name="Freeform 1556">
                  <a:extLst>
                    <a:ext uri="{FF2B5EF4-FFF2-40B4-BE49-F238E27FC236}">
                      <a16:creationId xmlns:a16="http://schemas.microsoft.com/office/drawing/2014/main" xmlns="" id="{39C4D54F-98F3-40A3-A490-0FA3C432D4B8}"/>
                    </a:ext>
                  </a:extLst>
                </p:cNvPr>
                <p:cNvSpPr>
                  <a:spLocks/>
                </p:cNvSpPr>
                <p:nvPr/>
              </p:nvSpPr>
              <p:spPr bwMode="auto">
                <a:xfrm>
                  <a:off x="4762298" y="5415050"/>
                  <a:ext cx="157345" cy="460452"/>
                </a:xfrm>
                <a:custGeom>
                  <a:avLst/>
                  <a:gdLst>
                    <a:gd name="T0" fmla="*/ 25 w 26"/>
                    <a:gd name="T1" fmla="*/ 19 h 74"/>
                    <a:gd name="T2" fmla="*/ 22 w 26"/>
                    <a:gd name="T3" fmla="*/ 19 h 74"/>
                    <a:gd name="T4" fmla="*/ 20 w 26"/>
                    <a:gd name="T5" fmla="*/ 9 h 74"/>
                    <a:gd name="T6" fmla="*/ 13 w 26"/>
                    <a:gd name="T7" fmla="*/ 0 h 74"/>
                    <a:gd name="T8" fmla="*/ 6 w 26"/>
                    <a:gd name="T9" fmla="*/ 9 h 74"/>
                    <a:gd name="T10" fmla="*/ 4 w 26"/>
                    <a:gd name="T11" fmla="*/ 19 h 74"/>
                    <a:gd name="T12" fmla="*/ 1 w 26"/>
                    <a:gd name="T13" fmla="*/ 19 h 74"/>
                    <a:gd name="T14" fmla="*/ 0 w 26"/>
                    <a:gd name="T15" fmla="*/ 25 h 74"/>
                    <a:gd name="T16" fmla="*/ 0 w 26"/>
                    <a:gd name="T17" fmla="*/ 30 h 74"/>
                    <a:gd name="T18" fmla="*/ 4 w 26"/>
                    <a:gd name="T19" fmla="*/ 31 h 74"/>
                    <a:gd name="T20" fmla="*/ 6 w 26"/>
                    <a:gd name="T21" fmla="*/ 53 h 74"/>
                    <a:gd name="T22" fmla="*/ 13 w 26"/>
                    <a:gd name="T23" fmla="*/ 74 h 74"/>
                    <a:gd name="T24" fmla="*/ 20 w 26"/>
                    <a:gd name="T25" fmla="*/ 53 h 74"/>
                    <a:gd name="T26" fmla="*/ 22 w 26"/>
                    <a:gd name="T27" fmla="*/ 31 h 74"/>
                    <a:gd name="T28" fmla="*/ 25 w 26"/>
                    <a:gd name="T29" fmla="*/ 31 h 74"/>
                    <a:gd name="T30" fmla="*/ 26 w 26"/>
                    <a:gd name="T31" fmla="*/ 25 h 74"/>
                    <a:gd name="T32" fmla="*/ 25 w 26"/>
                    <a:gd name="T33" fmla="*/ 1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74">
                      <a:moveTo>
                        <a:pt x="25" y="19"/>
                      </a:moveTo>
                      <a:cubicBezTo>
                        <a:pt x="24" y="19"/>
                        <a:pt x="23" y="19"/>
                        <a:pt x="22" y="19"/>
                      </a:cubicBezTo>
                      <a:cubicBezTo>
                        <a:pt x="21" y="19"/>
                        <a:pt x="20" y="15"/>
                        <a:pt x="20" y="9"/>
                      </a:cubicBezTo>
                      <a:cubicBezTo>
                        <a:pt x="20" y="4"/>
                        <a:pt x="17" y="0"/>
                        <a:pt x="13" y="0"/>
                      </a:cubicBezTo>
                      <a:cubicBezTo>
                        <a:pt x="9" y="0"/>
                        <a:pt x="6" y="4"/>
                        <a:pt x="6" y="9"/>
                      </a:cubicBezTo>
                      <a:cubicBezTo>
                        <a:pt x="6" y="15"/>
                        <a:pt x="5" y="19"/>
                        <a:pt x="4" y="19"/>
                      </a:cubicBezTo>
                      <a:cubicBezTo>
                        <a:pt x="3" y="19"/>
                        <a:pt x="2" y="19"/>
                        <a:pt x="1" y="19"/>
                      </a:cubicBezTo>
                      <a:cubicBezTo>
                        <a:pt x="0" y="20"/>
                        <a:pt x="0" y="23"/>
                        <a:pt x="0" y="25"/>
                      </a:cubicBezTo>
                      <a:cubicBezTo>
                        <a:pt x="0" y="27"/>
                        <a:pt x="0" y="30"/>
                        <a:pt x="0" y="30"/>
                      </a:cubicBezTo>
                      <a:cubicBezTo>
                        <a:pt x="1" y="31"/>
                        <a:pt x="3" y="31"/>
                        <a:pt x="4" y="31"/>
                      </a:cubicBezTo>
                      <a:cubicBezTo>
                        <a:pt x="5" y="31"/>
                        <a:pt x="6" y="41"/>
                        <a:pt x="6" y="53"/>
                      </a:cubicBezTo>
                      <a:cubicBezTo>
                        <a:pt x="6" y="64"/>
                        <a:pt x="9" y="74"/>
                        <a:pt x="13" y="74"/>
                      </a:cubicBezTo>
                      <a:cubicBezTo>
                        <a:pt x="17" y="74"/>
                        <a:pt x="20" y="64"/>
                        <a:pt x="20" y="53"/>
                      </a:cubicBezTo>
                      <a:cubicBezTo>
                        <a:pt x="20" y="41"/>
                        <a:pt x="21" y="31"/>
                        <a:pt x="22" y="31"/>
                      </a:cubicBezTo>
                      <a:cubicBezTo>
                        <a:pt x="23" y="31"/>
                        <a:pt x="24" y="31"/>
                        <a:pt x="25" y="31"/>
                      </a:cubicBezTo>
                      <a:cubicBezTo>
                        <a:pt x="26" y="31"/>
                        <a:pt x="26" y="27"/>
                        <a:pt x="26" y="25"/>
                      </a:cubicBezTo>
                      <a:cubicBezTo>
                        <a:pt x="26" y="23"/>
                        <a:pt x="26" y="20"/>
                        <a:pt x="25" y="19"/>
                      </a:cubicBezTo>
                      <a:close/>
                    </a:path>
                  </a:pathLst>
                </a:custGeom>
                <a:grpFill/>
                <a:ln>
                  <a:noFill/>
                </a:ln>
              </p:spPr>
              <p:txBody>
                <a:bodyPr vert="horz" wrap="square" lIns="91440" tIns="45720" rIns="91440" bIns="45720" numCol="1" anchor="t" anchorCtr="0" compatLnSpc="1">
                  <a:prstTxWarp prst="textNoShape">
                    <a:avLst/>
                  </a:prstTxWarp>
                </a:bodyPr>
                <a:lstStyle/>
                <a:p>
                  <a:pPr algn="ctr"/>
                  <a:endParaRPr lang="zh-CN" altLang="en-US">
                    <a:solidFill>
                      <a:srgbClr val="AE6339"/>
                    </a:solidFill>
                    <a:latin typeface="思源宋体 Heavy" panose="02020900000000000000" pitchFamily="18" charset="-122"/>
                    <a:ea typeface="思源宋体 Heavy" panose="02020900000000000000" pitchFamily="18" charset="-122"/>
                  </a:endParaRPr>
                </a:p>
              </p:txBody>
            </p:sp>
          </p:grpSp>
        </p:grpSp>
      </p:grpSp>
      <p:sp>
        <p:nvSpPr>
          <p:cNvPr id="26" name="任意多边形: 形状 25">
            <a:extLst>
              <a:ext uri="{FF2B5EF4-FFF2-40B4-BE49-F238E27FC236}">
                <a16:creationId xmlns:a16="http://schemas.microsoft.com/office/drawing/2014/main" xmlns="" id="{7C166ACF-85DF-4D34-9548-581C8D906238}"/>
              </a:ext>
            </a:extLst>
          </p:cNvPr>
          <p:cNvSpPr/>
          <p:nvPr/>
        </p:nvSpPr>
        <p:spPr>
          <a:xfrm flipH="1">
            <a:off x="1382817" y="6530831"/>
            <a:ext cx="7766446" cy="327169"/>
          </a:xfrm>
          <a:custGeom>
            <a:avLst/>
            <a:gdLst>
              <a:gd name="connsiteX0" fmla="*/ 2552410 w 7766446"/>
              <a:gd name="connsiteY0" fmla="*/ 217 h 327169"/>
              <a:gd name="connsiteX1" fmla="*/ 4402755 w 7766446"/>
              <a:gd name="connsiteY1" fmla="*/ 93489 h 327169"/>
              <a:gd name="connsiteX2" fmla="*/ 5784515 w 7766446"/>
              <a:gd name="connsiteY2" fmla="*/ 144289 h 327169"/>
              <a:gd name="connsiteX3" fmla="*/ 6861475 w 7766446"/>
              <a:gd name="connsiteY3" fmla="*/ 32529 h 327169"/>
              <a:gd name="connsiteX4" fmla="*/ 7636175 w 7766446"/>
              <a:gd name="connsiteY4" fmla="*/ 271289 h 327169"/>
              <a:gd name="connsiteX5" fmla="*/ 7766446 w 7766446"/>
              <a:gd name="connsiteY5" fmla="*/ 327169 h 327169"/>
              <a:gd name="connsiteX6" fmla="*/ 0 w 7766446"/>
              <a:gd name="connsiteY6" fmla="*/ 327169 h 327169"/>
              <a:gd name="connsiteX7" fmla="*/ 32753 w 7766446"/>
              <a:gd name="connsiteY7" fmla="*/ 318531 h 327169"/>
              <a:gd name="connsiteX8" fmla="*/ 2045635 w 7766446"/>
              <a:gd name="connsiteY8" fmla="*/ 12209 h 327169"/>
              <a:gd name="connsiteX9" fmla="*/ 2552410 w 7766446"/>
              <a:gd name="connsiteY9" fmla="*/ 217 h 327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66446" h="327169">
                <a:moveTo>
                  <a:pt x="2552410" y="217"/>
                </a:moveTo>
                <a:cubicBezTo>
                  <a:pt x="3360905" y="5178"/>
                  <a:pt x="4402755" y="93489"/>
                  <a:pt x="4402755" y="93489"/>
                </a:cubicBezTo>
                <a:cubicBezTo>
                  <a:pt x="5025902" y="115502"/>
                  <a:pt x="5374728" y="154449"/>
                  <a:pt x="5784515" y="144289"/>
                </a:cubicBezTo>
                <a:cubicBezTo>
                  <a:pt x="6194302" y="134129"/>
                  <a:pt x="6456768" y="-43671"/>
                  <a:pt x="6861475" y="32529"/>
                </a:cubicBezTo>
                <a:cubicBezTo>
                  <a:pt x="7063828" y="70629"/>
                  <a:pt x="7366512" y="163339"/>
                  <a:pt x="7636175" y="271289"/>
                </a:cubicBezTo>
                <a:lnTo>
                  <a:pt x="7766446" y="327169"/>
                </a:lnTo>
                <a:lnTo>
                  <a:pt x="0" y="327169"/>
                </a:lnTo>
                <a:lnTo>
                  <a:pt x="32753" y="318531"/>
                </a:lnTo>
                <a:cubicBezTo>
                  <a:pt x="557413" y="186940"/>
                  <a:pt x="1412752" y="54860"/>
                  <a:pt x="2045635" y="12209"/>
                </a:cubicBezTo>
                <a:cubicBezTo>
                  <a:pt x="2191685" y="2367"/>
                  <a:pt x="2365834" y="-927"/>
                  <a:pt x="2552410" y="217"/>
                </a:cubicBezTo>
                <a:close/>
              </a:path>
            </a:pathLst>
          </a:custGeom>
          <a:solidFill>
            <a:srgbClr val="D4B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54801995"/>
      </p:ext>
    </p:extLst>
  </p:cSld>
  <p:clrMapOvr>
    <a:masterClrMapping/>
  </p:clrMapOvr>
  <mc:AlternateContent xmlns:mc="http://schemas.openxmlformats.org/markup-compatibility/2006" xmlns:p15="http://schemas.microsoft.com/office/powerpoint/2012/main">
    <mc:Choice Requires="p15">
      <p:transition spd="slow" advTm="3000">
        <p15:prstTrans prst="drap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xmlns="" id="{FF61EFE7-9347-4C54-9188-A69B03278C21}"/>
              </a:ext>
            </a:extLst>
          </p:cNvPr>
          <p:cNvGrpSpPr/>
          <p:nvPr/>
        </p:nvGrpSpPr>
        <p:grpSpPr>
          <a:xfrm>
            <a:off x="182880" y="99919"/>
            <a:ext cx="3050526" cy="461665"/>
            <a:chOff x="182880" y="99919"/>
            <a:chExt cx="3050526" cy="461665"/>
          </a:xfrm>
        </p:grpSpPr>
        <p:sp>
          <p:nvSpPr>
            <p:cNvPr id="10" name="文本框 9">
              <a:extLst>
                <a:ext uri="{FF2B5EF4-FFF2-40B4-BE49-F238E27FC236}">
                  <a16:creationId xmlns:a16="http://schemas.microsoft.com/office/drawing/2014/main" xmlns="" id="{89525525-D76C-41BA-9E86-29D4CCC41CA1}"/>
                </a:ext>
              </a:extLst>
            </p:cNvPr>
            <p:cNvSpPr txBox="1"/>
            <p:nvPr/>
          </p:nvSpPr>
          <p:spPr>
            <a:xfrm>
              <a:off x="357400" y="99919"/>
              <a:ext cx="2876006" cy="461665"/>
            </a:xfrm>
            <a:prstGeom prst="rect">
              <a:avLst/>
            </a:prstGeom>
            <a:noFill/>
          </p:spPr>
          <p:txBody>
            <a:bodyPr wrap="square" rtlCol="0">
              <a:spAutoFit/>
            </a:bodyPr>
            <a:lstStyle/>
            <a:p>
              <a:r>
                <a:rPr lang="en-US" altLang="zh-CN" sz="2400" b="1" i="1" dirty="0">
                  <a:solidFill>
                    <a:srgbClr val="2E3F55"/>
                  </a:solidFill>
                  <a:latin typeface="Times New Roman" panose="02020603050405020304" pitchFamily="18" charset="0"/>
                  <a:cs typeface="Times New Roman" panose="02020603050405020304" pitchFamily="18" charset="0"/>
                </a:rPr>
                <a:t>Click to add the title</a:t>
              </a:r>
              <a:endParaRPr lang="zh-CN" altLang="en-US" sz="2400" b="1" i="1" dirty="0">
                <a:solidFill>
                  <a:srgbClr val="2E3F55"/>
                </a:solidFill>
                <a:latin typeface="Times New Roman" panose="02020603050405020304" pitchFamily="18" charset="0"/>
                <a:cs typeface="Times New Roman" panose="02020603050405020304" pitchFamily="18" charset="0"/>
              </a:endParaRPr>
            </a:p>
          </p:txBody>
        </p:sp>
        <p:sp>
          <p:nvSpPr>
            <p:cNvPr id="2" name="椭圆 1">
              <a:extLst>
                <a:ext uri="{FF2B5EF4-FFF2-40B4-BE49-F238E27FC236}">
                  <a16:creationId xmlns:a16="http://schemas.microsoft.com/office/drawing/2014/main" xmlns="" id="{145A2482-9997-4DD4-B639-D44A1F733E08}"/>
                </a:ext>
              </a:extLst>
            </p:cNvPr>
            <p:cNvSpPr/>
            <p:nvPr/>
          </p:nvSpPr>
          <p:spPr>
            <a:xfrm>
              <a:off x="182880" y="243492"/>
              <a:ext cx="174520" cy="174520"/>
            </a:xfrm>
            <a:prstGeom prst="ellipse">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a:extLst>
              <a:ext uri="{FF2B5EF4-FFF2-40B4-BE49-F238E27FC236}">
                <a16:creationId xmlns:a16="http://schemas.microsoft.com/office/drawing/2014/main" xmlns="" id="{774490B6-449F-4EF5-82A4-6206493C8CAC}"/>
              </a:ext>
            </a:extLst>
          </p:cNvPr>
          <p:cNvGrpSpPr/>
          <p:nvPr/>
        </p:nvGrpSpPr>
        <p:grpSpPr>
          <a:xfrm>
            <a:off x="899592" y="915566"/>
            <a:ext cx="5717601" cy="4985701"/>
            <a:chOff x="899592" y="915566"/>
            <a:chExt cx="5717601" cy="4985701"/>
          </a:xfrm>
        </p:grpSpPr>
        <p:sp>
          <p:nvSpPr>
            <p:cNvPr id="6" name="椭圆 5">
              <a:extLst>
                <a:ext uri="{FF2B5EF4-FFF2-40B4-BE49-F238E27FC236}">
                  <a16:creationId xmlns:a16="http://schemas.microsoft.com/office/drawing/2014/main" xmlns="" id="{FEC6221F-F8EE-4E4A-909E-A6C6293F938C}"/>
                </a:ext>
              </a:extLst>
            </p:cNvPr>
            <p:cNvSpPr/>
            <p:nvPr/>
          </p:nvSpPr>
          <p:spPr>
            <a:xfrm>
              <a:off x="3372494" y="2619943"/>
              <a:ext cx="3244699" cy="3281324"/>
            </a:xfrm>
            <a:prstGeom prst="ellipse">
              <a:avLst/>
            </a:prstGeom>
            <a:solidFill>
              <a:srgbClr val="2E3F5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7" name="椭圆 6">
              <a:extLst>
                <a:ext uri="{FF2B5EF4-FFF2-40B4-BE49-F238E27FC236}">
                  <a16:creationId xmlns:a16="http://schemas.microsoft.com/office/drawing/2014/main" xmlns="" id="{55CDFE68-FF2F-465F-BF22-0A99168ACBB3}"/>
                </a:ext>
              </a:extLst>
            </p:cNvPr>
            <p:cNvSpPr/>
            <p:nvPr/>
          </p:nvSpPr>
          <p:spPr>
            <a:xfrm>
              <a:off x="899592" y="915566"/>
              <a:ext cx="3244699" cy="3281324"/>
            </a:xfrm>
            <a:prstGeom prst="ellipse">
              <a:avLst/>
            </a:prstGeom>
            <a:solidFill>
              <a:srgbClr val="AE633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 name="组合 7">
              <a:extLst>
                <a:ext uri="{FF2B5EF4-FFF2-40B4-BE49-F238E27FC236}">
                  <a16:creationId xmlns:a16="http://schemas.microsoft.com/office/drawing/2014/main" xmlns="" id="{20946FC6-29CF-497D-99A0-C34495C2368A}"/>
                </a:ext>
              </a:extLst>
            </p:cNvPr>
            <p:cNvGrpSpPr/>
            <p:nvPr/>
          </p:nvGrpSpPr>
          <p:grpSpPr>
            <a:xfrm>
              <a:off x="1533347" y="1224186"/>
              <a:ext cx="2414056" cy="2085918"/>
              <a:chOff x="4865156" y="794385"/>
              <a:chExt cx="2335743" cy="1995723"/>
            </a:xfrm>
          </p:grpSpPr>
          <p:sp>
            <p:nvSpPr>
              <p:cNvPr id="23" name="文本框 22">
                <a:extLst>
                  <a:ext uri="{FF2B5EF4-FFF2-40B4-BE49-F238E27FC236}">
                    <a16:creationId xmlns:a16="http://schemas.microsoft.com/office/drawing/2014/main" xmlns="" id="{A4F11735-C62A-470E-A7F0-8DA49E8D6C08}"/>
                  </a:ext>
                </a:extLst>
              </p:cNvPr>
              <p:cNvSpPr txBox="1"/>
              <p:nvPr/>
            </p:nvSpPr>
            <p:spPr>
              <a:xfrm>
                <a:off x="5191369" y="794385"/>
                <a:ext cx="1165112" cy="353362"/>
              </a:xfrm>
              <a:prstGeom prst="rect">
                <a:avLst/>
              </a:prstGeom>
              <a:noFill/>
            </p:spPr>
            <p:txBody>
              <a:bodyPr wrap="none" rtlCol="0">
                <a:spAutoFit/>
              </a:bodyPr>
              <a:lstStyle/>
              <a:p>
                <a:r>
                  <a:rPr lang="en-US" altLang="zh-CN" dirty="0">
                    <a:solidFill>
                      <a:schemeClr val="bg1"/>
                    </a:solidFill>
                    <a:latin typeface="Times New Roman" panose="02020603050405020304" pitchFamily="18" charset="0"/>
                    <a:cs typeface="Times New Roman" panose="02020603050405020304" pitchFamily="18" charset="0"/>
                    <a:sym typeface="+mn-lt"/>
                  </a:rPr>
                  <a:t>OPTION 1</a:t>
                </a:r>
                <a:endParaRPr lang="zh-CN" altLang="en-US" dirty="0">
                  <a:solidFill>
                    <a:schemeClr val="bg1"/>
                  </a:solidFill>
                  <a:latin typeface="Times New Roman" panose="02020603050405020304" pitchFamily="18" charset="0"/>
                  <a:cs typeface="Times New Roman" panose="02020603050405020304" pitchFamily="18" charset="0"/>
                  <a:sym typeface="+mn-lt"/>
                </a:endParaRPr>
              </a:p>
            </p:txBody>
          </p:sp>
          <p:sp>
            <p:nvSpPr>
              <p:cNvPr id="24" name="文本框 23">
                <a:extLst>
                  <a:ext uri="{FF2B5EF4-FFF2-40B4-BE49-F238E27FC236}">
                    <a16:creationId xmlns:a16="http://schemas.microsoft.com/office/drawing/2014/main" xmlns="" id="{BB816508-BDC1-43C3-A791-C8063DDDCE8D}"/>
                  </a:ext>
                </a:extLst>
              </p:cNvPr>
              <p:cNvSpPr txBox="1"/>
              <p:nvPr/>
            </p:nvSpPr>
            <p:spPr>
              <a:xfrm>
                <a:off x="4865157" y="1126629"/>
                <a:ext cx="1419476" cy="677277"/>
              </a:xfrm>
              <a:prstGeom prst="rect">
                <a:avLst/>
              </a:prstGeom>
              <a:noFill/>
            </p:spPr>
            <p:txBody>
              <a:bodyPr wrap="none" rtlCol="0">
                <a:spAutoFit/>
              </a:bodyPr>
              <a:lstStyle/>
              <a:p>
                <a:r>
                  <a:rPr lang="en-US" altLang="zh-CN" sz="4000" dirty="0">
                    <a:solidFill>
                      <a:schemeClr val="bg1"/>
                    </a:solidFill>
                    <a:latin typeface="Times New Roman" panose="02020603050405020304" pitchFamily="18" charset="0"/>
                    <a:cs typeface="Times New Roman" panose="02020603050405020304" pitchFamily="18" charset="0"/>
                    <a:sym typeface="+mn-lt"/>
                  </a:rPr>
                  <a:t>$5000</a:t>
                </a:r>
                <a:endParaRPr lang="zh-CN" altLang="en-US" sz="4000" dirty="0">
                  <a:solidFill>
                    <a:schemeClr val="bg1"/>
                  </a:solidFill>
                  <a:latin typeface="Times New Roman" panose="02020603050405020304" pitchFamily="18" charset="0"/>
                  <a:cs typeface="Times New Roman" panose="02020603050405020304" pitchFamily="18" charset="0"/>
                  <a:sym typeface="+mn-lt"/>
                </a:endParaRPr>
              </a:p>
            </p:txBody>
          </p:sp>
          <p:sp>
            <p:nvSpPr>
              <p:cNvPr id="25" name="矩形 24">
                <a:extLst>
                  <a:ext uri="{FF2B5EF4-FFF2-40B4-BE49-F238E27FC236}">
                    <a16:creationId xmlns:a16="http://schemas.microsoft.com/office/drawing/2014/main" xmlns="" id="{01BD1912-ED7F-46B5-BD20-35407B2A0FB6}"/>
                  </a:ext>
                </a:extLst>
              </p:cNvPr>
              <p:cNvSpPr/>
              <p:nvPr/>
            </p:nvSpPr>
            <p:spPr>
              <a:xfrm>
                <a:off x="4865156" y="1877257"/>
                <a:ext cx="2335743" cy="912851"/>
              </a:xfrm>
              <a:prstGeom prst="rect">
                <a:avLst/>
              </a:prstGeom>
            </p:spPr>
            <p:txBody>
              <a:bodyPr wrap="square">
                <a:spAutoFit/>
              </a:bodyPr>
              <a:lstStyle/>
              <a:p>
                <a:r>
                  <a:rPr lang="en-US" altLang="zh-CN" sz="1400" dirty="0">
                    <a:solidFill>
                      <a:schemeClr val="bg1"/>
                    </a:solidFill>
                    <a:latin typeface="Times New Roman" panose="02020603050405020304" pitchFamily="18" charset="0"/>
                    <a:cs typeface="Times New Roman" panose="02020603050405020304" pitchFamily="18" charset="0"/>
                    <a:sym typeface="+mn-lt"/>
                  </a:rPr>
                  <a:t>To fully realize the potential of a cloud-based architecture for applications and network functions. </a:t>
                </a:r>
                <a:endParaRPr lang="zh-CN" altLang="en-US" sz="1400" dirty="0">
                  <a:solidFill>
                    <a:schemeClr val="bg1"/>
                  </a:solidFill>
                  <a:latin typeface="Times New Roman" panose="02020603050405020304" pitchFamily="18" charset="0"/>
                  <a:cs typeface="Times New Roman" panose="02020603050405020304" pitchFamily="18" charset="0"/>
                  <a:sym typeface="+mn-lt"/>
                </a:endParaRPr>
              </a:p>
            </p:txBody>
          </p:sp>
        </p:grpSp>
        <p:grpSp>
          <p:nvGrpSpPr>
            <p:cNvPr id="9" name="组合 8">
              <a:extLst>
                <a:ext uri="{FF2B5EF4-FFF2-40B4-BE49-F238E27FC236}">
                  <a16:creationId xmlns:a16="http://schemas.microsoft.com/office/drawing/2014/main" xmlns="" id="{685AE581-7714-4A39-924C-0ADBB6B6A51B}"/>
                </a:ext>
              </a:extLst>
            </p:cNvPr>
            <p:cNvGrpSpPr/>
            <p:nvPr/>
          </p:nvGrpSpPr>
          <p:grpSpPr>
            <a:xfrm>
              <a:off x="3955059" y="3019780"/>
              <a:ext cx="2414056" cy="2028982"/>
              <a:chOff x="4865156" y="794385"/>
              <a:chExt cx="2335743" cy="1941249"/>
            </a:xfrm>
          </p:grpSpPr>
          <p:sp>
            <p:nvSpPr>
              <p:cNvPr id="20" name="文本框 19">
                <a:extLst>
                  <a:ext uri="{FF2B5EF4-FFF2-40B4-BE49-F238E27FC236}">
                    <a16:creationId xmlns:a16="http://schemas.microsoft.com/office/drawing/2014/main" xmlns="" id="{27C5220C-223A-4F78-A9CA-4C3EF6108A22}"/>
                  </a:ext>
                </a:extLst>
              </p:cNvPr>
              <p:cNvSpPr txBox="1"/>
              <p:nvPr/>
            </p:nvSpPr>
            <p:spPr>
              <a:xfrm>
                <a:off x="5191369" y="794385"/>
                <a:ext cx="1165112" cy="353362"/>
              </a:xfrm>
              <a:prstGeom prst="rect">
                <a:avLst/>
              </a:prstGeom>
              <a:noFill/>
            </p:spPr>
            <p:txBody>
              <a:bodyPr wrap="none" rtlCol="0">
                <a:spAutoFit/>
              </a:bodyPr>
              <a:lstStyle/>
              <a:p>
                <a:r>
                  <a:rPr lang="en-US" altLang="zh-CN" dirty="0">
                    <a:solidFill>
                      <a:schemeClr val="bg1"/>
                    </a:solidFill>
                    <a:latin typeface="Times New Roman" panose="02020603050405020304" pitchFamily="18" charset="0"/>
                    <a:cs typeface="Times New Roman" panose="02020603050405020304" pitchFamily="18" charset="0"/>
                    <a:sym typeface="+mn-lt"/>
                  </a:rPr>
                  <a:t>OPTION 1</a:t>
                </a:r>
                <a:endParaRPr lang="zh-CN" altLang="en-US" dirty="0">
                  <a:solidFill>
                    <a:schemeClr val="bg1"/>
                  </a:solidFill>
                  <a:latin typeface="Times New Roman" panose="02020603050405020304" pitchFamily="18" charset="0"/>
                  <a:cs typeface="Times New Roman" panose="02020603050405020304" pitchFamily="18" charset="0"/>
                  <a:sym typeface="+mn-lt"/>
                </a:endParaRPr>
              </a:p>
            </p:txBody>
          </p:sp>
          <p:sp>
            <p:nvSpPr>
              <p:cNvPr id="21" name="文本框 20">
                <a:extLst>
                  <a:ext uri="{FF2B5EF4-FFF2-40B4-BE49-F238E27FC236}">
                    <a16:creationId xmlns:a16="http://schemas.microsoft.com/office/drawing/2014/main" xmlns="" id="{AB0E6A79-BE60-444B-BE13-D58AE2B9644D}"/>
                  </a:ext>
                </a:extLst>
              </p:cNvPr>
              <p:cNvSpPr txBox="1"/>
              <p:nvPr/>
            </p:nvSpPr>
            <p:spPr>
              <a:xfrm>
                <a:off x="4865157" y="1072155"/>
                <a:ext cx="1419476" cy="677277"/>
              </a:xfrm>
              <a:prstGeom prst="rect">
                <a:avLst/>
              </a:prstGeom>
              <a:noFill/>
            </p:spPr>
            <p:txBody>
              <a:bodyPr wrap="none" rtlCol="0">
                <a:spAutoFit/>
              </a:bodyPr>
              <a:lstStyle/>
              <a:p>
                <a:r>
                  <a:rPr lang="en-US" altLang="zh-CN" sz="4000" dirty="0">
                    <a:solidFill>
                      <a:schemeClr val="bg1"/>
                    </a:solidFill>
                    <a:latin typeface="Times New Roman" panose="02020603050405020304" pitchFamily="18" charset="0"/>
                    <a:cs typeface="Times New Roman" panose="02020603050405020304" pitchFamily="18" charset="0"/>
                    <a:sym typeface="+mn-lt"/>
                  </a:rPr>
                  <a:t>$5000</a:t>
                </a:r>
                <a:endParaRPr lang="zh-CN" altLang="en-US" sz="4000" dirty="0">
                  <a:solidFill>
                    <a:schemeClr val="bg1"/>
                  </a:solidFill>
                  <a:latin typeface="Times New Roman" panose="02020603050405020304" pitchFamily="18" charset="0"/>
                  <a:cs typeface="Times New Roman" panose="02020603050405020304" pitchFamily="18" charset="0"/>
                  <a:sym typeface="+mn-lt"/>
                </a:endParaRPr>
              </a:p>
            </p:txBody>
          </p:sp>
          <p:sp>
            <p:nvSpPr>
              <p:cNvPr id="22" name="矩形 21">
                <a:extLst>
                  <a:ext uri="{FF2B5EF4-FFF2-40B4-BE49-F238E27FC236}">
                    <a16:creationId xmlns:a16="http://schemas.microsoft.com/office/drawing/2014/main" xmlns="" id="{D31350CC-91F4-4878-8BF7-8060E9D37230}"/>
                  </a:ext>
                </a:extLst>
              </p:cNvPr>
              <p:cNvSpPr/>
              <p:nvPr/>
            </p:nvSpPr>
            <p:spPr>
              <a:xfrm>
                <a:off x="4865156" y="1822783"/>
                <a:ext cx="2335743" cy="912851"/>
              </a:xfrm>
              <a:prstGeom prst="rect">
                <a:avLst/>
              </a:prstGeom>
            </p:spPr>
            <p:txBody>
              <a:bodyPr wrap="square">
                <a:spAutoFit/>
              </a:bodyPr>
              <a:lstStyle/>
              <a:p>
                <a:r>
                  <a:rPr lang="en-US" altLang="zh-CN" sz="1400" dirty="0">
                    <a:solidFill>
                      <a:schemeClr val="bg1"/>
                    </a:solidFill>
                    <a:latin typeface="Times New Roman" panose="02020603050405020304" pitchFamily="18" charset="0"/>
                    <a:cs typeface="Times New Roman" panose="02020603050405020304" pitchFamily="18" charset="0"/>
                    <a:sym typeface="+mn-lt"/>
                  </a:rPr>
                  <a:t>To fully realize the potential of a cloud-based architecture for applications and network functions. </a:t>
                </a:r>
                <a:endParaRPr lang="zh-CN" altLang="en-US" sz="1400" dirty="0">
                  <a:solidFill>
                    <a:schemeClr val="bg1"/>
                  </a:solidFill>
                  <a:latin typeface="Times New Roman" panose="02020603050405020304" pitchFamily="18" charset="0"/>
                  <a:cs typeface="Times New Roman" panose="02020603050405020304" pitchFamily="18" charset="0"/>
                  <a:sym typeface="+mn-lt"/>
                </a:endParaRPr>
              </a:p>
            </p:txBody>
          </p:sp>
        </p:grpSp>
      </p:grpSp>
      <p:sp>
        <p:nvSpPr>
          <p:cNvPr id="11" name="文本框 10">
            <a:extLst>
              <a:ext uri="{FF2B5EF4-FFF2-40B4-BE49-F238E27FC236}">
                <a16:creationId xmlns:a16="http://schemas.microsoft.com/office/drawing/2014/main" xmlns="" id="{825028C9-BC53-4EF6-9F0E-C6B8FCA0F2AC}"/>
              </a:ext>
            </a:extLst>
          </p:cNvPr>
          <p:cNvSpPr txBox="1"/>
          <p:nvPr/>
        </p:nvSpPr>
        <p:spPr>
          <a:xfrm>
            <a:off x="7018422" y="1458855"/>
            <a:ext cx="1787669" cy="861774"/>
          </a:xfrm>
          <a:prstGeom prst="rect">
            <a:avLst/>
          </a:prstGeom>
          <a:noFill/>
        </p:spPr>
        <p:txBody>
          <a:bodyPr wrap="none" rtlCol="0">
            <a:spAutoFit/>
          </a:bodyPr>
          <a:lstStyle/>
          <a:p>
            <a:pPr algn="r"/>
            <a:r>
              <a:rPr lang="en-US" altLang="zh-CN" b="1" dirty="0">
                <a:latin typeface="Times New Roman" panose="02020603050405020304" pitchFamily="18" charset="0"/>
                <a:ea typeface="思源宋体 CN Medium" panose="02020500000000000000" pitchFamily="18" charset="-122"/>
                <a:cs typeface="Times New Roman" panose="02020603050405020304" pitchFamily="18" charset="0"/>
                <a:sym typeface="+mn-lt"/>
              </a:rPr>
              <a:t>DESCRIPTION</a:t>
            </a:r>
          </a:p>
          <a:p>
            <a:pPr algn="r"/>
            <a:r>
              <a:rPr lang="en-US" altLang="zh-CN" b="1" dirty="0">
                <a:latin typeface="Times New Roman" panose="02020603050405020304" pitchFamily="18" charset="0"/>
                <a:ea typeface="思源宋体 CN Medium" panose="02020500000000000000" pitchFamily="18" charset="-122"/>
                <a:cs typeface="Times New Roman" panose="02020603050405020304" pitchFamily="18" charset="0"/>
                <a:sym typeface="+mn-lt"/>
              </a:rPr>
              <a:t>COMPANY</a:t>
            </a:r>
          </a:p>
          <a:p>
            <a:pPr algn="r"/>
            <a:r>
              <a:rPr lang="en-US" altLang="zh-CN" sz="1400" b="1" i="1" dirty="0">
                <a:latin typeface="Times New Roman" panose="02020603050405020304" pitchFamily="18" charset="0"/>
                <a:ea typeface="思源宋体 CN Medium" panose="02020500000000000000" pitchFamily="18" charset="-122"/>
                <a:cs typeface="Times New Roman" panose="02020603050405020304" pitchFamily="18" charset="0"/>
                <a:sym typeface="+mn-lt"/>
              </a:rPr>
              <a:t>Your Tagline Here</a:t>
            </a:r>
            <a:endParaRPr lang="zh-CN" altLang="en-US" sz="1400" b="1" i="1" dirty="0">
              <a:latin typeface="Times New Roman" panose="02020603050405020304" pitchFamily="18" charset="0"/>
              <a:ea typeface="思源宋体 CN Medium" panose="02020500000000000000" pitchFamily="18" charset="-122"/>
              <a:cs typeface="Times New Roman" panose="02020603050405020304" pitchFamily="18" charset="0"/>
              <a:sym typeface="+mn-lt"/>
            </a:endParaRPr>
          </a:p>
        </p:txBody>
      </p:sp>
      <p:cxnSp>
        <p:nvCxnSpPr>
          <p:cNvPr id="12" name="直接连接符 11">
            <a:extLst>
              <a:ext uri="{FF2B5EF4-FFF2-40B4-BE49-F238E27FC236}">
                <a16:creationId xmlns:a16="http://schemas.microsoft.com/office/drawing/2014/main" xmlns="" id="{92AF6253-9442-4EEB-A191-419CA8757A75}"/>
              </a:ext>
            </a:extLst>
          </p:cNvPr>
          <p:cNvCxnSpPr/>
          <p:nvPr/>
        </p:nvCxnSpPr>
        <p:spPr>
          <a:xfrm>
            <a:off x="8806089" y="1345077"/>
            <a:ext cx="0" cy="1274866"/>
          </a:xfrm>
          <a:prstGeom prst="line">
            <a:avLst/>
          </a:prstGeom>
          <a:ln/>
        </p:spPr>
        <p:style>
          <a:lnRef idx="1">
            <a:schemeClr val="accent3"/>
          </a:lnRef>
          <a:fillRef idx="0">
            <a:schemeClr val="accent3"/>
          </a:fillRef>
          <a:effectRef idx="0">
            <a:schemeClr val="accent3"/>
          </a:effectRef>
          <a:fontRef idx="minor">
            <a:schemeClr val="tx1"/>
          </a:fontRef>
        </p:style>
      </p:cxnSp>
      <p:sp>
        <p:nvSpPr>
          <p:cNvPr id="13" name="矩形 12">
            <a:extLst>
              <a:ext uri="{FF2B5EF4-FFF2-40B4-BE49-F238E27FC236}">
                <a16:creationId xmlns:a16="http://schemas.microsoft.com/office/drawing/2014/main" xmlns="" id="{DC8BBE73-4D84-4EB0-BE0A-99EE90E69744}"/>
              </a:ext>
            </a:extLst>
          </p:cNvPr>
          <p:cNvSpPr/>
          <p:nvPr/>
        </p:nvSpPr>
        <p:spPr>
          <a:xfrm>
            <a:off x="8866441" y="1476185"/>
            <a:ext cx="2682092" cy="954107"/>
          </a:xfrm>
          <a:prstGeom prst="rect">
            <a:avLst/>
          </a:prstGeom>
        </p:spPr>
        <p:txBody>
          <a:bodyPr wrap="square">
            <a:spAutoFit/>
          </a:bodyPr>
          <a:lstStyle/>
          <a:p>
            <a:r>
              <a:rPr lang="en-US" altLang="zh-CN" sz="1400" b="1" dirty="0">
                <a:latin typeface="Times New Roman" panose="02020603050405020304" pitchFamily="18" charset="0"/>
                <a:ea typeface="思源宋体 CN Medium" panose="02020500000000000000" pitchFamily="18" charset="-122"/>
                <a:cs typeface="Times New Roman" panose="02020603050405020304" pitchFamily="18" charset="0"/>
                <a:sym typeface="+mn-lt"/>
              </a:rPr>
              <a:t>To fully realize the potential of a cloud-based architecture for applications and network functions. </a:t>
            </a:r>
            <a:endParaRPr lang="zh-CN" altLang="en-US" sz="1400" b="1" dirty="0">
              <a:latin typeface="Times New Roman" panose="02020603050405020304" pitchFamily="18" charset="0"/>
              <a:ea typeface="思源宋体 CN Medium" panose="02020500000000000000" pitchFamily="18" charset="-122"/>
              <a:cs typeface="Times New Roman" panose="02020603050405020304" pitchFamily="18" charset="0"/>
              <a:sym typeface="+mn-lt"/>
            </a:endParaRPr>
          </a:p>
        </p:txBody>
      </p:sp>
      <p:sp>
        <p:nvSpPr>
          <p:cNvPr id="14" name="文本框 13">
            <a:extLst>
              <a:ext uri="{FF2B5EF4-FFF2-40B4-BE49-F238E27FC236}">
                <a16:creationId xmlns:a16="http://schemas.microsoft.com/office/drawing/2014/main" xmlns="" id="{4D8C8284-6B64-4874-B474-23E22B071EDB}"/>
              </a:ext>
            </a:extLst>
          </p:cNvPr>
          <p:cNvSpPr txBox="1"/>
          <p:nvPr/>
        </p:nvSpPr>
        <p:spPr>
          <a:xfrm>
            <a:off x="7018422" y="2989524"/>
            <a:ext cx="1787669" cy="861774"/>
          </a:xfrm>
          <a:prstGeom prst="rect">
            <a:avLst/>
          </a:prstGeom>
          <a:noFill/>
        </p:spPr>
        <p:txBody>
          <a:bodyPr wrap="none" rtlCol="0">
            <a:spAutoFit/>
          </a:bodyPr>
          <a:lstStyle/>
          <a:p>
            <a:pPr algn="r"/>
            <a:r>
              <a:rPr lang="en-US" altLang="zh-CN" b="1" dirty="0">
                <a:latin typeface="Times New Roman" panose="02020603050405020304" pitchFamily="18" charset="0"/>
                <a:ea typeface="思源宋体 CN Medium" panose="02020500000000000000" pitchFamily="18" charset="-122"/>
                <a:cs typeface="Times New Roman" panose="02020603050405020304" pitchFamily="18" charset="0"/>
                <a:sym typeface="+mn-lt"/>
              </a:rPr>
              <a:t>DESCRIPTION</a:t>
            </a:r>
          </a:p>
          <a:p>
            <a:pPr algn="r"/>
            <a:r>
              <a:rPr lang="en-US" altLang="zh-CN" b="1" dirty="0">
                <a:latin typeface="Times New Roman" panose="02020603050405020304" pitchFamily="18" charset="0"/>
                <a:ea typeface="思源宋体 CN Medium" panose="02020500000000000000" pitchFamily="18" charset="-122"/>
                <a:cs typeface="Times New Roman" panose="02020603050405020304" pitchFamily="18" charset="0"/>
                <a:sym typeface="+mn-lt"/>
              </a:rPr>
              <a:t>COMPANY</a:t>
            </a:r>
          </a:p>
          <a:p>
            <a:pPr algn="r"/>
            <a:r>
              <a:rPr lang="en-US" altLang="zh-CN" sz="1400" b="1" i="1" dirty="0">
                <a:latin typeface="Times New Roman" panose="02020603050405020304" pitchFamily="18" charset="0"/>
                <a:ea typeface="思源宋体 CN Medium" panose="02020500000000000000" pitchFamily="18" charset="-122"/>
                <a:cs typeface="Times New Roman" panose="02020603050405020304" pitchFamily="18" charset="0"/>
                <a:sym typeface="+mn-lt"/>
              </a:rPr>
              <a:t>Your Tagline Here</a:t>
            </a:r>
            <a:endParaRPr lang="zh-CN" altLang="en-US" sz="1400" b="1" i="1" dirty="0">
              <a:latin typeface="Times New Roman" panose="02020603050405020304" pitchFamily="18" charset="0"/>
              <a:ea typeface="思源宋体 CN Medium" panose="02020500000000000000" pitchFamily="18" charset="-122"/>
              <a:cs typeface="Times New Roman" panose="02020603050405020304" pitchFamily="18" charset="0"/>
              <a:sym typeface="+mn-lt"/>
            </a:endParaRPr>
          </a:p>
        </p:txBody>
      </p:sp>
      <p:cxnSp>
        <p:nvCxnSpPr>
          <p:cNvPr id="15" name="直接连接符 14">
            <a:extLst>
              <a:ext uri="{FF2B5EF4-FFF2-40B4-BE49-F238E27FC236}">
                <a16:creationId xmlns:a16="http://schemas.microsoft.com/office/drawing/2014/main" xmlns="" id="{3E122128-8CF1-4859-9611-EAFA53282B97}"/>
              </a:ext>
            </a:extLst>
          </p:cNvPr>
          <p:cNvCxnSpPr/>
          <p:nvPr/>
        </p:nvCxnSpPr>
        <p:spPr>
          <a:xfrm>
            <a:off x="8806089" y="2875746"/>
            <a:ext cx="0" cy="1274866"/>
          </a:xfrm>
          <a:prstGeom prst="line">
            <a:avLst/>
          </a:prstGeom>
          <a:ln/>
        </p:spPr>
        <p:style>
          <a:lnRef idx="1">
            <a:schemeClr val="accent3"/>
          </a:lnRef>
          <a:fillRef idx="0">
            <a:schemeClr val="accent3"/>
          </a:fillRef>
          <a:effectRef idx="0">
            <a:schemeClr val="accent3"/>
          </a:effectRef>
          <a:fontRef idx="minor">
            <a:schemeClr val="tx1"/>
          </a:fontRef>
        </p:style>
      </p:cxnSp>
      <p:sp>
        <p:nvSpPr>
          <p:cNvPr id="16" name="矩形 15">
            <a:extLst>
              <a:ext uri="{FF2B5EF4-FFF2-40B4-BE49-F238E27FC236}">
                <a16:creationId xmlns:a16="http://schemas.microsoft.com/office/drawing/2014/main" xmlns="" id="{05469C4B-F83B-479F-834D-36BED0CE2282}"/>
              </a:ext>
            </a:extLst>
          </p:cNvPr>
          <p:cNvSpPr/>
          <p:nvPr/>
        </p:nvSpPr>
        <p:spPr>
          <a:xfrm>
            <a:off x="8866441" y="3006853"/>
            <a:ext cx="2682092" cy="954107"/>
          </a:xfrm>
          <a:prstGeom prst="rect">
            <a:avLst/>
          </a:prstGeom>
        </p:spPr>
        <p:txBody>
          <a:bodyPr wrap="square">
            <a:spAutoFit/>
          </a:bodyPr>
          <a:lstStyle/>
          <a:p>
            <a:r>
              <a:rPr lang="en-US" altLang="zh-CN" sz="1400" b="1" dirty="0">
                <a:latin typeface="Times New Roman" panose="02020603050405020304" pitchFamily="18" charset="0"/>
                <a:ea typeface="思源宋体 CN Medium" panose="02020500000000000000" pitchFamily="18" charset="-122"/>
                <a:cs typeface="Times New Roman" panose="02020603050405020304" pitchFamily="18" charset="0"/>
                <a:sym typeface="+mn-lt"/>
              </a:rPr>
              <a:t>To fully realize the potential of a cloud-based architecture for applications and network functions. </a:t>
            </a:r>
            <a:endParaRPr lang="zh-CN" altLang="en-US" sz="1400" b="1" dirty="0">
              <a:latin typeface="Times New Roman" panose="02020603050405020304" pitchFamily="18" charset="0"/>
              <a:ea typeface="思源宋体 CN Medium" panose="02020500000000000000" pitchFamily="18" charset="-122"/>
              <a:cs typeface="Times New Roman" panose="02020603050405020304" pitchFamily="18" charset="0"/>
              <a:sym typeface="+mn-lt"/>
            </a:endParaRPr>
          </a:p>
        </p:txBody>
      </p:sp>
      <p:sp>
        <p:nvSpPr>
          <p:cNvPr id="17" name="文本框 16">
            <a:extLst>
              <a:ext uri="{FF2B5EF4-FFF2-40B4-BE49-F238E27FC236}">
                <a16:creationId xmlns:a16="http://schemas.microsoft.com/office/drawing/2014/main" xmlns="" id="{FACD9250-E81B-470F-B71F-19EE738E3DD3}"/>
              </a:ext>
            </a:extLst>
          </p:cNvPr>
          <p:cNvSpPr txBox="1"/>
          <p:nvPr/>
        </p:nvSpPr>
        <p:spPr>
          <a:xfrm>
            <a:off x="7018422" y="4366644"/>
            <a:ext cx="1787669" cy="861774"/>
          </a:xfrm>
          <a:prstGeom prst="rect">
            <a:avLst/>
          </a:prstGeom>
          <a:noFill/>
        </p:spPr>
        <p:txBody>
          <a:bodyPr wrap="none" rtlCol="0">
            <a:spAutoFit/>
          </a:bodyPr>
          <a:lstStyle/>
          <a:p>
            <a:pPr algn="r"/>
            <a:r>
              <a:rPr lang="en-US" altLang="zh-CN" b="1" dirty="0">
                <a:latin typeface="Times New Roman" panose="02020603050405020304" pitchFamily="18" charset="0"/>
                <a:ea typeface="思源宋体 CN Medium" panose="02020500000000000000" pitchFamily="18" charset="-122"/>
                <a:cs typeface="Times New Roman" panose="02020603050405020304" pitchFamily="18" charset="0"/>
                <a:sym typeface="+mn-lt"/>
              </a:rPr>
              <a:t>DESCRIPTION</a:t>
            </a:r>
          </a:p>
          <a:p>
            <a:pPr algn="r"/>
            <a:r>
              <a:rPr lang="en-US" altLang="zh-CN" b="1" dirty="0">
                <a:latin typeface="Times New Roman" panose="02020603050405020304" pitchFamily="18" charset="0"/>
                <a:ea typeface="思源宋体 CN Medium" panose="02020500000000000000" pitchFamily="18" charset="-122"/>
                <a:cs typeface="Times New Roman" panose="02020603050405020304" pitchFamily="18" charset="0"/>
                <a:sym typeface="+mn-lt"/>
              </a:rPr>
              <a:t>COMPANY</a:t>
            </a:r>
          </a:p>
          <a:p>
            <a:pPr algn="r"/>
            <a:r>
              <a:rPr lang="en-US" altLang="zh-CN" sz="1400" b="1" i="1" dirty="0">
                <a:latin typeface="Times New Roman" panose="02020603050405020304" pitchFamily="18" charset="0"/>
                <a:ea typeface="思源宋体 CN Medium" panose="02020500000000000000" pitchFamily="18" charset="-122"/>
                <a:cs typeface="Times New Roman" panose="02020603050405020304" pitchFamily="18" charset="0"/>
                <a:sym typeface="+mn-lt"/>
              </a:rPr>
              <a:t>Your Tagline Here</a:t>
            </a:r>
            <a:endParaRPr lang="zh-CN" altLang="en-US" sz="1400" b="1" i="1" dirty="0">
              <a:latin typeface="Times New Roman" panose="02020603050405020304" pitchFamily="18" charset="0"/>
              <a:ea typeface="思源宋体 CN Medium" panose="02020500000000000000" pitchFamily="18" charset="-122"/>
              <a:cs typeface="Times New Roman" panose="02020603050405020304" pitchFamily="18" charset="0"/>
              <a:sym typeface="+mn-lt"/>
            </a:endParaRPr>
          </a:p>
        </p:txBody>
      </p:sp>
      <p:cxnSp>
        <p:nvCxnSpPr>
          <p:cNvPr id="18" name="直接连接符 17">
            <a:extLst>
              <a:ext uri="{FF2B5EF4-FFF2-40B4-BE49-F238E27FC236}">
                <a16:creationId xmlns:a16="http://schemas.microsoft.com/office/drawing/2014/main" xmlns="" id="{D6E95A42-BED1-4E23-9F7B-8ED58900AC35}"/>
              </a:ext>
            </a:extLst>
          </p:cNvPr>
          <p:cNvCxnSpPr/>
          <p:nvPr/>
        </p:nvCxnSpPr>
        <p:spPr>
          <a:xfrm>
            <a:off x="8806089" y="4252867"/>
            <a:ext cx="0" cy="1274866"/>
          </a:xfrm>
          <a:prstGeom prst="line">
            <a:avLst/>
          </a:prstGeom>
          <a:ln/>
        </p:spPr>
        <p:style>
          <a:lnRef idx="1">
            <a:schemeClr val="accent3"/>
          </a:lnRef>
          <a:fillRef idx="0">
            <a:schemeClr val="accent3"/>
          </a:fillRef>
          <a:effectRef idx="0">
            <a:schemeClr val="accent3"/>
          </a:effectRef>
          <a:fontRef idx="minor">
            <a:schemeClr val="tx1"/>
          </a:fontRef>
        </p:style>
      </p:cxnSp>
      <p:sp>
        <p:nvSpPr>
          <p:cNvPr id="19" name="矩形 18">
            <a:extLst>
              <a:ext uri="{FF2B5EF4-FFF2-40B4-BE49-F238E27FC236}">
                <a16:creationId xmlns:a16="http://schemas.microsoft.com/office/drawing/2014/main" xmlns="" id="{B60D4971-057D-4D14-93C8-9FD448B31EDC}"/>
              </a:ext>
            </a:extLst>
          </p:cNvPr>
          <p:cNvSpPr/>
          <p:nvPr/>
        </p:nvSpPr>
        <p:spPr>
          <a:xfrm>
            <a:off x="8866441" y="4383974"/>
            <a:ext cx="2682092" cy="954107"/>
          </a:xfrm>
          <a:prstGeom prst="rect">
            <a:avLst/>
          </a:prstGeom>
        </p:spPr>
        <p:txBody>
          <a:bodyPr wrap="square">
            <a:spAutoFit/>
          </a:bodyPr>
          <a:lstStyle/>
          <a:p>
            <a:r>
              <a:rPr lang="en-US" altLang="zh-CN" sz="1400" b="1" dirty="0">
                <a:latin typeface="Times New Roman" panose="02020603050405020304" pitchFamily="18" charset="0"/>
                <a:ea typeface="思源宋体 CN Medium" panose="02020500000000000000" pitchFamily="18" charset="-122"/>
                <a:cs typeface="Times New Roman" panose="02020603050405020304" pitchFamily="18" charset="0"/>
                <a:sym typeface="+mn-lt"/>
              </a:rPr>
              <a:t>To fully realize the potential of a cloud-based architecture for applications and network functions. </a:t>
            </a:r>
            <a:endParaRPr lang="zh-CN" altLang="en-US" sz="1400" b="1" dirty="0">
              <a:latin typeface="Times New Roman" panose="02020603050405020304" pitchFamily="18" charset="0"/>
              <a:ea typeface="思源宋体 CN Medium" panose="02020500000000000000" pitchFamily="18" charset="-122"/>
              <a:cs typeface="Times New Roman" panose="02020603050405020304" pitchFamily="18" charset="0"/>
              <a:sym typeface="+mn-lt"/>
            </a:endParaRPr>
          </a:p>
        </p:txBody>
      </p:sp>
    </p:spTree>
    <p:extLst>
      <p:ext uri="{BB962C8B-B14F-4D97-AF65-F5344CB8AC3E}">
        <p14:creationId xmlns:p14="http://schemas.microsoft.com/office/powerpoint/2010/main" val="1278463512"/>
      </p:ext>
    </p:extLst>
  </p:cSld>
  <p:clrMapOvr>
    <a:masterClrMapping/>
  </p:clrMapOvr>
  <mc:AlternateContent xmlns:mc="http://schemas.openxmlformats.org/markup-compatibility/2006" xmlns:p15="http://schemas.microsoft.com/office/powerpoint/2012/main">
    <mc:Choice Requires="p15">
      <p:transition spd="slow" advTm="3000">
        <p15:prstTrans prst="drap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ppt_x"/>
                                          </p:val>
                                        </p:tav>
                                        <p:tav tm="100000">
                                          <p:val>
                                            <p:strVal val="#ppt_x"/>
                                          </p:val>
                                        </p:tav>
                                      </p:tavLst>
                                    </p:anim>
                                    <p:anim calcmode="lin" valueType="num">
                                      <p:cBhvr additive="base">
                                        <p:cTn id="15" dur="500" fill="hold"/>
                                        <p:tgtEl>
                                          <p:spTgt spid="11"/>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fill="hold"/>
                                        <p:tgtEl>
                                          <p:spTgt spid="14"/>
                                        </p:tgtEl>
                                        <p:attrNameLst>
                                          <p:attrName>ppt_x</p:attrName>
                                        </p:attrNameLst>
                                      </p:cBhvr>
                                      <p:tavLst>
                                        <p:tav tm="0">
                                          <p:val>
                                            <p:strVal val="#ppt_x"/>
                                          </p:val>
                                        </p:tav>
                                        <p:tav tm="100000">
                                          <p:val>
                                            <p:strVal val="#ppt_x"/>
                                          </p:val>
                                        </p:tav>
                                      </p:tavLst>
                                    </p:anim>
                                    <p:anim calcmode="lin" valueType="num">
                                      <p:cBhvr additive="base">
                                        <p:cTn id="27" dur="500" fill="hold"/>
                                        <p:tgtEl>
                                          <p:spTgt spid="14"/>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fill="hold"/>
                                        <p:tgtEl>
                                          <p:spTgt spid="17"/>
                                        </p:tgtEl>
                                        <p:attrNameLst>
                                          <p:attrName>ppt_x</p:attrName>
                                        </p:attrNameLst>
                                      </p:cBhvr>
                                      <p:tavLst>
                                        <p:tav tm="0">
                                          <p:val>
                                            <p:strVal val="#ppt_x"/>
                                          </p:val>
                                        </p:tav>
                                        <p:tav tm="100000">
                                          <p:val>
                                            <p:strVal val="#ppt_x"/>
                                          </p:val>
                                        </p:tav>
                                      </p:tavLst>
                                    </p:anim>
                                    <p:anim calcmode="lin" valueType="num">
                                      <p:cBhvr additive="base">
                                        <p:cTn id="39" dur="500" fill="hold"/>
                                        <p:tgtEl>
                                          <p:spTgt spid="17"/>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additive="base">
                                        <p:cTn id="42" dur="500" fill="hold"/>
                                        <p:tgtEl>
                                          <p:spTgt spid="18"/>
                                        </p:tgtEl>
                                        <p:attrNameLst>
                                          <p:attrName>ppt_x</p:attrName>
                                        </p:attrNameLst>
                                      </p:cBhvr>
                                      <p:tavLst>
                                        <p:tav tm="0">
                                          <p:val>
                                            <p:strVal val="#ppt_x"/>
                                          </p:val>
                                        </p:tav>
                                        <p:tav tm="100000">
                                          <p:val>
                                            <p:strVal val="#ppt_x"/>
                                          </p:val>
                                        </p:tav>
                                      </p:tavLst>
                                    </p:anim>
                                    <p:anim calcmode="lin" valueType="num">
                                      <p:cBhvr additive="base">
                                        <p:cTn id="43" dur="500" fill="hold"/>
                                        <p:tgtEl>
                                          <p:spTgt spid="18"/>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 calcmode="lin" valueType="num">
                                      <p:cBhvr additive="base">
                                        <p:cTn id="46" dur="500" fill="hold"/>
                                        <p:tgtEl>
                                          <p:spTgt spid="19"/>
                                        </p:tgtEl>
                                        <p:attrNameLst>
                                          <p:attrName>ppt_x</p:attrName>
                                        </p:attrNameLst>
                                      </p:cBhvr>
                                      <p:tavLst>
                                        <p:tav tm="0">
                                          <p:val>
                                            <p:strVal val="#ppt_x"/>
                                          </p:val>
                                        </p:tav>
                                        <p:tav tm="100000">
                                          <p:val>
                                            <p:strVal val="#ppt_x"/>
                                          </p:val>
                                        </p:tav>
                                      </p:tavLst>
                                    </p:anim>
                                    <p:anim calcmode="lin" valueType="num">
                                      <p:cBhvr additive="base">
                                        <p:cTn id="4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P spid="16" grpId="0"/>
      <p:bldP spid="17"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xmlns="" id="{FF61EFE7-9347-4C54-9188-A69B03278C21}"/>
              </a:ext>
            </a:extLst>
          </p:cNvPr>
          <p:cNvGrpSpPr/>
          <p:nvPr/>
        </p:nvGrpSpPr>
        <p:grpSpPr>
          <a:xfrm>
            <a:off x="182880" y="99919"/>
            <a:ext cx="3050526" cy="461665"/>
            <a:chOff x="182880" y="99919"/>
            <a:chExt cx="3050526" cy="461665"/>
          </a:xfrm>
        </p:grpSpPr>
        <p:sp>
          <p:nvSpPr>
            <p:cNvPr id="10" name="文本框 9">
              <a:extLst>
                <a:ext uri="{FF2B5EF4-FFF2-40B4-BE49-F238E27FC236}">
                  <a16:creationId xmlns:a16="http://schemas.microsoft.com/office/drawing/2014/main" xmlns="" id="{89525525-D76C-41BA-9E86-29D4CCC41CA1}"/>
                </a:ext>
              </a:extLst>
            </p:cNvPr>
            <p:cNvSpPr txBox="1"/>
            <p:nvPr/>
          </p:nvSpPr>
          <p:spPr>
            <a:xfrm>
              <a:off x="357400" y="99919"/>
              <a:ext cx="2876006" cy="461665"/>
            </a:xfrm>
            <a:prstGeom prst="rect">
              <a:avLst/>
            </a:prstGeom>
            <a:noFill/>
          </p:spPr>
          <p:txBody>
            <a:bodyPr wrap="square" rtlCol="0">
              <a:spAutoFit/>
            </a:bodyPr>
            <a:lstStyle/>
            <a:p>
              <a:r>
                <a:rPr lang="en-US" altLang="zh-CN" sz="2400" b="1" i="1" dirty="0">
                  <a:solidFill>
                    <a:srgbClr val="2E3F55"/>
                  </a:solidFill>
                  <a:latin typeface="Times New Roman" panose="02020603050405020304" pitchFamily="18" charset="0"/>
                  <a:cs typeface="Times New Roman" panose="02020603050405020304" pitchFamily="18" charset="0"/>
                </a:rPr>
                <a:t>Click to add the title</a:t>
              </a:r>
              <a:endParaRPr lang="zh-CN" altLang="en-US" sz="2400" b="1" i="1" dirty="0">
                <a:solidFill>
                  <a:srgbClr val="2E3F55"/>
                </a:solidFill>
                <a:latin typeface="Times New Roman" panose="02020603050405020304" pitchFamily="18" charset="0"/>
                <a:cs typeface="Times New Roman" panose="02020603050405020304" pitchFamily="18" charset="0"/>
              </a:endParaRPr>
            </a:p>
          </p:txBody>
        </p:sp>
        <p:sp>
          <p:nvSpPr>
            <p:cNvPr id="2" name="椭圆 1">
              <a:extLst>
                <a:ext uri="{FF2B5EF4-FFF2-40B4-BE49-F238E27FC236}">
                  <a16:creationId xmlns:a16="http://schemas.microsoft.com/office/drawing/2014/main" xmlns="" id="{145A2482-9997-4DD4-B639-D44A1F733E08}"/>
                </a:ext>
              </a:extLst>
            </p:cNvPr>
            <p:cNvSpPr/>
            <p:nvPr/>
          </p:nvSpPr>
          <p:spPr>
            <a:xfrm>
              <a:off x="182880" y="243492"/>
              <a:ext cx="174520" cy="174520"/>
            </a:xfrm>
            <a:prstGeom prst="ellipse">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xmlns="" id="{D6DCB8FE-1683-41ED-9192-3D6D40BFC035}"/>
              </a:ext>
            </a:extLst>
          </p:cNvPr>
          <p:cNvGrpSpPr/>
          <p:nvPr/>
        </p:nvGrpSpPr>
        <p:grpSpPr>
          <a:xfrm>
            <a:off x="827584" y="1347614"/>
            <a:ext cx="5928816" cy="4361007"/>
            <a:chOff x="5235794" y="1885753"/>
            <a:chExt cx="6474622" cy="3884296"/>
          </a:xfrm>
        </p:grpSpPr>
        <p:cxnSp>
          <p:nvCxnSpPr>
            <p:cNvPr id="6" name="直接连接符 5">
              <a:extLst>
                <a:ext uri="{FF2B5EF4-FFF2-40B4-BE49-F238E27FC236}">
                  <a16:creationId xmlns:a16="http://schemas.microsoft.com/office/drawing/2014/main" xmlns="" id="{031FDF9F-0DEC-4966-A889-45DB9438E770}"/>
                </a:ext>
              </a:extLst>
            </p:cNvPr>
            <p:cNvCxnSpPr/>
            <p:nvPr/>
          </p:nvCxnSpPr>
          <p:spPr>
            <a:xfrm flipH="1">
              <a:off x="5235794" y="3117864"/>
              <a:ext cx="6283107" cy="0"/>
            </a:xfrm>
            <a:prstGeom prst="line">
              <a:avLst/>
            </a:prstGeom>
            <a:ln w="3175"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sp>
          <p:nvSpPr>
            <p:cNvPr id="7" name="îṧľiḋé">
              <a:extLst>
                <a:ext uri="{FF2B5EF4-FFF2-40B4-BE49-F238E27FC236}">
                  <a16:creationId xmlns:a16="http://schemas.microsoft.com/office/drawing/2014/main" xmlns="" id="{5A7E0440-9D57-473A-930F-D07CCE38D61A}"/>
                </a:ext>
              </a:extLst>
            </p:cNvPr>
            <p:cNvSpPr txBox="1"/>
            <p:nvPr/>
          </p:nvSpPr>
          <p:spPr>
            <a:xfrm>
              <a:off x="6131924" y="5142646"/>
              <a:ext cx="619438" cy="444113"/>
            </a:xfrm>
            <a:prstGeom prst="roundRect">
              <a:avLst/>
            </a:prstGeom>
            <a:solidFill>
              <a:srgbClr val="D4B5B2"/>
            </a:solidFill>
          </p:spPr>
          <p:txBody>
            <a:bodyPr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800" b="1"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rPr>
                <a:t>35</a:t>
              </a:r>
              <a:r>
                <a:rPr lang="id-ID" sz="800" b="1"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8" name="íš1íḋè">
              <a:extLst>
                <a:ext uri="{FF2B5EF4-FFF2-40B4-BE49-F238E27FC236}">
                  <a16:creationId xmlns:a16="http://schemas.microsoft.com/office/drawing/2014/main" xmlns="" id="{654BF7C5-B43C-4DDD-9E8D-33625D69CBBD}"/>
                </a:ext>
              </a:extLst>
            </p:cNvPr>
            <p:cNvSpPr txBox="1"/>
            <p:nvPr/>
          </p:nvSpPr>
          <p:spPr>
            <a:xfrm>
              <a:off x="5472078" y="3711921"/>
              <a:ext cx="1808965" cy="457489"/>
            </a:xfrm>
            <a:prstGeom prst="rect">
              <a:avLst/>
            </a:prstGeom>
            <a:noFill/>
          </p:spPr>
          <p:txBody>
            <a:bodyPr wrap="square" lIns="91440" tIns="45720" rIns="91440" bIns="45720" rtlCol="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b="1"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rPr>
                <a:t>Text here</a:t>
              </a:r>
              <a:endParaRPr lang="id-ID" b="1"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ïṡ1íḋé">
              <a:extLst>
                <a:ext uri="{FF2B5EF4-FFF2-40B4-BE49-F238E27FC236}">
                  <a16:creationId xmlns:a16="http://schemas.microsoft.com/office/drawing/2014/main" xmlns="" id="{4EE1D790-8A4B-47F1-8C21-7935F21B5065}"/>
                </a:ext>
              </a:extLst>
            </p:cNvPr>
            <p:cNvSpPr txBox="1"/>
            <p:nvPr/>
          </p:nvSpPr>
          <p:spPr>
            <a:xfrm>
              <a:off x="8250853" y="5142646"/>
              <a:ext cx="619438" cy="444113"/>
            </a:xfrm>
            <a:prstGeom prst="roundRect">
              <a:avLst/>
            </a:prstGeom>
            <a:solidFill>
              <a:srgbClr val="D4B5B2"/>
            </a:solidFill>
          </p:spPr>
          <p:txBody>
            <a:bodyPr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sz="800" b="1"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rPr>
                <a:t>6</a:t>
              </a:r>
              <a:r>
                <a:rPr lang="id-ID" sz="800" b="1"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rPr>
                <a:t>0%</a:t>
              </a:r>
            </a:p>
          </p:txBody>
        </p:sp>
        <p:sp>
          <p:nvSpPr>
            <p:cNvPr id="11" name="ïṧḷïḋé">
              <a:extLst>
                <a:ext uri="{FF2B5EF4-FFF2-40B4-BE49-F238E27FC236}">
                  <a16:creationId xmlns:a16="http://schemas.microsoft.com/office/drawing/2014/main" xmlns="" id="{DB48417B-E0CB-40CD-ABB9-5AD1B840A583}"/>
                </a:ext>
              </a:extLst>
            </p:cNvPr>
            <p:cNvSpPr txBox="1"/>
            <p:nvPr/>
          </p:nvSpPr>
          <p:spPr>
            <a:xfrm>
              <a:off x="7591007" y="3711921"/>
              <a:ext cx="1808965" cy="457489"/>
            </a:xfrm>
            <a:prstGeom prst="rect">
              <a:avLst/>
            </a:prstGeom>
            <a:noFill/>
          </p:spPr>
          <p:txBody>
            <a:bodyPr wrap="square" lIns="91440" tIns="45720" rIns="91440" bIns="45720" rtlCol="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b="1"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rPr>
                <a:t>Text here</a:t>
              </a:r>
              <a:endParaRPr lang="id-ID" b="1"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íŝ1îḓè">
              <a:extLst>
                <a:ext uri="{FF2B5EF4-FFF2-40B4-BE49-F238E27FC236}">
                  <a16:creationId xmlns:a16="http://schemas.microsoft.com/office/drawing/2014/main" xmlns="" id="{3BAA5C40-F129-4C15-A61C-0D723D5DE0A3}"/>
                </a:ext>
              </a:extLst>
            </p:cNvPr>
            <p:cNvSpPr txBox="1"/>
            <p:nvPr/>
          </p:nvSpPr>
          <p:spPr>
            <a:xfrm>
              <a:off x="10369781" y="5142646"/>
              <a:ext cx="619438" cy="444113"/>
            </a:xfrm>
            <a:prstGeom prst="roundRect">
              <a:avLst/>
            </a:prstGeom>
            <a:solidFill>
              <a:srgbClr val="D4B5B2"/>
            </a:solidFill>
          </p:spPr>
          <p:txBody>
            <a:bodyPr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800" b="1"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rPr>
                <a:t>55</a:t>
              </a:r>
              <a:r>
                <a:rPr lang="id-ID" sz="800" b="1"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3" name="iṧḻîḋê">
              <a:extLst>
                <a:ext uri="{FF2B5EF4-FFF2-40B4-BE49-F238E27FC236}">
                  <a16:creationId xmlns:a16="http://schemas.microsoft.com/office/drawing/2014/main" xmlns="" id="{961B41E9-5EA8-4211-B61D-0D79C470EC90}"/>
                </a:ext>
              </a:extLst>
            </p:cNvPr>
            <p:cNvSpPr txBox="1"/>
            <p:nvPr/>
          </p:nvSpPr>
          <p:spPr>
            <a:xfrm>
              <a:off x="9709935" y="3711921"/>
              <a:ext cx="1808965" cy="457489"/>
            </a:xfrm>
            <a:prstGeom prst="rect">
              <a:avLst/>
            </a:prstGeom>
            <a:noFill/>
          </p:spPr>
          <p:txBody>
            <a:bodyPr wrap="square" lIns="91440" tIns="45720" rIns="91440" bIns="45720" rtlCol="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b="1"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rPr>
                <a:t>Text here</a:t>
              </a:r>
              <a:endParaRPr lang="id-ID" b="1"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14" name="直接连接符 13">
              <a:extLst>
                <a:ext uri="{FF2B5EF4-FFF2-40B4-BE49-F238E27FC236}">
                  <a16:creationId xmlns:a16="http://schemas.microsoft.com/office/drawing/2014/main" xmlns="" id="{FE001AAE-BCB4-4C55-A939-DABCBAE42D24}"/>
                </a:ext>
              </a:extLst>
            </p:cNvPr>
            <p:cNvCxnSpPr/>
            <p:nvPr/>
          </p:nvCxnSpPr>
          <p:spPr>
            <a:xfrm>
              <a:off x="7436025" y="3989083"/>
              <a:ext cx="0" cy="1780966"/>
            </a:xfrm>
            <a:prstGeom prst="line">
              <a:avLst/>
            </a:prstGeom>
            <a:ln w="3175"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xmlns="" id="{C12FBC0A-1995-4EFE-AFE0-7644831C63C7}"/>
                </a:ext>
              </a:extLst>
            </p:cNvPr>
            <p:cNvCxnSpPr/>
            <p:nvPr/>
          </p:nvCxnSpPr>
          <p:spPr>
            <a:xfrm>
              <a:off x="9554954" y="3989083"/>
              <a:ext cx="0" cy="1780966"/>
            </a:xfrm>
            <a:prstGeom prst="line">
              <a:avLst/>
            </a:prstGeom>
            <a:ln w="3175"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xmlns="" id="{DC61FD7A-3882-48FB-BACD-9FC55EF501FE}"/>
                </a:ext>
              </a:extLst>
            </p:cNvPr>
            <p:cNvSpPr/>
            <p:nvPr/>
          </p:nvSpPr>
          <p:spPr>
            <a:xfrm>
              <a:off x="5388864" y="4199264"/>
              <a:ext cx="1926336" cy="888019"/>
            </a:xfrm>
            <a:prstGeom prst="rect">
              <a:avLst/>
            </a:prstGeom>
          </p:spPr>
          <p:txBody>
            <a:bodyPr wrap="square">
              <a:spAutoFit/>
            </a:bodyPr>
            <a:lstStyle/>
            <a:p>
              <a:pPr algn="ctr" defTabSz="1216660">
                <a:lnSpc>
                  <a:spcPct val="120000"/>
                </a:lnSpc>
                <a:spcBef>
                  <a:spcPct val="20000"/>
                </a:spcBef>
                <a:defRPr/>
              </a:pPr>
              <a:r>
                <a:rPr lang="zh-CN" altLang="en-US" sz="1200" dirty="0">
                  <a:solidFill>
                    <a:srgbClr val="2E3F55"/>
                  </a:solidFill>
                  <a:latin typeface="思源宋体 Heavy" panose="02020900000000000000" pitchFamily="18" charset="-122"/>
                  <a:ea typeface="思源宋体 Heavy" panose="02020900000000000000" pitchFamily="18" charset="-122"/>
                  <a:cs typeface="Times New Roman" panose="02020603050405020304" pitchFamily="18" charset="0"/>
                  <a:sym typeface="Calibri" panose="020F0502020204030204" pitchFamily="34" charset="0"/>
                </a:rPr>
                <a:t>单击此处可编辑内容，根据您的需要自由拉伸文本框大小</a:t>
              </a:r>
              <a:endParaRPr lang="en-US" altLang="zh-CN" sz="1200" dirty="0">
                <a:solidFill>
                  <a:srgbClr val="2E3F55"/>
                </a:solidFill>
                <a:latin typeface="思源宋体 Heavy" panose="02020900000000000000" pitchFamily="18" charset="-122"/>
                <a:ea typeface="思源宋体 Heavy" panose="02020900000000000000" pitchFamily="18" charset="-122"/>
                <a:cs typeface="Times New Roman" panose="02020603050405020304" pitchFamily="18" charset="0"/>
                <a:sym typeface="Calibri" panose="020F0502020204030204" pitchFamily="34" charset="0"/>
              </a:endParaRPr>
            </a:p>
            <a:p>
              <a:pPr algn="ctr" defTabSz="1216660">
                <a:lnSpc>
                  <a:spcPct val="120000"/>
                </a:lnSpc>
                <a:spcBef>
                  <a:spcPct val="20000"/>
                </a:spcBef>
                <a:defRPr/>
              </a:pPr>
              <a:r>
                <a:rPr lang="en-US" altLang="zh-CN" sz="1200" dirty="0">
                  <a:solidFill>
                    <a:srgbClr val="2E3F55"/>
                  </a:solidFill>
                  <a:latin typeface="思源宋体 Heavy" panose="02020900000000000000" pitchFamily="18" charset="-122"/>
                  <a:ea typeface="思源宋体 Heavy" panose="02020900000000000000" pitchFamily="18" charset="-122"/>
                  <a:cs typeface="Times New Roman" panose="02020603050405020304" pitchFamily="18" charset="0"/>
                </a:rPr>
                <a:t>……</a:t>
              </a:r>
            </a:p>
          </p:txBody>
        </p:sp>
        <p:sp>
          <p:nvSpPr>
            <p:cNvPr id="17" name="矩形 16">
              <a:extLst>
                <a:ext uri="{FF2B5EF4-FFF2-40B4-BE49-F238E27FC236}">
                  <a16:creationId xmlns:a16="http://schemas.microsoft.com/office/drawing/2014/main" xmlns="" id="{078473F3-C8D5-45BC-B2B2-4318A48EDE0F}"/>
                </a:ext>
              </a:extLst>
            </p:cNvPr>
            <p:cNvSpPr/>
            <p:nvPr/>
          </p:nvSpPr>
          <p:spPr>
            <a:xfrm>
              <a:off x="9784080" y="4199262"/>
              <a:ext cx="1926336" cy="888019"/>
            </a:xfrm>
            <a:prstGeom prst="rect">
              <a:avLst/>
            </a:prstGeom>
          </p:spPr>
          <p:txBody>
            <a:bodyPr wrap="square">
              <a:spAutoFit/>
            </a:bodyPr>
            <a:lstStyle/>
            <a:p>
              <a:pPr algn="ctr" defTabSz="1216660">
                <a:lnSpc>
                  <a:spcPct val="120000"/>
                </a:lnSpc>
                <a:spcBef>
                  <a:spcPct val="20000"/>
                </a:spcBef>
                <a:defRPr/>
              </a:pPr>
              <a:r>
                <a:rPr lang="zh-CN" altLang="en-US" sz="1200" dirty="0">
                  <a:solidFill>
                    <a:srgbClr val="2E3F55"/>
                  </a:solidFill>
                  <a:latin typeface="思源宋体 Heavy" panose="02020900000000000000" pitchFamily="18" charset="-122"/>
                  <a:ea typeface="思源宋体 Heavy" panose="02020900000000000000" pitchFamily="18" charset="-122"/>
                  <a:cs typeface="Times New Roman" panose="02020603050405020304" pitchFamily="18" charset="0"/>
                  <a:sym typeface="Calibri" panose="020F0502020204030204" pitchFamily="34" charset="0"/>
                </a:rPr>
                <a:t>单击此处可编辑内容，根据您的需要自由拉伸文本框大小</a:t>
              </a:r>
              <a:endParaRPr lang="en-US" altLang="zh-CN" sz="1200" dirty="0">
                <a:solidFill>
                  <a:srgbClr val="2E3F55"/>
                </a:solidFill>
                <a:latin typeface="思源宋体 Heavy" panose="02020900000000000000" pitchFamily="18" charset="-122"/>
                <a:ea typeface="思源宋体 Heavy" panose="02020900000000000000" pitchFamily="18" charset="-122"/>
                <a:cs typeface="Times New Roman" panose="02020603050405020304" pitchFamily="18" charset="0"/>
                <a:sym typeface="Calibri" panose="020F0502020204030204" pitchFamily="34" charset="0"/>
              </a:endParaRPr>
            </a:p>
            <a:p>
              <a:pPr algn="ctr" defTabSz="1216660">
                <a:lnSpc>
                  <a:spcPct val="120000"/>
                </a:lnSpc>
                <a:spcBef>
                  <a:spcPct val="20000"/>
                </a:spcBef>
                <a:defRPr/>
              </a:pPr>
              <a:r>
                <a:rPr lang="en-US" altLang="zh-CN" sz="1200" dirty="0">
                  <a:solidFill>
                    <a:srgbClr val="2E3F55"/>
                  </a:solidFill>
                  <a:latin typeface="思源宋体 Heavy" panose="02020900000000000000" pitchFamily="18" charset="-122"/>
                  <a:ea typeface="思源宋体 Heavy" panose="02020900000000000000" pitchFamily="18" charset="-122"/>
                  <a:cs typeface="Times New Roman" panose="02020603050405020304" pitchFamily="18" charset="0"/>
                </a:rPr>
                <a:t>……</a:t>
              </a:r>
            </a:p>
          </p:txBody>
        </p:sp>
        <p:sp>
          <p:nvSpPr>
            <p:cNvPr id="18" name="矩形 17">
              <a:extLst>
                <a:ext uri="{FF2B5EF4-FFF2-40B4-BE49-F238E27FC236}">
                  <a16:creationId xmlns:a16="http://schemas.microsoft.com/office/drawing/2014/main" xmlns="" id="{0E12DD89-4F00-4C30-9DB4-279ED410DAE4}"/>
                </a:ext>
              </a:extLst>
            </p:cNvPr>
            <p:cNvSpPr/>
            <p:nvPr/>
          </p:nvSpPr>
          <p:spPr>
            <a:xfrm>
              <a:off x="7586471" y="4199262"/>
              <a:ext cx="1926336" cy="888019"/>
            </a:xfrm>
            <a:prstGeom prst="rect">
              <a:avLst/>
            </a:prstGeom>
          </p:spPr>
          <p:txBody>
            <a:bodyPr wrap="square">
              <a:spAutoFit/>
            </a:bodyPr>
            <a:lstStyle/>
            <a:p>
              <a:pPr algn="ctr" defTabSz="1216660">
                <a:lnSpc>
                  <a:spcPct val="120000"/>
                </a:lnSpc>
                <a:spcBef>
                  <a:spcPct val="20000"/>
                </a:spcBef>
                <a:defRPr/>
              </a:pPr>
              <a:r>
                <a:rPr lang="zh-CN" altLang="en-US" sz="1200" dirty="0">
                  <a:solidFill>
                    <a:srgbClr val="2E3F55"/>
                  </a:solidFill>
                  <a:latin typeface="思源宋体 Heavy" panose="02020900000000000000" pitchFamily="18" charset="-122"/>
                  <a:ea typeface="思源宋体 Heavy" panose="02020900000000000000" pitchFamily="18" charset="-122"/>
                  <a:cs typeface="Times New Roman" panose="02020603050405020304" pitchFamily="18" charset="0"/>
                  <a:sym typeface="Calibri" panose="020F0502020204030204" pitchFamily="34" charset="0"/>
                </a:rPr>
                <a:t>单击此处可编辑内容，根据您的需要自由拉伸文本框大小</a:t>
              </a:r>
              <a:endParaRPr lang="en-US" altLang="zh-CN" sz="1200" dirty="0">
                <a:solidFill>
                  <a:srgbClr val="2E3F55"/>
                </a:solidFill>
                <a:latin typeface="思源宋体 Heavy" panose="02020900000000000000" pitchFamily="18" charset="-122"/>
                <a:ea typeface="思源宋体 Heavy" panose="02020900000000000000" pitchFamily="18" charset="-122"/>
                <a:cs typeface="Times New Roman" panose="02020603050405020304" pitchFamily="18" charset="0"/>
                <a:sym typeface="Calibri" panose="020F0502020204030204" pitchFamily="34" charset="0"/>
              </a:endParaRPr>
            </a:p>
            <a:p>
              <a:pPr algn="ctr" defTabSz="1216660">
                <a:lnSpc>
                  <a:spcPct val="120000"/>
                </a:lnSpc>
                <a:spcBef>
                  <a:spcPct val="20000"/>
                </a:spcBef>
                <a:defRPr/>
              </a:pPr>
              <a:r>
                <a:rPr lang="en-US" altLang="zh-CN" sz="1200" dirty="0">
                  <a:solidFill>
                    <a:srgbClr val="2E3F55"/>
                  </a:solidFill>
                  <a:latin typeface="思源宋体 Heavy" panose="02020900000000000000" pitchFamily="18" charset="-122"/>
                  <a:ea typeface="思源宋体 Heavy" panose="02020900000000000000" pitchFamily="18" charset="-122"/>
                  <a:cs typeface="Times New Roman" panose="02020603050405020304" pitchFamily="18" charset="0"/>
                </a:rPr>
                <a:t>……</a:t>
              </a:r>
            </a:p>
          </p:txBody>
        </p:sp>
        <p:sp>
          <p:nvSpPr>
            <p:cNvPr id="19" name="文本框 18">
              <a:extLst>
                <a:ext uri="{FF2B5EF4-FFF2-40B4-BE49-F238E27FC236}">
                  <a16:creationId xmlns:a16="http://schemas.microsoft.com/office/drawing/2014/main" xmlns="" id="{F27223FE-1AB0-4980-A56E-01036CC9F439}"/>
                </a:ext>
              </a:extLst>
            </p:cNvPr>
            <p:cNvSpPr txBox="1"/>
            <p:nvPr/>
          </p:nvSpPr>
          <p:spPr>
            <a:xfrm>
              <a:off x="7113131" y="1885753"/>
              <a:ext cx="2640219" cy="356373"/>
            </a:xfrm>
            <a:prstGeom prst="rect">
              <a:avLst/>
            </a:prstGeom>
            <a:solidFill>
              <a:srgbClr val="D0A793"/>
            </a:solidFill>
          </p:spPr>
          <p:txBody>
            <a:bodyPr wrap="none" rtlCol="0">
              <a:spAutoFit/>
            </a:bodyPr>
            <a:lstStyle/>
            <a:p>
              <a:r>
                <a:rPr lang="en-US" altLang="zh-CN" sz="20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Click to add the title</a:t>
              </a:r>
              <a:endParaRPr lang="zh-CN" altLang="en-US" sz="20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TextBox 38">
              <a:extLst>
                <a:ext uri="{FF2B5EF4-FFF2-40B4-BE49-F238E27FC236}">
                  <a16:creationId xmlns:a16="http://schemas.microsoft.com/office/drawing/2014/main" xmlns="" id="{8A0E0E48-BC50-49F9-BEFF-6B1F947C040C}"/>
                </a:ext>
              </a:extLst>
            </p:cNvPr>
            <p:cNvSpPr txBox="1"/>
            <p:nvPr/>
          </p:nvSpPr>
          <p:spPr>
            <a:xfrm>
              <a:off x="5450712" y="2322706"/>
              <a:ext cx="6194413" cy="657919"/>
            </a:xfrm>
            <a:prstGeom prst="rect">
              <a:avLst/>
            </a:prstGeom>
            <a:noFill/>
          </p:spPr>
          <p:txBody>
            <a:bodyPr wrap="square" lIns="0" tIns="0" rIns="0" bIns="0" rtlCol="0">
              <a:spAutoFit/>
            </a:bodyPr>
            <a:lstStyle/>
            <a:p>
              <a:pPr algn="ctr"/>
              <a:r>
                <a:rPr lang="en-US" sz="1600"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sym typeface="Calibri" panose="020F0502020204030204" pitchFamily="34" charset="0"/>
                </a:rPr>
                <a:t>PowerPoint offers word processing, outlining, drawing, graphing, and presentation management tools all designed to be easy to use and learn.</a:t>
              </a:r>
              <a:r>
                <a:rPr lang="en-US" altLang="zh-CN" sz="1600"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sym typeface="Calibri" panose="020F0502020204030204" pitchFamily="34" charset="0"/>
                </a:rPr>
                <a:t> </a:t>
              </a:r>
              <a:endParaRPr lang="en-US" sz="1600"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sym typeface="Calibri" panose="020F0502020204030204" pitchFamily="34" charset="0"/>
              </a:endParaRPr>
            </a:p>
          </p:txBody>
        </p:sp>
      </p:grpSp>
      <p:sp>
        <p:nvSpPr>
          <p:cNvPr id="21" name="任意多边形: 形状 20">
            <a:extLst>
              <a:ext uri="{FF2B5EF4-FFF2-40B4-BE49-F238E27FC236}">
                <a16:creationId xmlns:a16="http://schemas.microsoft.com/office/drawing/2014/main" xmlns="" id="{793EA4D2-5AA4-4E8D-9F7C-4335A0181FE2}"/>
              </a:ext>
            </a:extLst>
          </p:cNvPr>
          <p:cNvSpPr/>
          <p:nvPr/>
        </p:nvSpPr>
        <p:spPr>
          <a:xfrm flipH="1" flipV="1">
            <a:off x="8856134" y="3589866"/>
            <a:ext cx="3335866" cy="3279795"/>
          </a:xfrm>
          <a:custGeom>
            <a:avLst/>
            <a:gdLst>
              <a:gd name="connsiteX0" fmla="*/ 0 w 4052262"/>
              <a:gd name="connsiteY0" fmla="*/ 0 h 3016345"/>
              <a:gd name="connsiteX1" fmla="*/ 4052262 w 4052262"/>
              <a:gd name="connsiteY1" fmla="*/ 0 h 3016345"/>
              <a:gd name="connsiteX2" fmla="*/ 3939818 w 4052262"/>
              <a:gd name="connsiteY2" fmla="*/ 42030 h 3016345"/>
              <a:gd name="connsiteX3" fmla="*/ 2418080 w 4052262"/>
              <a:gd name="connsiteY3" fmla="*/ 762001 h 3016345"/>
              <a:gd name="connsiteX4" fmla="*/ 1503680 w 4052262"/>
              <a:gd name="connsiteY4" fmla="*/ 1899921 h 3016345"/>
              <a:gd name="connsiteX5" fmla="*/ 77467 w 4052262"/>
              <a:gd name="connsiteY5" fmla="*/ 3016345 h 3016345"/>
              <a:gd name="connsiteX6" fmla="*/ 0 w 4052262"/>
              <a:gd name="connsiteY6" fmla="*/ 3015938 h 3016345"/>
              <a:gd name="connsiteX7" fmla="*/ 0 w 4052262"/>
              <a:gd name="connsiteY7" fmla="*/ 0 h 3016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52262" h="3016345">
                <a:moveTo>
                  <a:pt x="0" y="0"/>
                </a:moveTo>
                <a:lnTo>
                  <a:pt x="4052262" y="0"/>
                </a:lnTo>
                <a:lnTo>
                  <a:pt x="3939818" y="42030"/>
                </a:lnTo>
                <a:cubicBezTo>
                  <a:pt x="3347561" y="268447"/>
                  <a:pt x="2797810" y="501651"/>
                  <a:pt x="2418080" y="762001"/>
                </a:cubicBezTo>
                <a:cubicBezTo>
                  <a:pt x="1911773" y="1109134"/>
                  <a:pt x="1930400" y="1539241"/>
                  <a:pt x="1503680" y="1899921"/>
                </a:cubicBezTo>
                <a:cubicBezTo>
                  <a:pt x="1156970" y="2192974"/>
                  <a:pt x="472665" y="2961119"/>
                  <a:pt x="77467" y="3016345"/>
                </a:cubicBezTo>
                <a:lnTo>
                  <a:pt x="0" y="3015938"/>
                </a:lnTo>
                <a:lnTo>
                  <a:pt x="0" y="0"/>
                </a:lnTo>
                <a:close/>
              </a:path>
            </a:pathLst>
          </a:cu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a:extLst>
              <a:ext uri="{FF2B5EF4-FFF2-40B4-BE49-F238E27FC236}">
                <a16:creationId xmlns:a16="http://schemas.microsoft.com/office/drawing/2014/main" xmlns="" id="{45D11707-0FDF-4BCF-9596-24392649340B}"/>
              </a:ext>
            </a:extLst>
          </p:cNvPr>
          <p:cNvGrpSpPr/>
          <p:nvPr/>
        </p:nvGrpSpPr>
        <p:grpSpPr>
          <a:xfrm>
            <a:off x="11023600" y="5571067"/>
            <a:ext cx="960149" cy="959764"/>
            <a:chOff x="318982" y="378394"/>
            <a:chExt cx="1301567" cy="1316029"/>
          </a:xfrm>
        </p:grpSpPr>
        <p:sp>
          <p:nvSpPr>
            <p:cNvPr id="23" name="椭圆 22">
              <a:extLst>
                <a:ext uri="{FF2B5EF4-FFF2-40B4-BE49-F238E27FC236}">
                  <a16:creationId xmlns:a16="http://schemas.microsoft.com/office/drawing/2014/main" xmlns="" id="{FE72C367-84B3-469F-A056-B84A868CAC14}"/>
                </a:ext>
              </a:extLst>
            </p:cNvPr>
            <p:cNvSpPr/>
            <p:nvPr/>
          </p:nvSpPr>
          <p:spPr>
            <a:xfrm>
              <a:off x="883406" y="950049"/>
              <a:ext cx="172720" cy="172720"/>
            </a:xfrm>
            <a:prstGeom prst="ellipse">
              <a:avLst/>
            </a:prstGeom>
            <a:solidFill>
              <a:srgbClr val="EFE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a:extLst>
                <a:ext uri="{FF2B5EF4-FFF2-40B4-BE49-F238E27FC236}">
                  <a16:creationId xmlns:a16="http://schemas.microsoft.com/office/drawing/2014/main" xmlns="" id="{009AE5B1-4269-4CBC-B4C4-12B5BF29D7E9}"/>
                </a:ext>
              </a:extLst>
            </p:cNvPr>
            <p:cNvPicPr>
              <a:picLocks noChangeAspect="1"/>
            </p:cNvPicPr>
            <p:nvPr/>
          </p:nvPicPr>
          <p:blipFill>
            <a:blip r:embed="rId3"/>
            <a:stretch>
              <a:fillRect/>
            </a:stretch>
          </p:blipFill>
          <p:spPr>
            <a:xfrm>
              <a:off x="318982" y="378394"/>
              <a:ext cx="1301567" cy="1316029"/>
            </a:xfrm>
            <a:prstGeom prst="rect">
              <a:avLst/>
            </a:prstGeom>
          </p:spPr>
        </p:pic>
      </p:grpSp>
    </p:spTree>
    <p:extLst>
      <p:ext uri="{BB962C8B-B14F-4D97-AF65-F5344CB8AC3E}">
        <p14:creationId xmlns:p14="http://schemas.microsoft.com/office/powerpoint/2010/main" val="3478903290"/>
      </p:ext>
    </p:extLst>
  </p:cSld>
  <p:clrMapOvr>
    <a:masterClrMapping/>
  </p:clrMapOvr>
  <mc:AlternateContent xmlns:mc="http://schemas.openxmlformats.org/markup-compatibility/2006" xmlns:p15="http://schemas.microsoft.com/office/powerpoint/2012/main">
    <mc:Choice Requires="p15">
      <p:transition spd="slow" advTm="3000">
        <p15:prstTrans prst="drap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25838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465220" y="1028701"/>
            <a:ext cx="11261559" cy="5049729"/>
            <a:chOff x="465220" y="1028701"/>
            <a:chExt cx="11261559" cy="5049729"/>
          </a:xfrm>
        </p:grpSpPr>
        <p:sp>
          <p:nvSpPr>
            <p:cNvPr id="3" name="îsḷïḋe"/>
            <p:cNvSpPr/>
            <p:nvPr/>
          </p:nvSpPr>
          <p:spPr>
            <a:xfrm>
              <a:off x="465220" y="1028701"/>
              <a:ext cx="7504029" cy="2590800"/>
            </a:xfrm>
            <a:prstGeom prst="rect">
              <a:avLst/>
            </a:prstGeom>
            <a:solidFill>
              <a:srgbClr val="D0A793"/>
            </a:solidFill>
            <a:ln>
              <a:noFill/>
            </a:ln>
            <a:effectLst>
              <a:outerShdw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latin typeface="Times New Roman" panose="02020603050405020304" pitchFamily="18" charset="0"/>
                <a:cs typeface="Times New Roman" panose="02020603050405020304" pitchFamily="18" charset="0"/>
              </a:endParaRPr>
            </a:p>
          </p:txBody>
        </p:sp>
        <p:sp>
          <p:nvSpPr>
            <p:cNvPr id="4" name="îṣļîḑe"/>
            <p:cNvSpPr/>
            <p:nvPr/>
          </p:nvSpPr>
          <p:spPr>
            <a:xfrm>
              <a:off x="7969250" y="1028701"/>
              <a:ext cx="3757529" cy="2590800"/>
            </a:xfrm>
            <a:prstGeom prst="rect">
              <a:avLst/>
            </a:prstGeom>
            <a:solidFill>
              <a:schemeClr val="bg2">
                <a:lumMod val="90000"/>
              </a:schemeClr>
            </a:solidFill>
            <a:ln w="3175">
              <a:noFill/>
              <a:prstDash val="sysDash"/>
              <a:miter lim="800000"/>
              <a:headEnd/>
              <a:tailEnd/>
            </a:ln>
            <a:effectLst>
              <a:outerShdw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latin typeface="Times New Roman" panose="02020603050405020304" pitchFamily="18" charset="0"/>
                <a:cs typeface="Times New Roman" panose="02020603050405020304" pitchFamily="18" charset="0"/>
              </a:endParaRPr>
            </a:p>
          </p:txBody>
        </p:sp>
        <p:grpSp>
          <p:nvGrpSpPr>
            <p:cNvPr id="5" name="ísḷîḓê"/>
            <p:cNvGrpSpPr/>
            <p:nvPr/>
          </p:nvGrpSpPr>
          <p:grpSpPr>
            <a:xfrm>
              <a:off x="916681" y="3943134"/>
              <a:ext cx="2865638" cy="1002684"/>
              <a:chOff x="673100" y="3943134"/>
              <a:chExt cx="2865638" cy="1002684"/>
            </a:xfrm>
          </p:grpSpPr>
          <p:sp>
            <p:nvSpPr>
              <p:cNvPr id="15" name="ïšḻïďè">
                <a:extLst>
                  <a:ext uri="{FF2B5EF4-FFF2-40B4-BE49-F238E27FC236}">
                    <a16:creationId xmlns:a14="http://schemas.microsoft.com/office/drawing/2010/main" xmlns:p14="http://schemas.microsoft.com/office/powerpoint/2010/main" xmlns:a16="http://schemas.microsoft.com/office/drawing/2014/main" xmlns:lc="http://schemas.openxmlformats.org/drawingml/2006/lockedCanvas" xmlns="" id="{BAF77048-6151-4B25-B98F-2C92E82F4B6F}"/>
                  </a:ext>
                </a:extLst>
              </p:cNvPr>
              <p:cNvSpPr txBox="1"/>
              <p:nvPr/>
            </p:nvSpPr>
            <p:spPr bwMode="auto">
              <a:xfrm>
                <a:off x="673100" y="3943134"/>
                <a:ext cx="2865638" cy="54888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en-US" altLang="zh-CN" b="1" dirty="0">
                    <a:latin typeface="Times New Roman" panose="02020603050405020304" pitchFamily="18" charset="0"/>
                    <a:cs typeface="Times New Roman" panose="02020603050405020304" pitchFamily="18" charset="0"/>
                  </a:rPr>
                  <a:t>Text here</a:t>
                </a:r>
              </a:p>
            </p:txBody>
          </p:sp>
          <p:sp>
            <p:nvSpPr>
              <p:cNvPr id="16" name="íśḻiḍê">
                <a:extLst>
                  <a:ext uri="{FF2B5EF4-FFF2-40B4-BE49-F238E27FC236}">
                    <a16:creationId xmlns:a14="http://schemas.microsoft.com/office/drawing/2010/main" xmlns:p14="http://schemas.microsoft.com/office/powerpoint/2010/main" xmlns:a16="http://schemas.microsoft.com/office/drawing/2014/main" xmlns:lc="http://schemas.openxmlformats.org/drawingml/2006/lockedCanvas" xmlns="" id="{F46901F0-781A-45B8-8479-866DBDE17DE0}"/>
                  </a:ext>
                </a:extLst>
              </p:cNvPr>
              <p:cNvSpPr txBox="1"/>
              <p:nvPr/>
            </p:nvSpPr>
            <p:spPr>
              <a:xfrm>
                <a:off x="673100" y="4530575"/>
                <a:ext cx="2865638" cy="415243"/>
              </a:xfrm>
              <a:prstGeom prst="rect">
                <a:avLst/>
              </a:prstGeom>
            </p:spPr>
            <p:txBody>
              <a:bodyPr wrap="square" lIns="91440" tIns="45720" rIns="91440" bIns="45720" rtlCol="0" anchor="ctr" anchorCtr="0">
                <a:normAutofit/>
              </a:bodyPr>
              <a:lstStyle>
                <a:defPPr>
                  <a:defRPr lang="zh-CN"/>
                </a:defPPr>
                <a:lvl1pPr algn="ctr">
                  <a:defRPr sz="1600">
                    <a:solidFill>
                      <a:schemeClr val="accent1"/>
                    </a:solidFill>
                  </a:defRPr>
                </a:lvl1pPr>
              </a:lstStyle>
              <a:p>
                <a:r>
                  <a:rPr lang="en-US" altLang="zh-CN" sz="2000" b="1" dirty="0">
                    <a:solidFill>
                      <a:srgbClr val="AE6339"/>
                    </a:solidFill>
                    <a:latin typeface="Times New Roman" panose="02020603050405020304" pitchFamily="18" charset="0"/>
                    <a:cs typeface="Times New Roman" panose="02020603050405020304" pitchFamily="18" charset="0"/>
                  </a:rPr>
                  <a:t>... </a:t>
                </a:r>
                <a:r>
                  <a:rPr lang="zh-CN" altLang="en-US" sz="2000" b="1" dirty="0">
                    <a:solidFill>
                      <a:srgbClr val="AE6339"/>
                    </a:solidFill>
                    <a:latin typeface="Times New Roman" panose="02020603050405020304" pitchFamily="18" charset="0"/>
                    <a:cs typeface="Times New Roman" panose="02020603050405020304" pitchFamily="18" charset="0"/>
                  </a:rPr>
                  <a:t>￥ </a:t>
                </a:r>
                <a:r>
                  <a:rPr lang="en-US" altLang="zh-CN" sz="2000" b="1" dirty="0">
                    <a:solidFill>
                      <a:srgbClr val="AE6339"/>
                    </a:solidFill>
                    <a:latin typeface="Times New Roman" panose="02020603050405020304" pitchFamily="18" charset="0"/>
                    <a:cs typeface="Times New Roman" panose="02020603050405020304" pitchFamily="18" charset="0"/>
                  </a:rPr>
                  <a:t>| 20 %</a:t>
                </a:r>
              </a:p>
            </p:txBody>
          </p:sp>
        </p:grpSp>
        <p:grpSp>
          <p:nvGrpSpPr>
            <p:cNvPr id="6" name="işľïḋè"/>
            <p:cNvGrpSpPr/>
            <p:nvPr/>
          </p:nvGrpSpPr>
          <p:grpSpPr>
            <a:xfrm>
              <a:off x="4663181" y="3943134"/>
              <a:ext cx="2865638" cy="1002684"/>
              <a:chOff x="673100" y="3943134"/>
              <a:chExt cx="2865638" cy="1002684"/>
            </a:xfrm>
          </p:grpSpPr>
          <p:sp>
            <p:nvSpPr>
              <p:cNvPr id="13" name="îṩ1idè">
                <a:extLst>
                  <a:ext uri="{FF2B5EF4-FFF2-40B4-BE49-F238E27FC236}">
                    <a16:creationId xmlns:a14="http://schemas.microsoft.com/office/drawing/2010/main" xmlns:p14="http://schemas.microsoft.com/office/powerpoint/2010/main" xmlns:a16="http://schemas.microsoft.com/office/drawing/2014/main" xmlns:lc="http://schemas.openxmlformats.org/drawingml/2006/lockedCanvas" xmlns="" id="{BAF77048-6151-4B25-B98F-2C92E82F4B6F}"/>
                  </a:ext>
                </a:extLst>
              </p:cNvPr>
              <p:cNvSpPr txBox="1"/>
              <p:nvPr/>
            </p:nvSpPr>
            <p:spPr bwMode="auto">
              <a:xfrm>
                <a:off x="673100" y="3943134"/>
                <a:ext cx="2865638" cy="54888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en-US" altLang="zh-CN" b="1" dirty="0">
                    <a:latin typeface="Times New Roman" panose="02020603050405020304" pitchFamily="18" charset="0"/>
                    <a:cs typeface="Times New Roman" panose="02020603050405020304" pitchFamily="18" charset="0"/>
                  </a:rPr>
                  <a:t>Text here</a:t>
                </a:r>
              </a:p>
            </p:txBody>
          </p:sp>
          <p:sp>
            <p:nvSpPr>
              <p:cNvPr id="14" name="îśḻíḓe">
                <a:extLst>
                  <a:ext uri="{FF2B5EF4-FFF2-40B4-BE49-F238E27FC236}">
                    <a16:creationId xmlns:a14="http://schemas.microsoft.com/office/drawing/2010/main" xmlns:p14="http://schemas.microsoft.com/office/powerpoint/2010/main" xmlns:a16="http://schemas.microsoft.com/office/drawing/2014/main" xmlns:lc="http://schemas.openxmlformats.org/drawingml/2006/lockedCanvas" xmlns="" id="{F46901F0-781A-45B8-8479-866DBDE17DE0}"/>
                  </a:ext>
                </a:extLst>
              </p:cNvPr>
              <p:cNvSpPr txBox="1"/>
              <p:nvPr/>
            </p:nvSpPr>
            <p:spPr>
              <a:xfrm>
                <a:off x="673100" y="4530575"/>
                <a:ext cx="2865638" cy="415243"/>
              </a:xfrm>
              <a:prstGeom prst="rect">
                <a:avLst/>
              </a:prstGeom>
            </p:spPr>
            <p:txBody>
              <a:bodyPr wrap="square" lIns="91440" tIns="45720" rIns="91440" bIns="45720" rtlCol="0" anchor="ctr" anchorCtr="0">
                <a:normAutofit/>
              </a:bodyPr>
              <a:lstStyle>
                <a:defPPr>
                  <a:defRPr lang="zh-CN"/>
                </a:defPPr>
                <a:lvl1pPr algn="ctr">
                  <a:defRPr sz="1600">
                    <a:solidFill>
                      <a:schemeClr val="accent1"/>
                    </a:solidFill>
                  </a:defRPr>
                </a:lvl1pPr>
              </a:lstStyle>
              <a:p>
                <a:r>
                  <a:rPr lang="en-US" altLang="zh-CN" sz="2000" b="1" dirty="0">
                    <a:solidFill>
                      <a:srgbClr val="AE6339"/>
                    </a:solidFill>
                    <a:latin typeface="Times New Roman" panose="02020603050405020304" pitchFamily="18" charset="0"/>
                    <a:cs typeface="Times New Roman" panose="02020603050405020304" pitchFamily="18" charset="0"/>
                  </a:rPr>
                  <a:t>... </a:t>
                </a:r>
                <a:r>
                  <a:rPr lang="zh-CN" altLang="en-US" sz="2000" b="1" dirty="0">
                    <a:solidFill>
                      <a:srgbClr val="AE6339"/>
                    </a:solidFill>
                    <a:latin typeface="Times New Roman" panose="02020603050405020304" pitchFamily="18" charset="0"/>
                    <a:cs typeface="Times New Roman" panose="02020603050405020304" pitchFamily="18" charset="0"/>
                  </a:rPr>
                  <a:t>￥ </a:t>
                </a:r>
                <a:r>
                  <a:rPr lang="en-US" altLang="zh-CN" sz="2000" b="1" dirty="0">
                    <a:solidFill>
                      <a:srgbClr val="AE6339"/>
                    </a:solidFill>
                    <a:latin typeface="Times New Roman" panose="02020603050405020304" pitchFamily="18" charset="0"/>
                    <a:cs typeface="Times New Roman" panose="02020603050405020304" pitchFamily="18" charset="0"/>
                  </a:rPr>
                  <a:t>| 55 %</a:t>
                </a:r>
              </a:p>
            </p:txBody>
          </p:sp>
        </p:grpSp>
        <p:grpSp>
          <p:nvGrpSpPr>
            <p:cNvPr id="7" name="íṧḻîdê"/>
            <p:cNvGrpSpPr/>
            <p:nvPr/>
          </p:nvGrpSpPr>
          <p:grpSpPr>
            <a:xfrm>
              <a:off x="8409681" y="3943134"/>
              <a:ext cx="2865638" cy="1002684"/>
              <a:chOff x="673100" y="3943134"/>
              <a:chExt cx="2865638" cy="1002684"/>
            </a:xfrm>
          </p:grpSpPr>
          <p:sp>
            <p:nvSpPr>
              <p:cNvPr id="11" name="ïSľîḑè">
                <a:extLst>
                  <a:ext uri="{FF2B5EF4-FFF2-40B4-BE49-F238E27FC236}">
                    <a16:creationId xmlns:a14="http://schemas.microsoft.com/office/drawing/2010/main" xmlns:p14="http://schemas.microsoft.com/office/powerpoint/2010/main" xmlns:a16="http://schemas.microsoft.com/office/drawing/2014/main" xmlns:lc="http://schemas.openxmlformats.org/drawingml/2006/lockedCanvas" xmlns="" id="{BAF77048-6151-4B25-B98F-2C92E82F4B6F}"/>
                  </a:ext>
                </a:extLst>
              </p:cNvPr>
              <p:cNvSpPr txBox="1"/>
              <p:nvPr/>
            </p:nvSpPr>
            <p:spPr bwMode="auto">
              <a:xfrm>
                <a:off x="673100" y="3943134"/>
                <a:ext cx="2865638" cy="54888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en-US" altLang="zh-CN" b="1" dirty="0">
                    <a:latin typeface="Times New Roman" panose="02020603050405020304" pitchFamily="18" charset="0"/>
                    <a:cs typeface="Times New Roman" panose="02020603050405020304" pitchFamily="18" charset="0"/>
                  </a:rPr>
                  <a:t>Text here</a:t>
                </a:r>
              </a:p>
            </p:txBody>
          </p:sp>
          <p:sp>
            <p:nvSpPr>
              <p:cNvPr id="12" name="iślîde">
                <a:extLst>
                  <a:ext uri="{FF2B5EF4-FFF2-40B4-BE49-F238E27FC236}">
                    <a16:creationId xmlns:a14="http://schemas.microsoft.com/office/drawing/2010/main" xmlns:p14="http://schemas.microsoft.com/office/powerpoint/2010/main" xmlns:a16="http://schemas.microsoft.com/office/drawing/2014/main" xmlns:lc="http://schemas.openxmlformats.org/drawingml/2006/lockedCanvas" xmlns="" id="{F46901F0-781A-45B8-8479-866DBDE17DE0}"/>
                  </a:ext>
                </a:extLst>
              </p:cNvPr>
              <p:cNvSpPr txBox="1"/>
              <p:nvPr/>
            </p:nvSpPr>
            <p:spPr>
              <a:xfrm>
                <a:off x="673100" y="4530575"/>
                <a:ext cx="2865638" cy="415243"/>
              </a:xfrm>
              <a:prstGeom prst="rect">
                <a:avLst/>
              </a:prstGeom>
            </p:spPr>
            <p:txBody>
              <a:bodyPr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2000" b="1" dirty="0">
                    <a:solidFill>
                      <a:srgbClr val="AE6339"/>
                    </a:solidFill>
                    <a:latin typeface="Times New Roman" panose="02020603050405020304" pitchFamily="18" charset="0"/>
                    <a:cs typeface="Times New Roman" panose="02020603050405020304" pitchFamily="18" charset="0"/>
                  </a:rPr>
                  <a:t>... </a:t>
                </a:r>
                <a:r>
                  <a:rPr lang="zh-CN" altLang="en-US" sz="2000" b="1" dirty="0">
                    <a:solidFill>
                      <a:srgbClr val="AE6339"/>
                    </a:solidFill>
                    <a:latin typeface="Times New Roman" panose="02020603050405020304" pitchFamily="18" charset="0"/>
                    <a:cs typeface="Times New Roman" panose="02020603050405020304" pitchFamily="18" charset="0"/>
                  </a:rPr>
                  <a:t>￥ </a:t>
                </a:r>
                <a:r>
                  <a:rPr lang="en-US" altLang="zh-CN" sz="2000" b="1" dirty="0">
                    <a:solidFill>
                      <a:srgbClr val="AE6339"/>
                    </a:solidFill>
                    <a:latin typeface="Times New Roman" panose="02020603050405020304" pitchFamily="18" charset="0"/>
                    <a:cs typeface="Times New Roman" panose="02020603050405020304" pitchFamily="18" charset="0"/>
                  </a:rPr>
                  <a:t>| 96 %</a:t>
                </a:r>
              </a:p>
            </p:txBody>
          </p:sp>
        </p:grpSp>
        <p:cxnSp>
          <p:nvCxnSpPr>
            <p:cNvPr id="8" name="直接连接符 7"/>
            <p:cNvCxnSpPr/>
            <p:nvPr/>
          </p:nvCxnSpPr>
          <p:spPr>
            <a:xfrm>
              <a:off x="4222750" y="4011505"/>
              <a:ext cx="0" cy="2066925"/>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969250" y="4011505"/>
              <a:ext cx="0" cy="2066925"/>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0" name="išḷîďé">
              <a:extLst>
                <a:ext uri="{FF2B5EF4-FFF2-40B4-BE49-F238E27FC236}">
                  <a16:creationId xmlns:a14="http://schemas.microsoft.com/office/drawing/2010/main" xmlns:p14="http://schemas.microsoft.com/office/powerpoint/2010/main" xmlns:a16="http://schemas.microsoft.com/office/drawing/2014/main" xmlns:lc="http://schemas.openxmlformats.org/drawingml/2006/lockedCanvas" xmlns="" id="{F71784BE-1591-4F48-BDD6-1D22D409CF79}"/>
                </a:ext>
              </a:extLst>
            </p:cNvPr>
            <p:cNvSpPr txBox="1"/>
            <p:nvPr/>
          </p:nvSpPr>
          <p:spPr>
            <a:xfrm>
              <a:off x="1177031" y="1600580"/>
              <a:ext cx="4918969" cy="1447042"/>
            </a:xfrm>
            <a:prstGeom prst="rect">
              <a:avLst/>
            </a:prstGeom>
            <a:noFill/>
            <a:ln>
              <a:noFill/>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buSzPct val="25000"/>
              </a:pPr>
              <a:r>
                <a:rPr lang="en-US" sz="2800" b="1" dirty="0" smtClean="0">
                  <a:solidFill>
                    <a:schemeClr val="bg1"/>
                  </a:solidFill>
                  <a:latin typeface="Times New Roman" panose="02020603050405020304" pitchFamily="18" charset="0"/>
                  <a:cs typeface="Times New Roman" panose="02020603050405020304" pitchFamily="18" charset="0"/>
                </a:rPr>
                <a:t>C</a:t>
              </a:r>
              <a:r>
                <a:rPr lang="en-US" altLang="zh-CN" sz="2800" b="1" dirty="0" smtClean="0">
                  <a:solidFill>
                    <a:schemeClr val="bg1"/>
                  </a:solidFill>
                  <a:latin typeface="Times New Roman" panose="02020603050405020304" pitchFamily="18" charset="0"/>
                  <a:cs typeface="Times New Roman" panose="02020603050405020304" pitchFamily="18" charset="0"/>
                </a:rPr>
                <a:t>lick to add the content, click to add the content</a:t>
              </a:r>
              <a:endParaRPr lang="en-US" sz="2800" b="1" dirty="0">
                <a:solidFill>
                  <a:schemeClr val="bg1"/>
                </a:solidFill>
                <a:latin typeface="Times New Roman" panose="02020603050405020304" pitchFamily="18" charset="0"/>
                <a:cs typeface="Times New Roman" panose="02020603050405020304" pitchFamily="18" charset="0"/>
              </a:endParaRPr>
            </a:p>
          </p:txBody>
        </p:sp>
      </p:grpSp>
      <p:sp>
        <p:nvSpPr>
          <p:cNvPr id="17" name="TextBox 13"/>
          <p:cNvSpPr txBox="1"/>
          <p:nvPr/>
        </p:nvSpPr>
        <p:spPr>
          <a:xfrm>
            <a:off x="1244353" y="5009992"/>
            <a:ext cx="2333999" cy="1034129"/>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smtClean="0">
                <a:solidFill>
                  <a:schemeClr val="tx1">
                    <a:lumMod val="95000"/>
                    <a:lumOff val="5000"/>
                  </a:schemeClr>
                </a:solidFill>
                <a:latin typeface="思源宋体 Heavy" panose="02020900000000000000" pitchFamily="18" charset="-122"/>
                <a:ea typeface="思源宋体 Heavy" panose="02020900000000000000" pitchFamily="18" charset="-122"/>
                <a:cs typeface="Times New Roman" panose="02020603050405020304" pitchFamily="18" charset="0"/>
                <a:sym typeface="Calibri" panose="020F0502020204030204" pitchFamily="34" charset="0"/>
              </a:rPr>
              <a:t>点击输入标题</a:t>
            </a:r>
            <a:endParaRPr lang="en-US" altLang="zh-CN" sz="1600" b="1" dirty="0" smtClean="0">
              <a:solidFill>
                <a:schemeClr val="tx1">
                  <a:lumMod val="95000"/>
                  <a:lumOff val="5000"/>
                </a:schemeClr>
              </a:solidFill>
              <a:latin typeface="思源宋体 Heavy" panose="02020900000000000000" pitchFamily="18" charset="-122"/>
              <a:ea typeface="思源宋体 Heavy" panose="02020900000000000000" pitchFamily="18" charset="-122"/>
              <a:cs typeface="Times New Roman" panose="02020603050405020304" pitchFamily="18" charset="0"/>
              <a:sym typeface="Calibri" panose="020F0502020204030204" pitchFamily="34" charset="0"/>
            </a:endParaRPr>
          </a:p>
          <a:p>
            <a:pPr algn="ctr" defTabSz="1216660">
              <a:lnSpc>
                <a:spcPct val="120000"/>
              </a:lnSpc>
              <a:spcBef>
                <a:spcPct val="20000"/>
              </a:spcBef>
              <a:defRPr/>
            </a:pPr>
            <a:r>
              <a:rPr lang="zh-CN" altLang="en-US" sz="1200" dirty="0" smtClean="0">
                <a:solidFill>
                  <a:schemeClr val="tx1">
                    <a:lumMod val="95000"/>
                    <a:lumOff val="5000"/>
                  </a:schemeClr>
                </a:solidFill>
                <a:latin typeface="思源宋体 Heavy" panose="02020900000000000000" pitchFamily="18" charset="-122"/>
                <a:ea typeface="思源宋体 Heavy" panose="02020900000000000000" pitchFamily="18" charset="-122"/>
                <a:cs typeface="Times New Roman" panose="02020603050405020304" pitchFamily="18" charset="0"/>
                <a:sym typeface="Calibri" panose="020F0502020204030204" pitchFamily="34" charset="0"/>
              </a:rPr>
              <a:t>单击</a:t>
            </a:r>
            <a:r>
              <a:rPr lang="zh-CN" altLang="en-US" sz="1200" dirty="0">
                <a:solidFill>
                  <a:schemeClr val="tx1">
                    <a:lumMod val="95000"/>
                    <a:lumOff val="5000"/>
                  </a:schemeClr>
                </a:solidFill>
                <a:latin typeface="思源宋体 Heavy" panose="02020900000000000000" pitchFamily="18" charset="-122"/>
                <a:ea typeface="思源宋体 Heavy" panose="02020900000000000000" pitchFamily="18" charset="-122"/>
                <a:cs typeface="Times New Roman" panose="02020603050405020304" pitchFamily="18" charset="0"/>
                <a:sym typeface="Calibri" panose="020F0502020204030204" pitchFamily="34" charset="0"/>
              </a:rPr>
              <a:t>此处可编辑内容，根据您的需要自由拉伸文本框</a:t>
            </a:r>
            <a:r>
              <a:rPr lang="zh-CN" altLang="en-US" sz="1200" dirty="0" smtClean="0">
                <a:solidFill>
                  <a:schemeClr val="tx1">
                    <a:lumMod val="95000"/>
                    <a:lumOff val="5000"/>
                  </a:schemeClr>
                </a:solidFill>
                <a:latin typeface="思源宋体 Heavy" panose="02020900000000000000" pitchFamily="18" charset="-122"/>
                <a:ea typeface="思源宋体 Heavy" panose="02020900000000000000" pitchFamily="18" charset="-122"/>
                <a:cs typeface="Times New Roman" panose="02020603050405020304" pitchFamily="18" charset="0"/>
                <a:sym typeface="Calibri" panose="020F0502020204030204" pitchFamily="34" charset="0"/>
              </a:rPr>
              <a:t>大小</a:t>
            </a:r>
            <a:endParaRPr lang="en-US" altLang="zh-CN" sz="1200" dirty="0" smtClean="0">
              <a:solidFill>
                <a:schemeClr val="tx1">
                  <a:lumMod val="95000"/>
                  <a:lumOff val="5000"/>
                </a:schemeClr>
              </a:solidFill>
              <a:latin typeface="思源宋体 Heavy" panose="02020900000000000000" pitchFamily="18" charset="-122"/>
              <a:ea typeface="思源宋体 Heavy" panose="02020900000000000000" pitchFamily="18" charset="-122"/>
              <a:cs typeface="Times New Roman" panose="02020603050405020304" pitchFamily="18" charset="0"/>
              <a:sym typeface="Calibri" panose="020F0502020204030204" pitchFamily="34" charset="0"/>
            </a:endParaRPr>
          </a:p>
          <a:p>
            <a:pPr algn="ctr" defTabSz="1216660">
              <a:lnSpc>
                <a:spcPct val="120000"/>
              </a:lnSpc>
              <a:spcBef>
                <a:spcPct val="20000"/>
              </a:spcBef>
              <a:defRPr/>
            </a:pPr>
            <a:r>
              <a:rPr lang="en-US" altLang="zh-CN" sz="1200" dirty="0" smtClean="0">
                <a:latin typeface="思源宋体 Heavy" panose="02020900000000000000" pitchFamily="18" charset="-122"/>
                <a:ea typeface="思源宋体 Heavy" panose="02020900000000000000" pitchFamily="18" charset="-122"/>
                <a:cs typeface="Times New Roman" panose="02020603050405020304" pitchFamily="18" charset="0"/>
              </a:rPr>
              <a:t>……</a:t>
            </a:r>
            <a:endParaRPr lang="en-US" altLang="zh-CN" sz="1200" dirty="0">
              <a:latin typeface="思源宋体 Heavy" panose="02020900000000000000" pitchFamily="18" charset="-122"/>
              <a:ea typeface="思源宋体 Heavy" panose="02020900000000000000" pitchFamily="18" charset="-122"/>
              <a:cs typeface="Times New Roman" panose="02020603050405020304" pitchFamily="18" charset="0"/>
            </a:endParaRPr>
          </a:p>
        </p:txBody>
      </p:sp>
      <p:sp>
        <p:nvSpPr>
          <p:cNvPr id="18" name="TextBox 13"/>
          <p:cNvSpPr txBox="1"/>
          <p:nvPr/>
        </p:nvSpPr>
        <p:spPr>
          <a:xfrm>
            <a:off x="8760721" y="4955128"/>
            <a:ext cx="2333999" cy="1034129"/>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smtClean="0">
                <a:solidFill>
                  <a:schemeClr val="tx1">
                    <a:lumMod val="95000"/>
                    <a:lumOff val="5000"/>
                  </a:schemeClr>
                </a:solidFill>
                <a:latin typeface="思源宋体 Heavy" panose="02020900000000000000" pitchFamily="18" charset="-122"/>
                <a:ea typeface="思源宋体 Heavy" panose="02020900000000000000" pitchFamily="18" charset="-122"/>
                <a:cs typeface="Times New Roman" panose="02020603050405020304" pitchFamily="18" charset="0"/>
                <a:sym typeface="Calibri" panose="020F0502020204030204" pitchFamily="34" charset="0"/>
              </a:rPr>
              <a:t>点击输入标题</a:t>
            </a:r>
            <a:endParaRPr lang="en-US" altLang="zh-CN" sz="1600" b="1" dirty="0" smtClean="0">
              <a:solidFill>
                <a:schemeClr val="tx1">
                  <a:lumMod val="95000"/>
                  <a:lumOff val="5000"/>
                </a:schemeClr>
              </a:solidFill>
              <a:latin typeface="思源宋体 Heavy" panose="02020900000000000000" pitchFamily="18" charset="-122"/>
              <a:ea typeface="思源宋体 Heavy" panose="02020900000000000000" pitchFamily="18" charset="-122"/>
              <a:cs typeface="Times New Roman" panose="02020603050405020304" pitchFamily="18" charset="0"/>
              <a:sym typeface="Calibri" panose="020F0502020204030204" pitchFamily="34" charset="0"/>
            </a:endParaRPr>
          </a:p>
          <a:p>
            <a:pPr algn="ctr" defTabSz="1216660">
              <a:lnSpc>
                <a:spcPct val="120000"/>
              </a:lnSpc>
              <a:spcBef>
                <a:spcPct val="20000"/>
              </a:spcBef>
              <a:defRPr/>
            </a:pPr>
            <a:r>
              <a:rPr lang="zh-CN" altLang="en-US" sz="1200" dirty="0" smtClean="0">
                <a:solidFill>
                  <a:schemeClr val="tx1">
                    <a:lumMod val="95000"/>
                    <a:lumOff val="5000"/>
                  </a:schemeClr>
                </a:solidFill>
                <a:latin typeface="思源宋体 Heavy" panose="02020900000000000000" pitchFamily="18" charset="-122"/>
                <a:ea typeface="思源宋体 Heavy" panose="02020900000000000000" pitchFamily="18" charset="-122"/>
                <a:cs typeface="Times New Roman" panose="02020603050405020304" pitchFamily="18" charset="0"/>
                <a:sym typeface="Calibri" panose="020F0502020204030204" pitchFamily="34" charset="0"/>
              </a:rPr>
              <a:t>单击</a:t>
            </a:r>
            <a:r>
              <a:rPr lang="zh-CN" altLang="en-US" sz="1200" dirty="0">
                <a:solidFill>
                  <a:schemeClr val="tx1">
                    <a:lumMod val="95000"/>
                    <a:lumOff val="5000"/>
                  </a:schemeClr>
                </a:solidFill>
                <a:latin typeface="思源宋体 Heavy" panose="02020900000000000000" pitchFamily="18" charset="-122"/>
                <a:ea typeface="思源宋体 Heavy" panose="02020900000000000000" pitchFamily="18" charset="-122"/>
                <a:cs typeface="Times New Roman" panose="02020603050405020304" pitchFamily="18" charset="0"/>
                <a:sym typeface="Calibri" panose="020F0502020204030204" pitchFamily="34" charset="0"/>
              </a:rPr>
              <a:t>此处可编辑内容，根据您的需要自由拉伸文本框</a:t>
            </a:r>
            <a:r>
              <a:rPr lang="zh-CN" altLang="en-US" sz="1200" dirty="0" smtClean="0">
                <a:solidFill>
                  <a:schemeClr val="tx1">
                    <a:lumMod val="95000"/>
                    <a:lumOff val="5000"/>
                  </a:schemeClr>
                </a:solidFill>
                <a:latin typeface="思源宋体 Heavy" panose="02020900000000000000" pitchFamily="18" charset="-122"/>
                <a:ea typeface="思源宋体 Heavy" panose="02020900000000000000" pitchFamily="18" charset="-122"/>
                <a:cs typeface="Times New Roman" panose="02020603050405020304" pitchFamily="18" charset="0"/>
                <a:sym typeface="Calibri" panose="020F0502020204030204" pitchFamily="34" charset="0"/>
              </a:rPr>
              <a:t>大小</a:t>
            </a:r>
            <a:endParaRPr lang="en-US" altLang="zh-CN" sz="1200" dirty="0" smtClean="0">
              <a:solidFill>
                <a:schemeClr val="tx1">
                  <a:lumMod val="95000"/>
                  <a:lumOff val="5000"/>
                </a:schemeClr>
              </a:solidFill>
              <a:latin typeface="思源宋体 Heavy" panose="02020900000000000000" pitchFamily="18" charset="-122"/>
              <a:ea typeface="思源宋体 Heavy" panose="02020900000000000000" pitchFamily="18" charset="-122"/>
              <a:cs typeface="Times New Roman" panose="02020603050405020304" pitchFamily="18" charset="0"/>
              <a:sym typeface="Calibri" panose="020F0502020204030204" pitchFamily="34" charset="0"/>
            </a:endParaRPr>
          </a:p>
          <a:p>
            <a:pPr algn="ctr" defTabSz="1216660">
              <a:lnSpc>
                <a:spcPct val="120000"/>
              </a:lnSpc>
              <a:spcBef>
                <a:spcPct val="20000"/>
              </a:spcBef>
              <a:defRPr/>
            </a:pPr>
            <a:r>
              <a:rPr lang="en-US" altLang="zh-CN" sz="1200" dirty="0" smtClean="0">
                <a:latin typeface="思源宋体 Heavy" panose="02020900000000000000" pitchFamily="18" charset="-122"/>
                <a:ea typeface="思源宋体 Heavy" panose="02020900000000000000" pitchFamily="18" charset="-122"/>
                <a:cs typeface="Times New Roman" panose="02020603050405020304" pitchFamily="18" charset="0"/>
              </a:rPr>
              <a:t>……</a:t>
            </a:r>
            <a:endParaRPr lang="en-US" altLang="zh-CN" sz="1200" dirty="0">
              <a:latin typeface="思源宋体 Heavy" panose="02020900000000000000" pitchFamily="18" charset="-122"/>
              <a:ea typeface="思源宋体 Heavy" panose="02020900000000000000" pitchFamily="18" charset="-122"/>
              <a:cs typeface="Times New Roman" panose="02020603050405020304" pitchFamily="18" charset="0"/>
            </a:endParaRPr>
          </a:p>
        </p:txBody>
      </p:sp>
      <p:sp>
        <p:nvSpPr>
          <p:cNvPr id="19" name="TextBox 13"/>
          <p:cNvSpPr txBox="1"/>
          <p:nvPr/>
        </p:nvSpPr>
        <p:spPr>
          <a:xfrm>
            <a:off x="4929000" y="4906360"/>
            <a:ext cx="2333999" cy="1034129"/>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smtClean="0">
                <a:solidFill>
                  <a:schemeClr val="tx1">
                    <a:lumMod val="95000"/>
                    <a:lumOff val="5000"/>
                  </a:schemeClr>
                </a:solidFill>
                <a:latin typeface="思源宋体 Heavy" panose="02020900000000000000" pitchFamily="18" charset="-122"/>
                <a:ea typeface="思源宋体 Heavy" panose="02020900000000000000" pitchFamily="18" charset="-122"/>
                <a:cs typeface="Times New Roman" panose="02020603050405020304" pitchFamily="18" charset="0"/>
                <a:sym typeface="Calibri" panose="020F0502020204030204" pitchFamily="34" charset="0"/>
              </a:rPr>
              <a:t>点击输入标题</a:t>
            </a:r>
            <a:endParaRPr lang="en-US" altLang="zh-CN" sz="1600" b="1" dirty="0" smtClean="0">
              <a:solidFill>
                <a:schemeClr val="tx1">
                  <a:lumMod val="95000"/>
                  <a:lumOff val="5000"/>
                </a:schemeClr>
              </a:solidFill>
              <a:latin typeface="思源宋体 Heavy" panose="02020900000000000000" pitchFamily="18" charset="-122"/>
              <a:ea typeface="思源宋体 Heavy" panose="02020900000000000000" pitchFamily="18" charset="-122"/>
              <a:cs typeface="Times New Roman" panose="02020603050405020304" pitchFamily="18" charset="0"/>
              <a:sym typeface="Calibri" panose="020F0502020204030204" pitchFamily="34" charset="0"/>
            </a:endParaRPr>
          </a:p>
          <a:p>
            <a:pPr algn="ctr" defTabSz="1216660">
              <a:lnSpc>
                <a:spcPct val="120000"/>
              </a:lnSpc>
              <a:spcBef>
                <a:spcPct val="20000"/>
              </a:spcBef>
              <a:defRPr/>
            </a:pPr>
            <a:r>
              <a:rPr lang="zh-CN" altLang="en-US" sz="1200" dirty="0" smtClean="0">
                <a:solidFill>
                  <a:schemeClr val="tx1">
                    <a:lumMod val="95000"/>
                    <a:lumOff val="5000"/>
                  </a:schemeClr>
                </a:solidFill>
                <a:latin typeface="思源宋体 Heavy" panose="02020900000000000000" pitchFamily="18" charset="-122"/>
                <a:ea typeface="思源宋体 Heavy" panose="02020900000000000000" pitchFamily="18" charset="-122"/>
                <a:cs typeface="Times New Roman" panose="02020603050405020304" pitchFamily="18" charset="0"/>
                <a:sym typeface="Calibri" panose="020F0502020204030204" pitchFamily="34" charset="0"/>
              </a:rPr>
              <a:t>单击</a:t>
            </a:r>
            <a:r>
              <a:rPr lang="zh-CN" altLang="en-US" sz="1200" dirty="0">
                <a:solidFill>
                  <a:schemeClr val="tx1">
                    <a:lumMod val="95000"/>
                    <a:lumOff val="5000"/>
                  </a:schemeClr>
                </a:solidFill>
                <a:latin typeface="思源宋体 Heavy" panose="02020900000000000000" pitchFamily="18" charset="-122"/>
                <a:ea typeface="思源宋体 Heavy" panose="02020900000000000000" pitchFamily="18" charset="-122"/>
                <a:cs typeface="Times New Roman" panose="02020603050405020304" pitchFamily="18" charset="0"/>
                <a:sym typeface="Calibri" panose="020F0502020204030204" pitchFamily="34" charset="0"/>
              </a:rPr>
              <a:t>此处可编辑内容，根据您的需要自由拉伸文本框</a:t>
            </a:r>
            <a:r>
              <a:rPr lang="zh-CN" altLang="en-US" sz="1200" dirty="0" smtClean="0">
                <a:solidFill>
                  <a:schemeClr val="tx1">
                    <a:lumMod val="95000"/>
                    <a:lumOff val="5000"/>
                  </a:schemeClr>
                </a:solidFill>
                <a:latin typeface="思源宋体 Heavy" panose="02020900000000000000" pitchFamily="18" charset="-122"/>
                <a:ea typeface="思源宋体 Heavy" panose="02020900000000000000" pitchFamily="18" charset="-122"/>
                <a:cs typeface="Times New Roman" panose="02020603050405020304" pitchFamily="18" charset="0"/>
                <a:sym typeface="Calibri" panose="020F0502020204030204" pitchFamily="34" charset="0"/>
              </a:rPr>
              <a:t>大小</a:t>
            </a:r>
            <a:endParaRPr lang="en-US" altLang="zh-CN" sz="1200" dirty="0" smtClean="0">
              <a:solidFill>
                <a:schemeClr val="tx1">
                  <a:lumMod val="95000"/>
                  <a:lumOff val="5000"/>
                </a:schemeClr>
              </a:solidFill>
              <a:latin typeface="思源宋体 Heavy" panose="02020900000000000000" pitchFamily="18" charset="-122"/>
              <a:ea typeface="思源宋体 Heavy" panose="02020900000000000000" pitchFamily="18" charset="-122"/>
              <a:cs typeface="Times New Roman" panose="02020603050405020304" pitchFamily="18" charset="0"/>
              <a:sym typeface="Calibri" panose="020F0502020204030204" pitchFamily="34" charset="0"/>
            </a:endParaRPr>
          </a:p>
          <a:p>
            <a:pPr algn="ctr" defTabSz="1216660">
              <a:lnSpc>
                <a:spcPct val="120000"/>
              </a:lnSpc>
              <a:spcBef>
                <a:spcPct val="20000"/>
              </a:spcBef>
              <a:defRPr/>
            </a:pPr>
            <a:r>
              <a:rPr lang="en-US" altLang="zh-CN" sz="1200" dirty="0" smtClean="0">
                <a:latin typeface="思源宋体 Heavy" panose="02020900000000000000" pitchFamily="18" charset="-122"/>
                <a:ea typeface="思源宋体 Heavy" panose="02020900000000000000" pitchFamily="18" charset="-122"/>
                <a:cs typeface="Times New Roman" panose="02020603050405020304" pitchFamily="18" charset="0"/>
              </a:rPr>
              <a:t>……</a:t>
            </a:r>
            <a:endParaRPr lang="en-US" altLang="zh-CN" sz="1200" dirty="0">
              <a:latin typeface="思源宋体 Heavy" panose="02020900000000000000" pitchFamily="18" charset="-122"/>
              <a:ea typeface="思源宋体 Heavy" panose="02020900000000000000" pitchFamily="18" charset="-122"/>
              <a:cs typeface="Times New Roman" panose="02020603050405020304" pitchFamily="18" charset="0"/>
            </a:endParaRPr>
          </a:p>
        </p:txBody>
      </p:sp>
      <p:sp>
        <p:nvSpPr>
          <p:cNvPr id="20" name="Freeform 178"/>
          <p:cNvSpPr>
            <a:spLocks noEditPoints="1"/>
          </p:cNvSpPr>
          <p:nvPr/>
        </p:nvSpPr>
        <p:spPr bwMode="auto">
          <a:xfrm>
            <a:off x="9204983" y="1755648"/>
            <a:ext cx="1664341" cy="1253523"/>
          </a:xfrm>
          <a:custGeom>
            <a:avLst/>
            <a:gdLst/>
            <a:ahLst/>
            <a:cxnLst>
              <a:cxn ang="0">
                <a:pos x="158" y="119"/>
              </a:cxn>
              <a:cxn ang="0">
                <a:pos x="0" y="119"/>
              </a:cxn>
              <a:cxn ang="0">
                <a:pos x="0" y="0"/>
              </a:cxn>
              <a:cxn ang="0">
                <a:pos x="9" y="0"/>
              </a:cxn>
              <a:cxn ang="0">
                <a:pos x="9" y="108"/>
              </a:cxn>
              <a:cxn ang="0">
                <a:pos x="158" y="108"/>
              </a:cxn>
              <a:cxn ang="0">
                <a:pos x="158" y="119"/>
              </a:cxn>
              <a:cxn ang="0">
                <a:pos x="50" y="99"/>
              </a:cxn>
              <a:cxn ang="0">
                <a:pos x="29" y="99"/>
              </a:cxn>
              <a:cxn ang="0">
                <a:pos x="29" y="60"/>
              </a:cxn>
              <a:cxn ang="0">
                <a:pos x="50" y="60"/>
              </a:cxn>
              <a:cxn ang="0">
                <a:pos x="50" y="99"/>
              </a:cxn>
              <a:cxn ang="0">
                <a:pos x="78" y="99"/>
              </a:cxn>
              <a:cxn ang="0">
                <a:pos x="59" y="99"/>
              </a:cxn>
              <a:cxn ang="0">
                <a:pos x="59" y="19"/>
              </a:cxn>
              <a:cxn ang="0">
                <a:pos x="78" y="19"/>
              </a:cxn>
              <a:cxn ang="0">
                <a:pos x="78" y="99"/>
              </a:cxn>
              <a:cxn ang="0">
                <a:pos x="109" y="99"/>
              </a:cxn>
              <a:cxn ang="0">
                <a:pos x="89" y="99"/>
              </a:cxn>
              <a:cxn ang="0">
                <a:pos x="89" y="39"/>
              </a:cxn>
              <a:cxn ang="0">
                <a:pos x="109" y="39"/>
              </a:cxn>
              <a:cxn ang="0">
                <a:pos x="109" y="99"/>
              </a:cxn>
              <a:cxn ang="0">
                <a:pos x="139" y="99"/>
              </a:cxn>
              <a:cxn ang="0">
                <a:pos x="119" y="99"/>
              </a:cxn>
              <a:cxn ang="0">
                <a:pos x="119" y="11"/>
              </a:cxn>
              <a:cxn ang="0">
                <a:pos x="139" y="11"/>
              </a:cxn>
              <a:cxn ang="0">
                <a:pos x="139" y="99"/>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rgbClr val="D0A793"/>
          </a:solidFill>
          <a:ln w="9525">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a:solidFill>
                <a:srgbClr val="AE3637"/>
              </a:solidFill>
              <a:latin typeface="等线" panose="020F0502020204030204"/>
              <a:ea typeface="+mn-ea"/>
            </a:endParaRPr>
          </a:p>
        </p:txBody>
      </p:sp>
      <p:grpSp>
        <p:nvGrpSpPr>
          <p:cNvPr id="21" name="组合 20">
            <a:extLst>
              <a:ext uri="{FF2B5EF4-FFF2-40B4-BE49-F238E27FC236}">
                <a16:creationId xmlns:a16="http://schemas.microsoft.com/office/drawing/2014/main" xmlns="" id="{FF61EFE7-9347-4C54-9188-A69B03278C21}"/>
              </a:ext>
            </a:extLst>
          </p:cNvPr>
          <p:cNvGrpSpPr/>
          <p:nvPr/>
        </p:nvGrpSpPr>
        <p:grpSpPr>
          <a:xfrm>
            <a:off x="182880" y="99919"/>
            <a:ext cx="3050526" cy="461665"/>
            <a:chOff x="182880" y="99919"/>
            <a:chExt cx="3050526" cy="461665"/>
          </a:xfrm>
        </p:grpSpPr>
        <p:sp>
          <p:nvSpPr>
            <p:cNvPr id="22" name="文本框 21">
              <a:extLst>
                <a:ext uri="{FF2B5EF4-FFF2-40B4-BE49-F238E27FC236}">
                  <a16:creationId xmlns:a16="http://schemas.microsoft.com/office/drawing/2014/main" xmlns="" id="{89525525-D76C-41BA-9E86-29D4CCC41CA1}"/>
                </a:ext>
              </a:extLst>
            </p:cNvPr>
            <p:cNvSpPr txBox="1"/>
            <p:nvPr/>
          </p:nvSpPr>
          <p:spPr>
            <a:xfrm>
              <a:off x="357400" y="99919"/>
              <a:ext cx="2876006" cy="461665"/>
            </a:xfrm>
            <a:prstGeom prst="rect">
              <a:avLst/>
            </a:prstGeom>
            <a:noFill/>
          </p:spPr>
          <p:txBody>
            <a:bodyPr wrap="square" rtlCol="0">
              <a:spAutoFit/>
            </a:bodyPr>
            <a:lstStyle/>
            <a:p>
              <a:r>
                <a:rPr lang="en-US" altLang="zh-CN" sz="2400" b="1" i="1" dirty="0">
                  <a:solidFill>
                    <a:srgbClr val="2E3F55"/>
                  </a:solidFill>
                  <a:latin typeface="Times New Roman" panose="02020603050405020304" pitchFamily="18" charset="0"/>
                  <a:cs typeface="Times New Roman" panose="02020603050405020304" pitchFamily="18" charset="0"/>
                </a:rPr>
                <a:t>Click to add the title</a:t>
              </a:r>
              <a:endParaRPr lang="zh-CN" altLang="en-US" sz="2400" b="1" i="1" dirty="0">
                <a:solidFill>
                  <a:srgbClr val="2E3F55"/>
                </a:solidFill>
                <a:latin typeface="Times New Roman" panose="02020603050405020304" pitchFamily="18" charset="0"/>
                <a:cs typeface="Times New Roman" panose="02020603050405020304" pitchFamily="18" charset="0"/>
              </a:endParaRPr>
            </a:p>
          </p:txBody>
        </p:sp>
        <p:sp>
          <p:nvSpPr>
            <p:cNvPr id="23" name="椭圆 22">
              <a:extLst>
                <a:ext uri="{FF2B5EF4-FFF2-40B4-BE49-F238E27FC236}">
                  <a16:creationId xmlns:a16="http://schemas.microsoft.com/office/drawing/2014/main" xmlns="" id="{145A2482-9997-4DD4-B639-D44A1F733E08}"/>
                </a:ext>
              </a:extLst>
            </p:cNvPr>
            <p:cNvSpPr/>
            <p:nvPr/>
          </p:nvSpPr>
          <p:spPr>
            <a:xfrm>
              <a:off x="182880" y="243492"/>
              <a:ext cx="174520" cy="174520"/>
            </a:xfrm>
            <a:prstGeom prst="ellipse">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958597471"/>
      </p:ext>
    </p:extLst>
  </p:cSld>
  <p:clrMapOvr>
    <a:masterClrMapping/>
  </p:clrMapOvr>
  <mc:AlternateContent xmlns:mc="http://schemas.openxmlformats.org/markup-compatibility/2006" xmlns:p15="http://schemas.microsoft.com/office/powerpoint/2012/main">
    <mc:Choice Requires="p15">
      <p:transition spd="slow" advTm="3000">
        <p15:prstTrans prst="drap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0-#ppt_w/2"/>
                                          </p:val>
                                        </p:tav>
                                        <p:tav tm="100000">
                                          <p:val>
                                            <p:strVal val="#ppt_x"/>
                                          </p:val>
                                        </p:tav>
                                      </p:tavLst>
                                    </p:anim>
                                    <p:anim calcmode="lin" valueType="num">
                                      <p:cBhvr additive="base">
                                        <p:cTn id="16" dur="500" fill="hold"/>
                                        <p:tgtEl>
                                          <p:spTgt spid="18"/>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0-#ppt_w/2"/>
                                          </p:val>
                                        </p:tav>
                                        <p:tav tm="100000">
                                          <p:val>
                                            <p:strVal val="#ppt_x"/>
                                          </p:val>
                                        </p:tav>
                                      </p:tavLst>
                                    </p:anim>
                                    <p:anim calcmode="lin" valueType="num">
                                      <p:cBhvr additive="base">
                                        <p:cTn id="20" dur="500" fill="hold"/>
                                        <p:tgtEl>
                                          <p:spTgt spid="19"/>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fill="hold"/>
                                        <p:tgtEl>
                                          <p:spTgt spid="20"/>
                                        </p:tgtEl>
                                        <p:attrNameLst>
                                          <p:attrName>ppt_x</p:attrName>
                                        </p:attrNameLst>
                                      </p:cBhvr>
                                      <p:tavLst>
                                        <p:tav tm="0">
                                          <p:val>
                                            <p:strVal val="0-#ppt_w/2"/>
                                          </p:val>
                                        </p:tav>
                                        <p:tav tm="100000">
                                          <p:val>
                                            <p:strVal val="#ppt_x"/>
                                          </p:val>
                                        </p:tav>
                                      </p:tavLst>
                                    </p:anim>
                                    <p:anim calcmode="lin" valueType="num">
                                      <p:cBhvr additive="base">
                                        <p:cTn id="24"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1C4DE0AA-5ADF-4267-A8D8-3A812B80386D}"/>
              </a:ext>
            </a:extLst>
          </p:cNvPr>
          <p:cNvSpPr/>
          <p:nvPr/>
        </p:nvSpPr>
        <p:spPr>
          <a:xfrm>
            <a:off x="2178" y="2665557"/>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a:extLst>
              <a:ext uri="{FF2B5EF4-FFF2-40B4-BE49-F238E27FC236}">
                <a16:creationId xmlns:a16="http://schemas.microsoft.com/office/drawing/2014/main" xmlns="" id="{299A558C-509E-4EBB-B79A-3F4B7E24CBA6}"/>
              </a:ext>
            </a:extLst>
          </p:cNvPr>
          <p:cNvCxnSpPr>
            <a:cxnSpLocks/>
          </p:cNvCxnSpPr>
          <p:nvPr/>
        </p:nvCxnSpPr>
        <p:spPr>
          <a:xfrm>
            <a:off x="191590" y="3444238"/>
            <a:ext cx="1357447" cy="0"/>
          </a:xfrm>
          <a:prstGeom prst="line">
            <a:avLst/>
          </a:prstGeom>
          <a:ln w="28575">
            <a:solidFill>
              <a:srgbClr val="2E3F55"/>
            </a:solidFill>
            <a:prstDash val="lgDashDotDot"/>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xmlns="" id="{EBAF4008-6B8C-4628-AD1E-770278D56DB8}"/>
              </a:ext>
            </a:extLst>
          </p:cNvPr>
          <p:cNvSpPr/>
          <p:nvPr/>
        </p:nvSpPr>
        <p:spPr>
          <a:xfrm>
            <a:off x="12000410" y="2665557"/>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a:extLst>
              <a:ext uri="{FF2B5EF4-FFF2-40B4-BE49-F238E27FC236}">
                <a16:creationId xmlns:a16="http://schemas.microsoft.com/office/drawing/2014/main" xmlns="" id="{CD34E10A-DCF6-4D27-A239-A839848EE226}"/>
              </a:ext>
            </a:extLst>
          </p:cNvPr>
          <p:cNvCxnSpPr>
            <a:cxnSpLocks/>
          </p:cNvCxnSpPr>
          <p:nvPr/>
        </p:nvCxnSpPr>
        <p:spPr>
          <a:xfrm>
            <a:off x="10832375" y="3444238"/>
            <a:ext cx="1357447" cy="0"/>
          </a:xfrm>
          <a:prstGeom prst="line">
            <a:avLst/>
          </a:prstGeom>
          <a:ln w="28575">
            <a:solidFill>
              <a:srgbClr val="2E3F55"/>
            </a:solidFill>
            <a:prstDash val="lgDashDotDot"/>
          </a:ln>
        </p:spPr>
        <p:style>
          <a:lnRef idx="1">
            <a:schemeClr val="accent1"/>
          </a:lnRef>
          <a:fillRef idx="0">
            <a:schemeClr val="accent1"/>
          </a:fillRef>
          <a:effectRef idx="0">
            <a:schemeClr val="accent1"/>
          </a:effectRef>
          <a:fontRef idx="minor">
            <a:schemeClr val="tx1"/>
          </a:fontRef>
        </p:style>
      </p:cxnSp>
      <p:grpSp>
        <p:nvGrpSpPr>
          <p:cNvPr id="2" name="组合 1">
            <a:extLst>
              <a:ext uri="{FF2B5EF4-FFF2-40B4-BE49-F238E27FC236}">
                <a16:creationId xmlns:a16="http://schemas.microsoft.com/office/drawing/2014/main" xmlns="" id="{AD9E351C-F991-401A-976B-9FAC18AAACFD}"/>
              </a:ext>
            </a:extLst>
          </p:cNvPr>
          <p:cNvGrpSpPr/>
          <p:nvPr/>
        </p:nvGrpSpPr>
        <p:grpSpPr>
          <a:xfrm>
            <a:off x="3431177" y="627017"/>
            <a:ext cx="5207726" cy="4943937"/>
            <a:chOff x="3431177" y="627017"/>
            <a:chExt cx="5207726" cy="4943937"/>
          </a:xfrm>
        </p:grpSpPr>
        <p:sp>
          <p:nvSpPr>
            <p:cNvPr id="17" name="椭圆 16">
              <a:extLst>
                <a:ext uri="{FF2B5EF4-FFF2-40B4-BE49-F238E27FC236}">
                  <a16:creationId xmlns:a16="http://schemas.microsoft.com/office/drawing/2014/main" xmlns="" id="{7F34BDA9-5A12-47BD-83A5-21F15A58D806}"/>
                </a:ext>
              </a:extLst>
            </p:cNvPr>
            <p:cNvSpPr/>
            <p:nvPr/>
          </p:nvSpPr>
          <p:spPr>
            <a:xfrm>
              <a:off x="4007031" y="1287045"/>
              <a:ext cx="4177938" cy="4283909"/>
            </a:xfrm>
            <a:prstGeom prst="ellipse">
              <a:avLst/>
            </a:prstGeom>
            <a:noFill/>
            <a:ln w="38100">
              <a:gradFill>
                <a:gsLst>
                  <a:gs pos="100000">
                    <a:srgbClr val="AE6339"/>
                  </a:gs>
                  <a:gs pos="65000">
                    <a:srgbClr val="EFE6DD"/>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8" name="矩形 17">
              <a:extLst>
                <a:ext uri="{FF2B5EF4-FFF2-40B4-BE49-F238E27FC236}">
                  <a16:creationId xmlns:a16="http://schemas.microsoft.com/office/drawing/2014/main" xmlns="" id="{4D6DF907-ED6B-40B1-AD6E-36163B1A427E}"/>
                </a:ext>
              </a:extLst>
            </p:cNvPr>
            <p:cNvSpPr/>
            <p:nvPr/>
          </p:nvSpPr>
          <p:spPr>
            <a:xfrm>
              <a:off x="3431177" y="627017"/>
              <a:ext cx="5207726" cy="28019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a:extLst>
                <a:ext uri="{FF2B5EF4-FFF2-40B4-BE49-F238E27FC236}">
                  <a16:creationId xmlns:a16="http://schemas.microsoft.com/office/drawing/2014/main" xmlns="" id="{6DA6F851-195E-4925-B116-1F2AA67B5AD2}"/>
                </a:ext>
              </a:extLst>
            </p:cNvPr>
            <p:cNvGrpSpPr/>
            <p:nvPr/>
          </p:nvGrpSpPr>
          <p:grpSpPr>
            <a:xfrm>
              <a:off x="4489269" y="1775320"/>
              <a:ext cx="3213463" cy="3307361"/>
              <a:chOff x="4489269" y="1775320"/>
              <a:chExt cx="3213463" cy="3307361"/>
            </a:xfrm>
          </p:grpSpPr>
          <p:sp>
            <p:nvSpPr>
              <p:cNvPr id="5" name="文本框 4">
                <a:extLst>
                  <a:ext uri="{FF2B5EF4-FFF2-40B4-BE49-F238E27FC236}">
                    <a16:creationId xmlns:a16="http://schemas.microsoft.com/office/drawing/2014/main" xmlns="" id="{AF1FE809-A5E6-409E-913E-E07E631B8591}"/>
                  </a:ext>
                </a:extLst>
              </p:cNvPr>
              <p:cNvSpPr txBox="1"/>
              <p:nvPr/>
            </p:nvSpPr>
            <p:spPr>
              <a:xfrm>
                <a:off x="4489269" y="1775320"/>
                <a:ext cx="3213463" cy="3307361"/>
              </a:xfrm>
              <a:prstGeom prst="rect">
                <a:avLst/>
              </a:prstGeom>
              <a:noFill/>
            </p:spPr>
            <p:txBody>
              <a:bodyPr wrap="square" rtlCol="0">
                <a:prstTxWarp prst="textCircle">
                  <a:avLst/>
                </a:prstTxWarp>
                <a:spAutoFit/>
              </a:bodyPr>
              <a:lstStyle/>
              <a:p>
                <a:r>
                  <a:rPr lang="en-US" altLang="zh-CN" sz="4400" b="1" dirty="0">
                    <a:solidFill>
                      <a:srgbClr val="AE6339"/>
                    </a:solidFill>
                    <a:latin typeface="Times New Roman" panose="02020603050405020304" pitchFamily="18" charset="0"/>
                    <a:cs typeface="Times New Roman" panose="02020603050405020304" pitchFamily="18" charset="0"/>
                  </a:rPr>
                  <a:t>GRADUATION  DEFENSE  TEMPLATE</a:t>
                </a:r>
                <a:endParaRPr lang="zh-CN" altLang="en-US" sz="4400" b="1" dirty="0">
                  <a:solidFill>
                    <a:srgbClr val="AE6339"/>
                  </a:solidFill>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xmlns="" id="{C19B4200-C4BF-4AD0-9F97-41A63DA525F3}"/>
                  </a:ext>
                </a:extLst>
              </p:cNvPr>
              <p:cNvSpPr txBox="1"/>
              <p:nvPr/>
            </p:nvSpPr>
            <p:spPr>
              <a:xfrm>
                <a:off x="4693919" y="2859613"/>
                <a:ext cx="2804161" cy="1138773"/>
              </a:xfrm>
              <a:prstGeom prst="rect">
                <a:avLst/>
              </a:prstGeom>
              <a:noFill/>
            </p:spPr>
            <p:txBody>
              <a:bodyPr wrap="square" rtlCol="0">
                <a:spAutoFit/>
              </a:bodyPr>
              <a:lstStyle/>
              <a:p>
                <a:pPr algn="ctr"/>
                <a:r>
                  <a:rPr lang="en-US" altLang="zh-CN" sz="3200" b="1" dirty="0">
                    <a:solidFill>
                      <a:srgbClr val="AE6339"/>
                    </a:solidFill>
                    <a:latin typeface="Times New Roman" panose="02020603050405020304" pitchFamily="18" charset="0"/>
                    <a:cs typeface="Times New Roman" panose="02020603050405020304" pitchFamily="18" charset="0"/>
                  </a:rPr>
                  <a:t>Part 02</a:t>
                </a:r>
              </a:p>
              <a:p>
                <a:pPr algn="ctr"/>
                <a:r>
                  <a:rPr lang="zh-CN" altLang="en-US" sz="3600" b="1" dirty="0">
                    <a:solidFill>
                      <a:srgbClr val="AE6339"/>
                    </a:solidFill>
                    <a:latin typeface="思源宋体 Heavy" panose="02020900000000000000" pitchFamily="18" charset="-122"/>
                    <a:ea typeface="思源宋体 Heavy" panose="02020900000000000000" pitchFamily="18" charset="-122"/>
                  </a:rPr>
                  <a:t>研究方案</a:t>
                </a:r>
              </a:p>
            </p:txBody>
          </p:sp>
        </p:grpSp>
      </p:grpSp>
      <p:sp>
        <p:nvSpPr>
          <p:cNvPr id="20" name="矩形 19">
            <a:extLst>
              <a:ext uri="{FF2B5EF4-FFF2-40B4-BE49-F238E27FC236}">
                <a16:creationId xmlns:a16="http://schemas.microsoft.com/office/drawing/2014/main" xmlns="" id="{53EB36FD-89B3-4CCA-A9E1-F78F03EC5654}"/>
              </a:ext>
            </a:extLst>
          </p:cNvPr>
          <p:cNvSpPr/>
          <p:nvPr/>
        </p:nvSpPr>
        <p:spPr>
          <a:xfrm rot="5400000">
            <a:off x="6001293" y="5999852"/>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xmlns="" id="{7E86C6FF-F1AF-40AD-9FAD-EB8EE50CDE05}"/>
              </a:ext>
            </a:extLst>
          </p:cNvPr>
          <p:cNvSpPr/>
          <p:nvPr/>
        </p:nvSpPr>
        <p:spPr>
          <a:xfrm rot="5400000">
            <a:off x="5940334" y="-677622"/>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19746421"/>
      </p:ext>
    </p:extLst>
  </p:cSld>
  <p:clrMapOvr>
    <a:masterClrMapping/>
  </p:clrMapOvr>
  <mc:AlternateContent xmlns:mc="http://schemas.openxmlformats.org/markup-compatibility/2006" xmlns:p15="http://schemas.microsoft.com/office/powerpoint/2012/main">
    <mc:Choice Requires="p15">
      <p:transition spd="slow" advTm="3000">
        <p15:prstTrans prst="drap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xmlns="" id="{FF61EFE7-9347-4C54-9188-A69B03278C21}"/>
              </a:ext>
            </a:extLst>
          </p:cNvPr>
          <p:cNvGrpSpPr/>
          <p:nvPr/>
        </p:nvGrpSpPr>
        <p:grpSpPr>
          <a:xfrm>
            <a:off x="182880" y="99919"/>
            <a:ext cx="3050526" cy="461665"/>
            <a:chOff x="182880" y="99919"/>
            <a:chExt cx="3050526" cy="461665"/>
          </a:xfrm>
        </p:grpSpPr>
        <p:sp>
          <p:nvSpPr>
            <p:cNvPr id="10" name="文本框 9">
              <a:extLst>
                <a:ext uri="{FF2B5EF4-FFF2-40B4-BE49-F238E27FC236}">
                  <a16:creationId xmlns:a16="http://schemas.microsoft.com/office/drawing/2014/main" xmlns="" id="{89525525-D76C-41BA-9E86-29D4CCC41CA1}"/>
                </a:ext>
              </a:extLst>
            </p:cNvPr>
            <p:cNvSpPr txBox="1"/>
            <p:nvPr/>
          </p:nvSpPr>
          <p:spPr>
            <a:xfrm>
              <a:off x="357400" y="99919"/>
              <a:ext cx="2876006" cy="461665"/>
            </a:xfrm>
            <a:prstGeom prst="rect">
              <a:avLst/>
            </a:prstGeom>
            <a:noFill/>
          </p:spPr>
          <p:txBody>
            <a:bodyPr wrap="square" rtlCol="0">
              <a:spAutoFit/>
            </a:bodyPr>
            <a:lstStyle/>
            <a:p>
              <a:r>
                <a:rPr lang="en-US" altLang="zh-CN" sz="2400" b="1" i="1" dirty="0">
                  <a:solidFill>
                    <a:srgbClr val="2E3F55"/>
                  </a:solidFill>
                  <a:latin typeface="Times New Roman" panose="02020603050405020304" pitchFamily="18" charset="0"/>
                  <a:cs typeface="Times New Roman" panose="02020603050405020304" pitchFamily="18" charset="0"/>
                </a:rPr>
                <a:t>Click to add the title</a:t>
              </a:r>
              <a:endParaRPr lang="zh-CN" altLang="en-US" sz="2400" b="1" i="1" dirty="0">
                <a:solidFill>
                  <a:srgbClr val="2E3F55"/>
                </a:solidFill>
                <a:latin typeface="Times New Roman" panose="02020603050405020304" pitchFamily="18" charset="0"/>
                <a:cs typeface="Times New Roman" panose="02020603050405020304" pitchFamily="18" charset="0"/>
              </a:endParaRPr>
            </a:p>
          </p:txBody>
        </p:sp>
        <p:sp>
          <p:nvSpPr>
            <p:cNvPr id="2" name="椭圆 1">
              <a:extLst>
                <a:ext uri="{FF2B5EF4-FFF2-40B4-BE49-F238E27FC236}">
                  <a16:creationId xmlns:a16="http://schemas.microsoft.com/office/drawing/2014/main" xmlns="" id="{145A2482-9997-4DD4-B639-D44A1F733E08}"/>
                </a:ext>
              </a:extLst>
            </p:cNvPr>
            <p:cNvSpPr/>
            <p:nvPr/>
          </p:nvSpPr>
          <p:spPr>
            <a:xfrm>
              <a:off x="182880" y="243492"/>
              <a:ext cx="174520" cy="174520"/>
            </a:xfrm>
            <a:prstGeom prst="ellipse">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24802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xmlns="" id="{521D9EAA-6422-4283-A448-5F34863A643D}"/>
              </a:ext>
            </a:extLst>
          </p:cNvPr>
          <p:cNvGrpSpPr>
            <a:grpSpLocks noChangeAspect="1"/>
          </p:cNvGrpSpPr>
          <p:nvPr>
            <p:custDataLst>
              <p:tags r:id="rId1"/>
            </p:custDataLst>
          </p:nvPr>
        </p:nvGrpSpPr>
        <p:grpSpPr>
          <a:xfrm>
            <a:off x="665315" y="3010813"/>
            <a:ext cx="10845800" cy="3119945"/>
            <a:chOff x="673100" y="3026855"/>
            <a:chExt cx="10845800" cy="3119945"/>
          </a:xfrm>
        </p:grpSpPr>
        <p:grpSp>
          <p:nvGrpSpPr>
            <p:cNvPr id="7" name="ï$ḷiďè">
              <a:extLst>
                <a:ext uri="{FF2B5EF4-FFF2-40B4-BE49-F238E27FC236}">
                  <a16:creationId xmlns:a16="http://schemas.microsoft.com/office/drawing/2014/main" xmlns="" id="{3DFD817C-9AB8-4144-BD75-9BFB6DC314BF}"/>
                </a:ext>
              </a:extLst>
            </p:cNvPr>
            <p:cNvGrpSpPr/>
            <p:nvPr/>
          </p:nvGrpSpPr>
          <p:grpSpPr>
            <a:xfrm>
              <a:off x="3503348" y="3026855"/>
              <a:ext cx="2355056" cy="1559242"/>
              <a:chOff x="3503348" y="3026855"/>
              <a:chExt cx="2355056" cy="1559242"/>
            </a:xfrm>
          </p:grpSpPr>
          <p:sp>
            <p:nvSpPr>
              <p:cNvPr id="30" name="í$ḻíďé">
                <a:extLst>
                  <a:ext uri="{FF2B5EF4-FFF2-40B4-BE49-F238E27FC236}">
                    <a16:creationId xmlns:a16="http://schemas.microsoft.com/office/drawing/2014/main" xmlns="" id="{4D8D3AE4-233A-4491-8724-E667C34E3A5F}"/>
                  </a:ext>
                </a:extLst>
              </p:cNvPr>
              <p:cNvSpPr txBox="1"/>
              <p:nvPr/>
            </p:nvSpPr>
            <p:spPr bwMode="auto">
              <a:xfrm>
                <a:off x="3503348" y="4196524"/>
                <a:ext cx="2355056" cy="38957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en-US" altLang="zh-CN" sz="1400" i="1" dirty="0">
                    <a:solidFill>
                      <a:srgbClr val="AE6339"/>
                    </a:solidFill>
                    <a:latin typeface="思源宋体 Heavy" panose="02020900000000000000" pitchFamily="18" charset="-122"/>
                    <a:ea typeface="思源宋体 Heavy" panose="02020900000000000000" pitchFamily="18" charset="-122"/>
                  </a:rPr>
                  <a:t>Text here</a:t>
                </a:r>
              </a:p>
            </p:txBody>
          </p:sp>
          <p:grpSp>
            <p:nvGrpSpPr>
              <p:cNvPr id="31" name="i$ḷíḍé">
                <a:extLst>
                  <a:ext uri="{FF2B5EF4-FFF2-40B4-BE49-F238E27FC236}">
                    <a16:creationId xmlns:a16="http://schemas.microsoft.com/office/drawing/2014/main" xmlns="" id="{0C5D1806-14F1-4C56-A1F6-5B433B6E6418}"/>
                  </a:ext>
                </a:extLst>
              </p:cNvPr>
              <p:cNvGrpSpPr/>
              <p:nvPr/>
            </p:nvGrpSpPr>
            <p:grpSpPr>
              <a:xfrm>
                <a:off x="4187681" y="3026855"/>
                <a:ext cx="986391" cy="994889"/>
                <a:chOff x="4187681" y="3026855"/>
                <a:chExt cx="986391" cy="994889"/>
              </a:xfrm>
            </p:grpSpPr>
            <p:sp>
              <p:nvSpPr>
                <p:cNvPr id="32" name="îṣḷiḓê">
                  <a:extLst>
                    <a:ext uri="{FF2B5EF4-FFF2-40B4-BE49-F238E27FC236}">
                      <a16:creationId xmlns:a16="http://schemas.microsoft.com/office/drawing/2014/main" xmlns="" id="{C62C8190-3B21-4E83-A90F-17E67F688A2D}"/>
                    </a:ext>
                  </a:extLst>
                </p:cNvPr>
                <p:cNvSpPr/>
                <p:nvPr/>
              </p:nvSpPr>
              <p:spPr>
                <a:xfrm>
                  <a:off x="4187681" y="3197280"/>
                  <a:ext cx="824464" cy="824464"/>
                </a:xfrm>
                <a:prstGeom prst="rect">
                  <a:avLst/>
                </a:prstGeom>
                <a:solidFill>
                  <a:srgbClr val="D0A793"/>
                </a:solidFill>
                <a:ln w="3175">
                  <a:noFill/>
                  <a:prstDash val="solid"/>
                  <a:round/>
                  <a:headEnd/>
                  <a:tailEnd/>
                </a:ln>
                <a:effectLst>
                  <a:reflection blurRad="6350" stA="20000" endPos="38000" dist="381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b="1" i="1">
                    <a:solidFill>
                      <a:srgbClr val="AE6339"/>
                    </a:solidFill>
                    <a:latin typeface="思源宋体 Heavy" panose="02020900000000000000" pitchFamily="18" charset="-122"/>
                    <a:ea typeface="思源宋体 Heavy" panose="02020900000000000000" pitchFamily="18" charset="-122"/>
                  </a:endParaRPr>
                </a:p>
              </p:txBody>
            </p:sp>
            <p:sp>
              <p:nvSpPr>
                <p:cNvPr id="33" name="í$ḻiḋe">
                  <a:extLst>
                    <a:ext uri="{FF2B5EF4-FFF2-40B4-BE49-F238E27FC236}">
                      <a16:creationId xmlns:a16="http://schemas.microsoft.com/office/drawing/2014/main" xmlns="" id="{18D201EF-4531-4170-8460-9CB42B072C0D}"/>
                    </a:ext>
                  </a:extLst>
                </p:cNvPr>
                <p:cNvSpPr/>
                <p:nvPr/>
              </p:nvSpPr>
              <p:spPr>
                <a:xfrm>
                  <a:off x="4425115" y="3451583"/>
                  <a:ext cx="349596" cy="315858"/>
                </a:xfrm>
                <a:custGeom>
                  <a:avLst/>
                  <a:gdLst>
                    <a:gd name="connsiteX0" fmla="*/ 462909 w 607639"/>
                    <a:gd name="connsiteY0" fmla="*/ 418947 h 548999"/>
                    <a:gd name="connsiteX1" fmla="*/ 607639 w 607639"/>
                    <a:gd name="connsiteY1" fmla="*/ 418947 h 548999"/>
                    <a:gd name="connsiteX2" fmla="*/ 607639 w 607639"/>
                    <a:gd name="connsiteY2" fmla="*/ 548999 h 548999"/>
                    <a:gd name="connsiteX3" fmla="*/ 462909 w 607639"/>
                    <a:gd name="connsiteY3" fmla="*/ 548999 h 548999"/>
                    <a:gd name="connsiteX4" fmla="*/ 231525 w 607639"/>
                    <a:gd name="connsiteY4" fmla="*/ 418947 h 548999"/>
                    <a:gd name="connsiteX5" fmla="*/ 376114 w 607639"/>
                    <a:gd name="connsiteY5" fmla="*/ 418947 h 548999"/>
                    <a:gd name="connsiteX6" fmla="*/ 376114 w 607639"/>
                    <a:gd name="connsiteY6" fmla="*/ 548999 h 548999"/>
                    <a:gd name="connsiteX7" fmla="*/ 231525 w 607639"/>
                    <a:gd name="connsiteY7" fmla="*/ 548999 h 548999"/>
                    <a:gd name="connsiteX8" fmla="*/ 0 w 607639"/>
                    <a:gd name="connsiteY8" fmla="*/ 418947 h 548999"/>
                    <a:gd name="connsiteX9" fmla="*/ 144659 w 607639"/>
                    <a:gd name="connsiteY9" fmla="*/ 418947 h 548999"/>
                    <a:gd name="connsiteX10" fmla="*/ 144659 w 607639"/>
                    <a:gd name="connsiteY10" fmla="*/ 548999 h 548999"/>
                    <a:gd name="connsiteX11" fmla="*/ 0 w 607639"/>
                    <a:gd name="connsiteY11" fmla="*/ 548999 h 548999"/>
                    <a:gd name="connsiteX12" fmla="*/ 282149 w 607639"/>
                    <a:gd name="connsiteY12" fmla="*/ 231172 h 548999"/>
                    <a:gd name="connsiteX13" fmla="*/ 325490 w 607639"/>
                    <a:gd name="connsiteY13" fmla="*/ 231172 h 548999"/>
                    <a:gd name="connsiteX14" fmla="*/ 325490 w 607639"/>
                    <a:gd name="connsiteY14" fmla="*/ 281751 h 548999"/>
                    <a:gd name="connsiteX15" fmla="*/ 556973 w 607639"/>
                    <a:gd name="connsiteY15" fmla="*/ 281751 h 548999"/>
                    <a:gd name="connsiteX16" fmla="*/ 556973 w 607639"/>
                    <a:gd name="connsiteY16" fmla="*/ 375619 h 548999"/>
                    <a:gd name="connsiteX17" fmla="*/ 513542 w 607639"/>
                    <a:gd name="connsiteY17" fmla="*/ 375619 h 548999"/>
                    <a:gd name="connsiteX18" fmla="*/ 513542 w 607639"/>
                    <a:gd name="connsiteY18" fmla="*/ 325040 h 548999"/>
                    <a:gd name="connsiteX19" fmla="*/ 325490 w 607639"/>
                    <a:gd name="connsiteY19" fmla="*/ 325040 h 548999"/>
                    <a:gd name="connsiteX20" fmla="*/ 325490 w 607639"/>
                    <a:gd name="connsiteY20" fmla="*/ 375619 h 548999"/>
                    <a:gd name="connsiteX21" fmla="*/ 282149 w 607639"/>
                    <a:gd name="connsiteY21" fmla="*/ 375619 h 548999"/>
                    <a:gd name="connsiteX22" fmla="*/ 282149 w 607639"/>
                    <a:gd name="connsiteY22" fmla="*/ 325040 h 548999"/>
                    <a:gd name="connsiteX23" fmla="*/ 94097 w 607639"/>
                    <a:gd name="connsiteY23" fmla="*/ 325040 h 548999"/>
                    <a:gd name="connsiteX24" fmla="*/ 94097 w 607639"/>
                    <a:gd name="connsiteY24" fmla="*/ 375619 h 548999"/>
                    <a:gd name="connsiteX25" fmla="*/ 50666 w 607639"/>
                    <a:gd name="connsiteY25" fmla="*/ 375619 h 548999"/>
                    <a:gd name="connsiteX26" fmla="*/ 50666 w 607639"/>
                    <a:gd name="connsiteY26" fmla="*/ 281751 h 548999"/>
                    <a:gd name="connsiteX27" fmla="*/ 282149 w 607639"/>
                    <a:gd name="connsiteY27" fmla="*/ 281751 h 548999"/>
                    <a:gd name="connsiteX28" fmla="*/ 159125 w 607639"/>
                    <a:gd name="connsiteY28" fmla="*/ 0 h 548999"/>
                    <a:gd name="connsiteX29" fmla="*/ 448514 w 607639"/>
                    <a:gd name="connsiteY29" fmla="*/ 0 h 548999"/>
                    <a:gd name="connsiteX30" fmla="*/ 448514 w 607639"/>
                    <a:gd name="connsiteY30" fmla="*/ 187845 h 548999"/>
                    <a:gd name="connsiteX31" fmla="*/ 159125 w 607639"/>
                    <a:gd name="connsiteY31" fmla="*/ 187845 h 548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7639" h="548999">
                      <a:moveTo>
                        <a:pt x="462909" y="418947"/>
                      </a:moveTo>
                      <a:lnTo>
                        <a:pt x="607639" y="418947"/>
                      </a:lnTo>
                      <a:lnTo>
                        <a:pt x="607639" y="548999"/>
                      </a:lnTo>
                      <a:lnTo>
                        <a:pt x="462909" y="548999"/>
                      </a:lnTo>
                      <a:close/>
                      <a:moveTo>
                        <a:pt x="231525" y="418947"/>
                      </a:moveTo>
                      <a:lnTo>
                        <a:pt x="376114" y="418947"/>
                      </a:lnTo>
                      <a:lnTo>
                        <a:pt x="376114" y="548999"/>
                      </a:lnTo>
                      <a:lnTo>
                        <a:pt x="231525" y="548999"/>
                      </a:lnTo>
                      <a:close/>
                      <a:moveTo>
                        <a:pt x="0" y="418947"/>
                      </a:moveTo>
                      <a:lnTo>
                        <a:pt x="144659" y="418947"/>
                      </a:lnTo>
                      <a:lnTo>
                        <a:pt x="144659" y="548999"/>
                      </a:lnTo>
                      <a:lnTo>
                        <a:pt x="0" y="548999"/>
                      </a:lnTo>
                      <a:close/>
                      <a:moveTo>
                        <a:pt x="282149" y="231172"/>
                      </a:moveTo>
                      <a:lnTo>
                        <a:pt x="325490" y="231172"/>
                      </a:lnTo>
                      <a:lnTo>
                        <a:pt x="325490" y="281751"/>
                      </a:lnTo>
                      <a:lnTo>
                        <a:pt x="556973" y="281751"/>
                      </a:lnTo>
                      <a:lnTo>
                        <a:pt x="556973" y="375619"/>
                      </a:lnTo>
                      <a:lnTo>
                        <a:pt x="513542" y="375619"/>
                      </a:lnTo>
                      <a:lnTo>
                        <a:pt x="513542" y="325040"/>
                      </a:lnTo>
                      <a:lnTo>
                        <a:pt x="325490" y="325040"/>
                      </a:lnTo>
                      <a:lnTo>
                        <a:pt x="325490" y="375619"/>
                      </a:lnTo>
                      <a:lnTo>
                        <a:pt x="282149" y="375619"/>
                      </a:lnTo>
                      <a:lnTo>
                        <a:pt x="282149" y="325040"/>
                      </a:lnTo>
                      <a:lnTo>
                        <a:pt x="94097" y="325040"/>
                      </a:lnTo>
                      <a:lnTo>
                        <a:pt x="94097" y="375619"/>
                      </a:lnTo>
                      <a:lnTo>
                        <a:pt x="50666" y="375619"/>
                      </a:lnTo>
                      <a:lnTo>
                        <a:pt x="50666" y="281751"/>
                      </a:lnTo>
                      <a:lnTo>
                        <a:pt x="282149" y="281751"/>
                      </a:lnTo>
                      <a:close/>
                      <a:moveTo>
                        <a:pt x="159125" y="0"/>
                      </a:moveTo>
                      <a:lnTo>
                        <a:pt x="448514" y="0"/>
                      </a:lnTo>
                      <a:lnTo>
                        <a:pt x="448514" y="187845"/>
                      </a:lnTo>
                      <a:lnTo>
                        <a:pt x="159125" y="187845"/>
                      </a:lnTo>
                      <a:close/>
                    </a:path>
                  </a:pathLst>
                </a:custGeom>
                <a:solidFill>
                  <a:schemeClr val="bg1"/>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1600" b="1" i="1">
                    <a:solidFill>
                      <a:srgbClr val="AE6339"/>
                    </a:solidFill>
                    <a:latin typeface="思源宋体 Heavy" panose="02020900000000000000" pitchFamily="18" charset="-122"/>
                    <a:ea typeface="思源宋体 Heavy" panose="02020900000000000000" pitchFamily="18" charset="-122"/>
                  </a:endParaRPr>
                </a:p>
              </p:txBody>
            </p:sp>
            <p:sp>
              <p:nvSpPr>
                <p:cNvPr id="34" name="işḻíďé">
                  <a:extLst>
                    <a:ext uri="{FF2B5EF4-FFF2-40B4-BE49-F238E27FC236}">
                      <a16:creationId xmlns:a16="http://schemas.microsoft.com/office/drawing/2014/main" xmlns="" id="{BC212D37-32AC-49F8-A20A-9B00383133C2}"/>
                    </a:ext>
                  </a:extLst>
                </p:cNvPr>
                <p:cNvSpPr/>
                <p:nvPr/>
              </p:nvSpPr>
              <p:spPr>
                <a:xfrm>
                  <a:off x="4850222" y="3026855"/>
                  <a:ext cx="323850" cy="323850"/>
                </a:xfrm>
                <a:prstGeom prst="rect">
                  <a:avLst/>
                </a:prstGeom>
                <a:solidFill>
                  <a:srgbClr val="D0A793"/>
                </a:solidFill>
                <a:ln w="19050">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400" b="1" i="1" dirty="0">
                      <a:solidFill>
                        <a:srgbClr val="AE6339"/>
                      </a:solidFill>
                      <a:latin typeface="思源宋体 Heavy" panose="02020900000000000000" pitchFamily="18" charset="-122"/>
                      <a:ea typeface="思源宋体 Heavy" panose="02020900000000000000" pitchFamily="18" charset="-122"/>
                    </a:rPr>
                    <a:t>2</a:t>
                  </a:r>
                  <a:endParaRPr lang="zh-CN" altLang="en-US" sz="1400" b="1" i="1" dirty="0">
                    <a:solidFill>
                      <a:srgbClr val="AE6339"/>
                    </a:solidFill>
                    <a:latin typeface="思源宋体 Heavy" panose="02020900000000000000" pitchFamily="18" charset="-122"/>
                    <a:ea typeface="思源宋体 Heavy" panose="02020900000000000000" pitchFamily="18" charset="-122"/>
                  </a:endParaRPr>
                </a:p>
              </p:txBody>
            </p:sp>
          </p:grpSp>
        </p:grpSp>
        <p:grpSp>
          <p:nvGrpSpPr>
            <p:cNvPr id="8" name="iṣļïdê">
              <a:extLst>
                <a:ext uri="{FF2B5EF4-FFF2-40B4-BE49-F238E27FC236}">
                  <a16:creationId xmlns:a16="http://schemas.microsoft.com/office/drawing/2014/main" xmlns="" id="{FF8161FD-458D-4689-B960-308424B176C7}"/>
                </a:ext>
              </a:extLst>
            </p:cNvPr>
            <p:cNvGrpSpPr/>
            <p:nvPr/>
          </p:nvGrpSpPr>
          <p:grpSpPr>
            <a:xfrm>
              <a:off x="6333596" y="3026855"/>
              <a:ext cx="2355056" cy="1559242"/>
              <a:chOff x="6217181" y="2430057"/>
              <a:chExt cx="2355056" cy="1559242"/>
            </a:xfrm>
          </p:grpSpPr>
          <p:sp>
            <p:nvSpPr>
              <p:cNvPr id="24" name="îṣ1íḓe">
                <a:extLst>
                  <a:ext uri="{FF2B5EF4-FFF2-40B4-BE49-F238E27FC236}">
                    <a16:creationId xmlns:a16="http://schemas.microsoft.com/office/drawing/2014/main" xmlns="" id="{46072955-B2CF-4790-B30F-B08B73635D34}"/>
                  </a:ext>
                </a:extLst>
              </p:cNvPr>
              <p:cNvSpPr txBox="1"/>
              <p:nvPr/>
            </p:nvSpPr>
            <p:spPr bwMode="auto">
              <a:xfrm>
                <a:off x="6217181" y="3599726"/>
                <a:ext cx="2355056" cy="38957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en-US" altLang="zh-CN" sz="1400" i="1" dirty="0">
                    <a:solidFill>
                      <a:srgbClr val="AE6339"/>
                    </a:solidFill>
                    <a:latin typeface="思源宋体 Heavy" panose="02020900000000000000" pitchFamily="18" charset="-122"/>
                    <a:ea typeface="思源宋体 Heavy" panose="02020900000000000000" pitchFamily="18" charset="-122"/>
                  </a:rPr>
                  <a:t>Text here</a:t>
                </a:r>
              </a:p>
            </p:txBody>
          </p:sp>
          <p:grpSp>
            <p:nvGrpSpPr>
              <p:cNvPr id="25" name="îslïḋè">
                <a:extLst>
                  <a:ext uri="{FF2B5EF4-FFF2-40B4-BE49-F238E27FC236}">
                    <a16:creationId xmlns:a16="http://schemas.microsoft.com/office/drawing/2014/main" xmlns="" id="{735A49E6-5921-4017-969F-4E0877E362D7}"/>
                  </a:ext>
                </a:extLst>
              </p:cNvPr>
              <p:cNvGrpSpPr/>
              <p:nvPr/>
            </p:nvGrpSpPr>
            <p:grpSpPr>
              <a:xfrm>
                <a:off x="6901514" y="2430057"/>
                <a:ext cx="986390" cy="994889"/>
                <a:chOff x="6988825" y="2430057"/>
                <a:chExt cx="986390" cy="994889"/>
              </a:xfrm>
            </p:grpSpPr>
            <p:grpSp>
              <p:nvGrpSpPr>
                <p:cNvPr id="26" name="iṣḻíḋé">
                  <a:extLst>
                    <a:ext uri="{FF2B5EF4-FFF2-40B4-BE49-F238E27FC236}">
                      <a16:creationId xmlns:a16="http://schemas.microsoft.com/office/drawing/2014/main" xmlns="" id="{03CFC183-9AD5-4778-8170-4FABFD97934F}"/>
                    </a:ext>
                  </a:extLst>
                </p:cNvPr>
                <p:cNvGrpSpPr/>
                <p:nvPr/>
              </p:nvGrpSpPr>
              <p:grpSpPr>
                <a:xfrm>
                  <a:off x="6988825" y="2600482"/>
                  <a:ext cx="824464" cy="824464"/>
                  <a:chOff x="5602806" y="1921673"/>
                  <a:chExt cx="824464" cy="824464"/>
                </a:xfrm>
              </p:grpSpPr>
              <p:sp>
                <p:nvSpPr>
                  <p:cNvPr id="28" name="íṣḷïḓé">
                    <a:extLst>
                      <a:ext uri="{FF2B5EF4-FFF2-40B4-BE49-F238E27FC236}">
                        <a16:creationId xmlns:a16="http://schemas.microsoft.com/office/drawing/2014/main" xmlns="" id="{36FB7B88-8E8B-4359-B285-262B74618293}"/>
                      </a:ext>
                    </a:extLst>
                  </p:cNvPr>
                  <p:cNvSpPr/>
                  <p:nvPr/>
                </p:nvSpPr>
                <p:spPr>
                  <a:xfrm>
                    <a:off x="5602806" y="1921673"/>
                    <a:ext cx="824464" cy="824464"/>
                  </a:xfrm>
                  <a:prstGeom prst="rect">
                    <a:avLst/>
                  </a:prstGeom>
                  <a:solidFill>
                    <a:srgbClr val="D0A793"/>
                  </a:solidFill>
                  <a:ln w="3175">
                    <a:noFill/>
                    <a:prstDash val="solid"/>
                    <a:round/>
                    <a:headEnd/>
                    <a:tailEnd/>
                  </a:ln>
                  <a:effectLst>
                    <a:reflection blurRad="6350" stA="20000" endPos="38000" dist="381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b="1" i="1">
                      <a:solidFill>
                        <a:srgbClr val="AE6339"/>
                      </a:solidFill>
                      <a:latin typeface="思源宋体 Heavy" panose="02020900000000000000" pitchFamily="18" charset="-122"/>
                      <a:ea typeface="思源宋体 Heavy" panose="02020900000000000000" pitchFamily="18" charset="-122"/>
                    </a:endParaRPr>
                  </a:p>
                </p:txBody>
              </p:sp>
              <p:sp>
                <p:nvSpPr>
                  <p:cNvPr id="29" name="iṧľíḍè">
                    <a:extLst>
                      <a:ext uri="{FF2B5EF4-FFF2-40B4-BE49-F238E27FC236}">
                        <a16:creationId xmlns:a16="http://schemas.microsoft.com/office/drawing/2014/main" xmlns="" id="{128C8068-00A0-4CAF-9FA1-54C7E9586058}"/>
                      </a:ext>
                    </a:extLst>
                  </p:cNvPr>
                  <p:cNvSpPr/>
                  <p:nvPr/>
                </p:nvSpPr>
                <p:spPr>
                  <a:xfrm>
                    <a:off x="5840240" y="2159351"/>
                    <a:ext cx="349596" cy="349108"/>
                  </a:xfrm>
                  <a:custGeom>
                    <a:avLst/>
                    <a:gdLst>
                      <a:gd name="connsiteX0" fmla="*/ 303432 w 606933"/>
                      <a:gd name="connsiteY0" fmla="*/ 462698 h 606088"/>
                      <a:gd name="connsiteX1" fmla="*/ 375127 w 606933"/>
                      <a:gd name="connsiteY1" fmla="*/ 534393 h 606088"/>
                      <a:gd name="connsiteX2" fmla="*/ 303432 w 606933"/>
                      <a:gd name="connsiteY2" fmla="*/ 606088 h 606088"/>
                      <a:gd name="connsiteX3" fmla="*/ 231737 w 606933"/>
                      <a:gd name="connsiteY3" fmla="*/ 534393 h 606088"/>
                      <a:gd name="connsiteX4" fmla="*/ 303432 w 606933"/>
                      <a:gd name="connsiteY4" fmla="*/ 462698 h 606088"/>
                      <a:gd name="connsiteX5" fmla="*/ 303467 w 606933"/>
                      <a:gd name="connsiteY5" fmla="*/ 386134 h 606088"/>
                      <a:gd name="connsiteX6" fmla="*/ 423957 w 606933"/>
                      <a:gd name="connsiteY6" fmla="*/ 437067 h 606088"/>
                      <a:gd name="connsiteX7" fmla="*/ 405850 w 606933"/>
                      <a:gd name="connsiteY7" fmla="*/ 454653 h 606088"/>
                      <a:gd name="connsiteX8" fmla="*/ 303467 w 606933"/>
                      <a:gd name="connsiteY8" fmla="*/ 411312 h 606088"/>
                      <a:gd name="connsiteX9" fmla="*/ 201084 w 606933"/>
                      <a:gd name="connsiteY9" fmla="*/ 454653 h 606088"/>
                      <a:gd name="connsiteX10" fmla="*/ 182976 w 606933"/>
                      <a:gd name="connsiteY10" fmla="*/ 437067 h 606088"/>
                      <a:gd name="connsiteX11" fmla="*/ 303467 w 606933"/>
                      <a:gd name="connsiteY11" fmla="*/ 386134 h 606088"/>
                      <a:gd name="connsiteX12" fmla="*/ 303479 w 606933"/>
                      <a:gd name="connsiteY12" fmla="*/ 306677 h 606088"/>
                      <a:gd name="connsiteX13" fmla="*/ 398522 w 606933"/>
                      <a:gd name="connsiteY13" fmla="*/ 325726 h 606088"/>
                      <a:gd name="connsiteX14" fmla="*/ 478927 w 606933"/>
                      <a:gd name="connsiteY14" fmla="*/ 380852 h 606088"/>
                      <a:gd name="connsiteX15" fmla="*/ 460824 w 606933"/>
                      <a:gd name="connsiteY15" fmla="*/ 398554 h 606088"/>
                      <a:gd name="connsiteX16" fmla="*/ 388700 w 606933"/>
                      <a:gd name="connsiteY16" fmla="*/ 349008 h 606088"/>
                      <a:gd name="connsiteX17" fmla="*/ 218259 w 606933"/>
                      <a:gd name="connsiteY17" fmla="*/ 349008 h 606088"/>
                      <a:gd name="connsiteX18" fmla="*/ 146039 w 606933"/>
                      <a:gd name="connsiteY18" fmla="*/ 398554 h 606088"/>
                      <a:gd name="connsiteX19" fmla="*/ 127935 w 606933"/>
                      <a:gd name="connsiteY19" fmla="*/ 380852 h 606088"/>
                      <a:gd name="connsiteX20" fmla="*/ 208437 w 606933"/>
                      <a:gd name="connsiteY20" fmla="*/ 325726 h 606088"/>
                      <a:gd name="connsiteX21" fmla="*/ 303479 w 606933"/>
                      <a:gd name="connsiteY21" fmla="*/ 306677 h 606088"/>
                      <a:gd name="connsiteX22" fmla="*/ 303467 w 606933"/>
                      <a:gd name="connsiteY22" fmla="*/ 227080 h 606088"/>
                      <a:gd name="connsiteX23" fmla="*/ 534039 w 606933"/>
                      <a:gd name="connsiteY23" fmla="*/ 324555 h 606088"/>
                      <a:gd name="connsiteX24" fmla="*/ 515932 w 606933"/>
                      <a:gd name="connsiteY24" fmla="*/ 342243 h 606088"/>
                      <a:gd name="connsiteX25" fmla="*/ 303467 w 606933"/>
                      <a:gd name="connsiteY25" fmla="*/ 252266 h 606088"/>
                      <a:gd name="connsiteX26" fmla="*/ 91001 w 606933"/>
                      <a:gd name="connsiteY26" fmla="*/ 342243 h 606088"/>
                      <a:gd name="connsiteX27" fmla="*/ 72894 w 606933"/>
                      <a:gd name="connsiteY27" fmla="*/ 324555 h 606088"/>
                      <a:gd name="connsiteX28" fmla="*/ 303467 w 606933"/>
                      <a:gd name="connsiteY28" fmla="*/ 227080 h 606088"/>
                      <a:gd name="connsiteX29" fmla="*/ 380417 w 606933"/>
                      <a:gd name="connsiteY29" fmla="*/ 0 h 606088"/>
                      <a:gd name="connsiteX30" fmla="*/ 381573 w 606933"/>
                      <a:gd name="connsiteY30" fmla="*/ 0 h 606088"/>
                      <a:gd name="connsiteX31" fmla="*/ 527383 w 606933"/>
                      <a:gd name="connsiteY31" fmla="*/ 133962 h 606088"/>
                      <a:gd name="connsiteX32" fmla="*/ 520834 w 606933"/>
                      <a:gd name="connsiteY32" fmla="*/ 184931 h 606088"/>
                      <a:gd name="connsiteX33" fmla="*/ 606933 w 606933"/>
                      <a:gd name="connsiteY33" fmla="*/ 288696 h 606088"/>
                      <a:gd name="connsiteX34" fmla="*/ 500994 w 606933"/>
                      <a:gd name="connsiteY34" fmla="*/ 394673 h 606088"/>
                      <a:gd name="connsiteX35" fmla="*/ 569758 w 606933"/>
                      <a:gd name="connsiteY35" fmla="*/ 324952 h 606088"/>
                      <a:gd name="connsiteX36" fmla="*/ 552134 w 606933"/>
                      <a:gd name="connsiteY36" fmla="*/ 306968 h 606088"/>
                      <a:gd name="connsiteX37" fmla="*/ 303467 w 606933"/>
                      <a:gd name="connsiteY37" fmla="*/ 201760 h 606088"/>
                      <a:gd name="connsiteX38" fmla="*/ 54799 w 606933"/>
                      <a:gd name="connsiteY38" fmla="*/ 306968 h 606088"/>
                      <a:gd name="connsiteX39" fmla="*/ 37175 w 606933"/>
                      <a:gd name="connsiteY39" fmla="*/ 324952 h 606088"/>
                      <a:gd name="connsiteX40" fmla="*/ 105939 w 606933"/>
                      <a:gd name="connsiteY40" fmla="*/ 394673 h 606088"/>
                      <a:gd name="connsiteX41" fmla="*/ 0 w 606933"/>
                      <a:gd name="connsiteY41" fmla="*/ 288696 h 606088"/>
                      <a:gd name="connsiteX42" fmla="*/ 63949 w 606933"/>
                      <a:gd name="connsiteY42" fmla="*/ 191663 h 606088"/>
                      <a:gd name="connsiteX43" fmla="*/ 68764 w 606933"/>
                      <a:gd name="connsiteY43" fmla="*/ 138963 h 606088"/>
                      <a:gd name="connsiteX44" fmla="*/ 162087 w 606933"/>
                      <a:gd name="connsiteY44" fmla="*/ 67702 h 606088"/>
                      <a:gd name="connsiteX45" fmla="*/ 243178 w 606933"/>
                      <a:gd name="connsiteY45" fmla="*/ 91360 h 606088"/>
                      <a:gd name="connsiteX46" fmla="*/ 380417 w 606933"/>
                      <a:gd name="connsiteY46" fmla="*/ 0 h 606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06933" h="606088">
                        <a:moveTo>
                          <a:pt x="303432" y="462698"/>
                        </a:moveTo>
                        <a:cubicBezTo>
                          <a:pt x="343028" y="462698"/>
                          <a:pt x="375127" y="494797"/>
                          <a:pt x="375127" y="534393"/>
                        </a:cubicBezTo>
                        <a:cubicBezTo>
                          <a:pt x="375127" y="573989"/>
                          <a:pt x="343028" y="606088"/>
                          <a:pt x="303432" y="606088"/>
                        </a:cubicBezTo>
                        <a:cubicBezTo>
                          <a:pt x="263836" y="606088"/>
                          <a:pt x="231737" y="573989"/>
                          <a:pt x="231737" y="534393"/>
                        </a:cubicBezTo>
                        <a:cubicBezTo>
                          <a:pt x="231737" y="494797"/>
                          <a:pt x="263836" y="462698"/>
                          <a:pt x="303432" y="462698"/>
                        </a:cubicBezTo>
                        <a:close/>
                        <a:moveTo>
                          <a:pt x="303467" y="386134"/>
                        </a:moveTo>
                        <a:cubicBezTo>
                          <a:pt x="348928" y="386134"/>
                          <a:pt x="391788" y="404201"/>
                          <a:pt x="423957" y="437067"/>
                        </a:cubicBezTo>
                        <a:lnTo>
                          <a:pt x="405850" y="454653"/>
                        </a:lnTo>
                        <a:cubicBezTo>
                          <a:pt x="378496" y="426784"/>
                          <a:pt x="342089" y="411312"/>
                          <a:pt x="303467" y="411312"/>
                        </a:cubicBezTo>
                        <a:cubicBezTo>
                          <a:pt x="264748" y="411312"/>
                          <a:pt x="228437" y="426784"/>
                          <a:pt x="201084" y="454653"/>
                        </a:cubicBezTo>
                        <a:lnTo>
                          <a:pt x="182976" y="437067"/>
                        </a:lnTo>
                        <a:cubicBezTo>
                          <a:pt x="215146" y="404201"/>
                          <a:pt x="257910" y="386134"/>
                          <a:pt x="303467" y="386134"/>
                        </a:cubicBezTo>
                        <a:close/>
                        <a:moveTo>
                          <a:pt x="303479" y="306677"/>
                        </a:moveTo>
                        <a:cubicBezTo>
                          <a:pt x="335955" y="306677"/>
                          <a:pt x="368430" y="313027"/>
                          <a:pt x="398522" y="325726"/>
                        </a:cubicBezTo>
                        <a:cubicBezTo>
                          <a:pt x="428565" y="338521"/>
                          <a:pt x="455624" y="357089"/>
                          <a:pt x="478927" y="380852"/>
                        </a:cubicBezTo>
                        <a:lnTo>
                          <a:pt x="460824" y="398554"/>
                        </a:lnTo>
                        <a:cubicBezTo>
                          <a:pt x="439928" y="377100"/>
                          <a:pt x="415662" y="360456"/>
                          <a:pt x="388700" y="349008"/>
                        </a:cubicBezTo>
                        <a:cubicBezTo>
                          <a:pt x="334775" y="326207"/>
                          <a:pt x="272184" y="326207"/>
                          <a:pt x="218259" y="349008"/>
                        </a:cubicBezTo>
                        <a:cubicBezTo>
                          <a:pt x="191297" y="360456"/>
                          <a:pt x="167031" y="377100"/>
                          <a:pt x="146039" y="398554"/>
                        </a:cubicBezTo>
                        <a:lnTo>
                          <a:pt x="127935" y="380852"/>
                        </a:lnTo>
                        <a:cubicBezTo>
                          <a:pt x="151238" y="357089"/>
                          <a:pt x="178297" y="338521"/>
                          <a:pt x="208437" y="325726"/>
                        </a:cubicBezTo>
                        <a:cubicBezTo>
                          <a:pt x="238529" y="313027"/>
                          <a:pt x="271004" y="306677"/>
                          <a:pt x="303479" y="306677"/>
                        </a:cubicBezTo>
                        <a:close/>
                        <a:moveTo>
                          <a:pt x="303467" y="227080"/>
                        </a:moveTo>
                        <a:cubicBezTo>
                          <a:pt x="390533" y="227080"/>
                          <a:pt x="472399" y="261687"/>
                          <a:pt x="534039" y="324555"/>
                        </a:cubicBezTo>
                        <a:lnTo>
                          <a:pt x="515932" y="342243"/>
                        </a:lnTo>
                        <a:cubicBezTo>
                          <a:pt x="459108" y="284181"/>
                          <a:pt x="383695" y="252266"/>
                          <a:pt x="303467" y="252266"/>
                        </a:cubicBezTo>
                        <a:cubicBezTo>
                          <a:pt x="223238" y="252266"/>
                          <a:pt x="147729" y="284181"/>
                          <a:pt x="91001" y="342243"/>
                        </a:cubicBezTo>
                        <a:lnTo>
                          <a:pt x="72894" y="324555"/>
                        </a:lnTo>
                        <a:cubicBezTo>
                          <a:pt x="134438" y="261687"/>
                          <a:pt x="216304" y="227080"/>
                          <a:pt x="303467" y="227080"/>
                        </a:cubicBezTo>
                        <a:close/>
                        <a:moveTo>
                          <a:pt x="380417" y="0"/>
                        </a:moveTo>
                        <a:lnTo>
                          <a:pt x="381573" y="0"/>
                        </a:lnTo>
                        <a:cubicBezTo>
                          <a:pt x="457463" y="481"/>
                          <a:pt x="522856" y="60586"/>
                          <a:pt x="527383" y="133962"/>
                        </a:cubicBezTo>
                        <a:cubicBezTo>
                          <a:pt x="528346" y="151368"/>
                          <a:pt x="526227" y="168583"/>
                          <a:pt x="520834" y="184931"/>
                        </a:cubicBezTo>
                        <a:cubicBezTo>
                          <a:pt x="569758" y="194259"/>
                          <a:pt x="606933" y="237246"/>
                          <a:pt x="606933" y="288696"/>
                        </a:cubicBezTo>
                        <a:cubicBezTo>
                          <a:pt x="606933" y="347166"/>
                          <a:pt x="559357" y="394673"/>
                          <a:pt x="500994" y="394673"/>
                        </a:cubicBezTo>
                        <a:lnTo>
                          <a:pt x="569758" y="324952"/>
                        </a:lnTo>
                        <a:lnTo>
                          <a:pt x="552134" y="306968"/>
                        </a:lnTo>
                        <a:cubicBezTo>
                          <a:pt x="485681" y="239170"/>
                          <a:pt x="397367" y="201760"/>
                          <a:pt x="303467" y="201760"/>
                        </a:cubicBezTo>
                        <a:cubicBezTo>
                          <a:pt x="209470" y="201760"/>
                          <a:pt x="121156" y="239170"/>
                          <a:pt x="54799" y="306968"/>
                        </a:cubicBezTo>
                        <a:lnTo>
                          <a:pt x="37175" y="324952"/>
                        </a:lnTo>
                        <a:lnTo>
                          <a:pt x="105939" y="394673"/>
                        </a:lnTo>
                        <a:cubicBezTo>
                          <a:pt x="47480" y="394673"/>
                          <a:pt x="0" y="347166"/>
                          <a:pt x="0" y="288696"/>
                        </a:cubicBezTo>
                        <a:cubicBezTo>
                          <a:pt x="0" y="245325"/>
                          <a:pt x="26389" y="207915"/>
                          <a:pt x="63949" y="191663"/>
                        </a:cubicBezTo>
                        <a:cubicBezTo>
                          <a:pt x="60963" y="173872"/>
                          <a:pt x="62312" y="156177"/>
                          <a:pt x="68764" y="138963"/>
                        </a:cubicBezTo>
                        <a:cubicBezTo>
                          <a:pt x="83596" y="99630"/>
                          <a:pt x="120096" y="71741"/>
                          <a:pt x="162087" y="67702"/>
                        </a:cubicBezTo>
                        <a:cubicBezTo>
                          <a:pt x="191653" y="65010"/>
                          <a:pt x="220642" y="73569"/>
                          <a:pt x="243178" y="91360"/>
                        </a:cubicBezTo>
                        <a:cubicBezTo>
                          <a:pt x="264655" y="37217"/>
                          <a:pt x="319261" y="0"/>
                          <a:pt x="380417" y="0"/>
                        </a:cubicBezTo>
                        <a:close/>
                      </a:path>
                    </a:pathLst>
                  </a:custGeom>
                  <a:solidFill>
                    <a:schemeClr val="bg1"/>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b="1" i="1">
                      <a:solidFill>
                        <a:srgbClr val="AE6339"/>
                      </a:solidFill>
                      <a:latin typeface="思源宋体 Heavy" panose="02020900000000000000" pitchFamily="18" charset="-122"/>
                      <a:ea typeface="思源宋体 Heavy" panose="02020900000000000000" pitchFamily="18" charset="-122"/>
                    </a:endParaRPr>
                  </a:p>
                </p:txBody>
              </p:sp>
            </p:grpSp>
            <p:sp>
              <p:nvSpPr>
                <p:cNvPr id="27" name="íŝḷiḍê">
                  <a:extLst>
                    <a:ext uri="{FF2B5EF4-FFF2-40B4-BE49-F238E27FC236}">
                      <a16:creationId xmlns:a16="http://schemas.microsoft.com/office/drawing/2014/main" xmlns="" id="{32195EB0-A7B1-4E27-8C99-9C3C587FCE06}"/>
                    </a:ext>
                  </a:extLst>
                </p:cNvPr>
                <p:cNvSpPr/>
                <p:nvPr/>
              </p:nvSpPr>
              <p:spPr>
                <a:xfrm>
                  <a:off x="7651365" y="2430057"/>
                  <a:ext cx="323850" cy="323850"/>
                </a:xfrm>
                <a:prstGeom prst="rect">
                  <a:avLst/>
                </a:prstGeom>
                <a:solidFill>
                  <a:srgbClr val="D0A793"/>
                </a:solidFill>
                <a:ln w="19050">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400" b="1" i="1" dirty="0">
                      <a:solidFill>
                        <a:srgbClr val="AE6339"/>
                      </a:solidFill>
                      <a:latin typeface="思源宋体 Heavy" panose="02020900000000000000" pitchFamily="18" charset="-122"/>
                      <a:ea typeface="思源宋体 Heavy" panose="02020900000000000000" pitchFamily="18" charset="-122"/>
                    </a:rPr>
                    <a:t>3</a:t>
                  </a:r>
                  <a:endParaRPr lang="zh-CN" altLang="en-US" sz="1400" b="1" i="1" dirty="0">
                    <a:solidFill>
                      <a:srgbClr val="AE6339"/>
                    </a:solidFill>
                    <a:latin typeface="思源宋体 Heavy" panose="02020900000000000000" pitchFamily="18" charset="-122"/>
                    <a:ea typeface="思源宋体 Heavy" panose="02020900000000000000" pitchFamily="18" charset="-122"/>
                  </a:endParaRPr>
                </a:p>
              </p:txBody>
            </p:sp>
          </p:grpSp>
        </p:grpSp>
        <p:grpSp>
          <p:nvGrpSpPr>
            <p:cNvPr id="9" name="íṡlídê">
              <a:extLst>
                <a:ext uri="{FF2B5EF4-FFF2-40B4-BE49-F238E27FC236}">
                  <a16:creationId xmlns:a16="http://schemas.microsoft.com/office/drawing/2014/main" xmlns="" id="{B76E8AB5-89EC-4C18-A19F-5FAB8C86B372}"/>
                </a:ext>
              </a:extLst>
            </p:cNvPr>
            <p:cNvGrpSpPr/>
            <p:nvPr/>
          </p:nvGrpSpPr>
          <p:grpSpPr>
            <a:xfrm>
              <a:off x="9163844" y="3725459"/>
              <a:ext cx="2355056" cy="1559242"/>
              <a:chOff x="8989220" y="2430057"/>
              <a:chExt cx="2355056" cy="1559242"/>
            </a:xfrm>
          </p:grpSpPr>
          <p:sp>
            <p:nvSpPr>
              <p:cNvPr id="19" name="iṧ1íḑe">
                <a:extLst>
                  <a:ext uri="{FF2B5EF4-FFF2-40B4-BE49-F238E27FC236}">
                    <a16:creationId xmlns:a16="http://schemas.microsoft.com/office/drawing/2014/main" xmlns="" id="{3690821F-4E3A-49AF-93BD-D8A1DD89719A}"/>
                  </a:ext>
                </a:extLst>
              </p:cNvPr>
              <p:cNvSpPr txBox="1"/>
              <p:nvPr/>
            </p:nvSpPr>
            <p:spPr bwMode="auto">
              <a:xfrm>
                <a:off x="8989220" y="3599726"/>
                <a:ext cx="2355056" cy="38957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en-US" altLang="zh-CN" sz="1400" i="1" dirty="0">
                    <a:solidFill>
                      <a:srgbClr val="AE6339"/>
                    </a:solidFill>
                    <a:latin typeface="思源宋体 Heavy" panose="02020900000000000000" pitchFamily="18" charset="-122"/>
                    <a:ea typeface="思源宋体 Heavy" panose="02020900000000000000" pitchFamily="18" charset="-122"/>
                  </a:rPr>
                  <a:t>Text here</a:t>
                </a:r>
              </a:p>
            </p:txBody>
          </p:sp>
          <p:grpSp>
            <p:nvGrpSpPr>
              <p:cNvPr id="20" name="í$1ïḍé">
                <a:extLst>
                  <a:ext uri="{FF2B5EF4-FFF2-40B4-BE49-F238E27FC236}">
                    <a16:creationId xmlns:a16="http://schemas.microsoft.com/office/drawing/2014/main" xmlns="" id="{FECB48F5-2F79-4095-8574-6018333FF769}"/>
                  </a:ext>
                </a:extLst>
              </p:cNvPr>
              <p:cNvGrpSpPr/>
              <p:nvPr/>
            </p:nvGrpSpPr>
            <p:grpSpPr>
              <a:xfrm>
                <a:off x="9673553" y="2430057"/>
                <a:ext cx="986390" cy="994889"/>
                <a:chOff x="9760864" y="2430057"/>
                <a:chExt cx="986390" cy="994889"/>
              </a:xfrm>
            </p:grpSpPr>
            <p:sp>
              <p:nvSpPr>
                <p:cNvPr id="21" name="ïSļïḓé">
                  <a:extLst>
                    <a:ext uri="{FF2B5EF4-FFF2-40B4-BE49-F238E27FC236}">
                      <a16:creationId xmlns:a16="http://schemas.microsoft.com/office/drawing/2014/main" xmlns="" id="{8BD95CA0-B452-491E-AE19-ACDD8763AC3E}"/>
                    </a:ext>
                  </a:extLst>
                </p:cNvPr>
                <p:cNvSpPr/>
                <p:nvPr/>
              </p:nvSpPr>
              <p:spPr>
                <a:xfrm>
                  <a:off x="9760864" y="2600482"/>
                  <a:ext cx="824464" cy="824464"/>
                </a:xfrm>
                <a:prstGeom prst="rect">
                  <a:avLst/>
                </a:prstGeom>
                <a:solidFill>
                  <a:srgbClr val="D0A793"/>
                </a:solidFill>
                <a:ln w="3175">
                  <a:noFill/>
                  <a:prstDash val="solid"/>
                  <a:round/>
                  <a:headEnd/>
                  <a:tailEnd/>
                </a:ln>
                <a:effectLst>
                  <a:reflection blurRad="6350" stA="20000" endPos="38000" dist="381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b="1" i="1">
                    <a:solidFill>
                      <a:srgbClr val="AE6339"/>
                    </a:solidFill>
                    <a:latin typeface="思源宋体 Heavy" panose="02020900000000000000" pitchFamily="18" charset="-122"/>
                    <a:ea typeface="思源宋体 Heavy" panose="02020900000000000000" pitchFamily="18" charset="-122"/>
                  </a:endParaRPr>
                </a:p>
              </p:txBody>
            </p:sp>
            <p:sp>
              <p:nvSpPr>
                <p:cNvPr id="22" name="îṩ1íḋe">
                  <a:extLst>
                    <a:ext uri="{FF2B5EF4-FFF2-40B4-BE49-F238E27FC236}">
                      <a16:creationId xmlns:a16="http://schemas.microsoft.com/office/drawing/2014/main" xmlns="" id="{3670DAFD-D67A-4A84-AC8C-73CC49C20B36}"/>
                    </a:ext>
                  </a:extLst>
                </p:cNvPr>
                <p:cNvSpPr/>
                <p:nvPr/>
              </p:nvSpPr>
              <p:spPr>
                <a:xfrm>
                  <a:off x="9998298" y="2838179"/>
                  <a:ext cx="349596" cy="349070"/>
                </a:xfrm>
                <a:custGeom>
                  <a:avLst/>
                  <a:gdLst>
                    <a:gd name="T0" fmla="*/ 5063 w 5239"/>
                    <a:gd name="T1" fmla="*/ 2473 h 5239"/>
                    <a:gd name="T2" fmla="*/ 4717 w 5239"/>
                    <a:gd name="T3" fmla="*/ 2473 h 5239"/>
                    <a:gd name="T4" fmla="*/ 2792 w 5239"/>
                    <a:gd name="T5" fmla="*/ 565 h 5239"/>
                    <a:gd name="T6" fmla="*/ 2792 w 5239"/>
                    <a:gd name="T7" fmla="*/ 176 h 5239"/>
                    <a:gd name="T8" fmla="*/ 2629 w 5239"/>
                    <a:gd name="T9" fmla="*/ 0 h 5239"/>
                    <a:gd name="T10" fmla="*/ 2465 w 5239"/>
                    <a:gd name="T11" fmla="*/ 176 h 5239"/>
                    <a:gd name="T12" fmla="*/ 2465 w 5239"/>
                    <a:gd name="T13" fmla="*/ 565 h 5239"/>
                    <a:gd name="T14" fmla="*/ 522 w 5239"/>
                    <a:gd name="T15" fmla="*/ 2473 h 5239"/>
                    <a:gd name="T16" fmla="*/ 176 w 5239"/>
                    <a:gd name="T17" fmla="*/ 2473 h 5239"/>
                    <a:gd name="T18" fmla="*/ 0 w 5239"/>
                    <a:gd name="T19" fmla="*/ 2637 h 5239"/>
                    <a:gd name="T20" fmla="*/ 176 w 5239"/>
                    <a:gd name="T21" fmla="*/ 2801 h 5239"/>
                    <a:gd name="T22" fmla="*/ 516 w 5239"/>
                    <a:gd name="T23" fmla="*/ 2801 h 5239"/>
                    <a:gd name="T24" fmla="*/ 2465 w 5239"/>
                    <a:gd name="T25" fmla="*/ 4768 h 5239"/>
                    <a:gd name="T26" fmla="*/ 2465 w 5239"/>
                    <a:gd name="T27" fmla="*/ 5063 h 5239"/>
                    <a:gd name="T28" fmla="*/ 2629 w 5239"/>
                    <a:gd name="T29" fmla="*/ 5239 h 5239"/>
                    <a:gd name="T30" fmla="*/ 2792 w 5239"/>
                    <a:gd name="T31" fmla="*/ 5063 h 5239"/>
                    <a:gd name="T32" fmla="*/ 2792 w 5239"/>
                    <a:gd name="T33" fmla="*/ 4768 h 5239"/>
                    <a:gd name="T34" fmla="*/ 4723 w 5239"/>
                    <a:gd name="T35" fmla="*/ 2801 h 5239"/>
                    <a:gd name="T36" fmla="*/ 5063 w 5239"/>
                    <a:gd name="T37" fmla="*/ 2801 h 5239"/>
                    <a:gd name="T38" fmla="*/ 5239 w 5239"/>
                    <a:gd name="T39" fmla="*/ 2637 h 5239"/>
                    <a:gd name="T40" fmla="*/ 5063 w 5239"/>
                    <a:gd name="T41" fmla="*/ 2473 h 5239"/>
                    <a:gd name="T42" fmla="*/ 3463 w 5239"/>
                    <a:gd name="T43" fmla="*/ 2883 h 5239"/>
                    <a:gd name="T44" fmla="*/ 2792 w 5239"/>
                    <a:gd name="T45" fmla="*/ 2883 h 5239"/>
                    <a:gd name="T46" fmla="*/ 2792 w 5239"/>
                    <a:gd name="T47" fmla="*/ 3510 h 5239"/>
                    <a:gd name="T48" fmla="*/ 2629 w 5239"/>
                    <a:gd name="T49" fmla="*/ 3666 h 5239"/>
                    <a:gd name="T50" fmla="*/ 2465 w 5239"/>
                    <a:gd name="T51" fmla="*/ 3510 h 5239"/>
                    <a:gd name="T52" fmla="*/ 2465 w 5239"/>
                    <a:gd name="T53" fmla="*/ 2883 h 5239"/>
                    <a:gd name="T54" fmla="*/ 1776 w 5239"/>
                    <a:gd name="T55" fmla="*/ 2883 h 5239"/>
                    <a:gd name="T56" fmla="*/ 1620 w 5239"/>
                    <a:gd name="T57" fmla="*/ 2719 h 5239"/>
                    <a:gd name="T58" fmla="*/ 1776 w 5239"/>
                    <a:gd name="T59" fmla="*/ 2555 h 5239"/>
                    <a:gd name="T60" fmla="*/ 2465 w 5239"/>
                    <a:gd name="T61" fmla="*/ 2555 h 5239"/>
                    <a:gd name="T62" fmla="*/ 2465 w 5239"/>
                    <a:gd name="T63" fmla="*/ 1823 h 5239"/>
                    <a:gd name="T64" fmla="*/ 2629 w 5239"/>
                    <a:gd name="T65" fmla="*/ 1667 h 5239"/>
                    <a:gd name="T66" fmla="*/ 2792 w 5239"/>
                    <a:gd name="T67" fmla="*/ 1823 h 5239"/>
                    <a:gd name="T68" fmla="*/ 2792 w 5239"/>
                    <a:gd name="T69" fmla="*/ 2555 h 5239"/>
                    <a:gd name="T70" fmla="*/ 3463 w 5239"/>
                    <a:gd name="T71" fmla="*/ 2555 h 5239"/>
                    <a:gd name="T72" fmla="*/ 3619 w 5239"/>
                    <a:gd name="T73" fmla="*/ 2719 h 5239"/>
                    <a:gd name="T74" fmla="*/ 3463 w 5239"/>
                    <a:gd name="T75" fmla="*/ 2883 h 5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239" h="5239">
                      <a:moveTo>
                        <a:pt x="5063" y="2473"/>
                      </a:moveTo>
                      <a:lnTo>
                        <a:pt x="4717" y="2473"/>
                      </a:lnTo>
                      <a:cubicBezTo>
                        <a:pt x="4612" y="1489"/>
                        <a:pt x="3858" y="649"/>
                        <a:pt x="2792" y="565"/>
                      </a:cubicBezTo>
                      <a:lnTo>
                        <a:pt x="2792" y="176"/>
                      </a:lnTo>
                      <a:cubicBezTo>
                        <a:pt x="2792" y="79"/>
                        <a:pt x="2726" y="0"/>
                        <a:pt x="2629" y="0"/>
                      </a:cubicBezTo>
                      <a:cubicBezTo>
                        <a:pt x="2531" y="0"/>
                        <a:pt x="2465" y="79"/>
                        <a:pt x="2465" y="176"/>
                      </a:cubicBezTo>
                      <a:lnTo>
                        <a:pt x="2465" y="565"/>
                      </a:lnTo>
                      <a:cubicBezTo>
                        <a:pt x="1481" y="649"/>
                        <a:pt x="627" y="1489"/>
                        <a:pt x="522" y="2473"/>
                      </a:cubicBezTo>
                      <a:lnTo>
                        <a:pt x="176" y="2473"/>
                      </a:lnTo>
                      <a:cubicBezTo>
                        <a:pt x="79" y="2473"/>
                        <a:pt x="0" y="2539"/>
                        <a:pt x="0" y="2637"/>
                      </a:cubicBezTo>
                      <a:cubicBezTo>
                        <a:pt x="0" y="2734"/>
                        <a:pt x="79" y="2801"/>
                        <a:pt x="176" y="2801"/>
                      </a:cubicBezTo>
                      <a:lnTo>
                        <a:pt x="516" y="2801"/>
                      </a:lnTo>
                      <a:cubicBezTo>
                        <a:pt x="580" y="3866"/>
                        <a:pt x="1399" y="4681"/>
                        <a:pt x="2465" y="4768"/>
                      </a:cubicBezTo>
                      <a:lnTo>
                        <a:pt x="2465" y="5063"/>
                      </a:lnTo>
                      <a:cubicBezTo>
                        <a:pt x="2465" y="5160"/>
                        <a:pt x="2531" y="5239"/>
                        <a:pt x="2629" y="5239"/>
                      </a:cubicBezTo>
                      <a:cubicBezTo>
                        <a:pt x="2726" y="5239"/>
                        <a:pt x="2792" y="5160"/>
                        <a:pt x="2792" y="5063"/>
                      </a:cubicBezTo>
                      <a:lnTo>
                        <a:pt x="2792" y="4768"/>
                      </a:lnTo>
                      <a:cubicBezTo>
                        <a:pt x="3858" y="4681"/>
                        <a:pt x="4659" y="3866"/>
                        <a:pt x="4723" y="2801"/>
                      </a:cubicBezTo>
                      <a:lnTo>
                        <a:pt x="5063" y="2801"/>
                      </a:lnTo>
                      <a:cubicBezTo>
                        <a:pt x="5160" y="2801"/>
                        <a:pt x="5239" y="2734"/>
                        <a:pt x="5239" y="2637"/>
                      </a:cubicBezTo>
                      <a:cubicBezTo>
                        <a:pt x="5239" y="2539"/>
                        <a:pt x="5160" y="2473"/>
                        <a:pt x="5063" y="2473"/>
                      </a:cubicBezTo>
                      <a:close/>
                      <a:moveTo>
                        <a:pt x="3463" y="2883"/>
                      </a:moveTo>
                      <a:lnTo>
                        <a:pt x="2792" y="2883"/>
                      </a:lnTo>
                      <a:lnTo>
                        <a:pt x="2792" y="3510"/>
                      </a:lnTo>
                      <a:cubicBezTo>
                        <a:pt x="2792" y="3596"/>
                        <a:pt x="2715" y="3666"/>
                        <a:pt x="2629" y="3666"/>
                      </a:cubicBezTo>
                      <a:cubicBezTo>
                        <a:pt x="2542" y="3666"/>
                        <a:pt x="2465" y="3596"/>
                        <a:pt x="2465" y="3510"/>
                      </a:cubicBezTo>
                      <a:lnTo>
                        <a:pt x="2465" y="2883"/>
                      </a:lnTo>
                      <a:lnTo>
                        <a:pt x="1776" y="2883"/>
                      </a:lnTo>
                      <a:cubicBezTo>
                        <a:pt x="1690" y="2883"/>
                        <a:pt x="1620" y="2805"/>
                        <a:pt x="1620" y="2719"/>
                      </a:cubicBezTo>
                      <a:cubicBezTo>
                        <a:pt x="1620" y="2632"/>
                        <a:pt x="1690" y="2555"/>
                        <a:pt x="1776" y="2555"/>
                      </a:cubicBezTo>
                      <a:lnTo>
                        <a:pt x="2465" y="2555"/>
                      </a:lnTo>
                      <a:lnTo>
                        <a:pt x="2465" y="1823"/>
                      </a:lnTo>
                      <a:cubicBezTo>
                        <a:pt x="2465" y="1737"/>
                        <a:pt x="2542" y="1667"/>
                        <a:pt x="2629" y="1667"/>
                      </a:cubicBezTo>
                      <a:cubicBezTo>
                        <a:pt x="2715" y="1667"/>
                        <a:pt x="2792" y="1737"/>
                        <a:pt x="2792" y="1823"/>
                      </a:cubicBezTo>
                      <a:lnTo>
                        <a:pt x="2792" y="2555"/>
                      </a:lnTo>
                      <a:lnTo>
                        <a:pt x="3463" y="2555"/>
                      </a:lnTo>
                      <a:cubicBezTo>
                        <a:pt x="3549" y="2555"/>
                        <a:pt x="3619" y="2632"/>
                        <a:pt x="3619" y="2719"/>
                      </a:cubicBezTo>
                      <a:cubicBezTo>
                        <a:pt x="3619" y="2805"/>
                        <a:pt x="3549" y="2883"/>
                        <a:pt x="3463" y="2883"/>
                      </a:cubicBezTo>
                      <a:close/>
                    </a:path>
                  </a:pathLst>
                </a:custGeom>
                <a:solidFill>
                  <a:schemeClr val="bg1"/>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b="1" i="1">
                    <a:solidFill>
                      <a:srgbClr val="AE6339"/>
                    </a:solidFill>
                    <a:latin typeface="思源宋体 Heavy" panose="02020900000000000000" pitchFamily="18" charset="-122"/>
                    <a:ea typeface="思源宋体 Heavy" panose="02020900000000000000" pitchFamily="18" charset="-122"/>
                  </a:endParaRPr>
                </a:p>
              </p:txBody>
            </p:sp>
            <p:sp>
              <p:nvSpPr>
                <p:cNvPr id="23" name="iS1íḍê">
                  <a:extLst>
                    <a:ext uri="{FF2B5EF4-FFF2-40B4-BE49-F238E27FC236}">
                      <a16:creationId xmlns:a16="http://schemas.microsoft.com/office/drawing/2014/main" xmlns="" id="{6FBF2DBB-8226-4048-BD1C-D4E8A2FCE66F}"/>
                    </a:ext>
                  </a:extLst>
                </p:cNvPr>
                <p:cNvSpPr/>
                <p:nvPr/>
              </p:nvSpPr>
              <p:spPr>
                <a:xfrm>
                  <a:off x="10423404" y="2430057"/>
                  <a:ext cx="323850" cy="323850"/>
                </a:xfrm>
                <a:prstGeom prst="rect">
                  <a:avLst/>
                </a:prstGeom>
                <a:solidFill>
                  <a:srgbClr val="D0A793"/>
                </a:solidFill>
                <a:ln w="19050">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400" b="1" i="1" dirty="0">
                      <a:solidFill>
                        <a:srgbClr val="AE6339"/>
                      </a:solidFill>
                      <a:latin typeface="思源宋体 Heavy" panose="02020900000000000000" pitchFamily="18" charset="-122"/>
                      <a:ea typeface="思源宋体 Heavy" panose="02020900000000000000" pitchFamily="18" charset="-122"/>
                    </a:rPr>
                    <a:t>4</a:t>
                  </a:r>
                  <a:endParaRPr lang="zh-CN" altLang="en-US" sz="1400" b="1" i="1" dirty="0">
                    <a:solidFill>
                      <a:srgbClr val="AE6339"/>
                    </a:solidFill>
                    <a:latin typeface="思源宋体 Heavy" panose="02020900000000000000" pitchFamily="18" charset="-122"/>
                    <a:ea typeface="思源宋体 Heavy" panose="02020900000000000000" pitchFamily="18" charset="-122"/>
                  </a:endParaRPr>
                </a:p>
              </p:txBody>
            </p:sp>
          </p:grpSp>
        </p:grpSp>
        <p:grpSp>
          <p:nvGrpSpPr>
            <p:cNvPr id="11" name="îŝlîdè">
              <a:extLst>
                <a:ext uri="{FF2B5EF4-FFF2-40B4-BE49-F238E27FC236}">
                  <a16:creationId xmlns:a16="http://schemas.microsoft.com/office/drawing/2014/main" xmlns="" id="{56664EE9-3FC6-4A8A-83B8-C03FFD8BFA83}"/>
                </a:ext>
              </a:extLst>
            </p:cNvPr>
            <p:cNvGrpSpPr/>
            <p:nvPr/>
          </p:nvGrpSpPr>
          <p:grpSpPr>
            <a:xfrm>
              <a:off x="673100" y="3725459"/>
              <a:ext cx="2355056" cy="1559242"/>
              <a:chOff x="673101" y="2430057"/>
              <a:chExt cx="2355056" cy="1559242"/>
            </a:xfrm>
          </p:grpSpPr>
          <p:sp>
            <p:nvSpPr>
              <p:cNvPr id="13" name="ïšḷíḑe">
                <a:extLst>
                  <a:ext uri="{FF2B5EF4-FFF2-40B4-BE49-F238E27FC236}">
                    <a16:creationId xmlns:a16="http://schemas.microsoft.com/office/drawing/2014/main" xmlns="" id="{0FB309BC-4842-4026-9E58-11AFD026B8F4}"/>
                  </a:ext>
                </a:extLst>
              </p:cNvPr>
              <p:cNvSpPr txBox="1"/>
              <p:nvPr/>
            </p:nvSpPr>
            <p:spPr bwMode="auto">
              <a:xfrm>
                <a:off x="673101" y="3599726"/>
                <a:ext cx="2355056" cy="38957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en-US" altLang="zh-CN" sz="1400" i="1" dirty="0">
                    <a:solidFill>
                      <a:srgbClr val="AE6339"/>
                    </a:solidFill>
                    <a:latin typeface="思源宋体 Heavy" panose="02020900000000000000" pitchFamily="18" charset="-122"/>
                    <a:ea typeface="思源宋体 Heavy" panose="02020900000000000000" pitchFamily="18" charset="-122"/>
                  </a:rPr>
                  <a:t>Text here</a:t>
                </a:r>
              </a:p>
            </p:txBody>
          </p:sp>
          <p:grpSp>
            <p:nvGrpSpPr>
              <p:cNvPr id="14" name="ïšľiḍé">
                <a:extLst>
                  <a:ext uri="{FF2B5EF4-FFF2-40B4-BE49-F238E27FC236}">
                    <a16:creationId xmlns:a16="http://schemas.microsoft.com/office/drawing/2014/main" xmlns="" id="{04FCBA71-9FBC-41D5-8A52-1F7853E53ED3}"/>
                  </a:ext>
                </a:extLst>
              </p:cNvPr>
              <p:cNvGrpSpPr/>
              <p:nvPr/>
            </p:nvGrpSpPr>
            <p:grpSpPr>
              <a:xfrm>
                <a:off x="1357434" y="2430057"/>
                <a:ext cx="986390" cy="994889"/>
                <a:chOff x="1444745" y="2425703"/>
                <a:chExt cx="986390" cy="994889"/>
              </a:xfrm>
            </p:grpSpPr>
            <p:sp>
              <p:nvSpPr>
                <p:cNvPr id="15" name="íṧlíḑè">
                  <a:extLst>
                    <a:ext uri="{FF2B5EF4-FFF2-40B4-BE49-F238E27FC236}">
                      <a16:creationId xmlns:a16="http://schemas.microsoft.com/office/drawing/2014/main" xmlns="" id="{98E21403-082B-471B-87AA-EE2E98ED8438}"/>
                    </a:ext>
                  </a:extLst>
                </p:cNvPr>
                <p:cNvSpPr/>
                <p:nvPr/>
              </p:nvSpPr>
              <p:spPr>
                <a:xfrm>
                  <a:off x="1444745" y="2596128"/>
                  <a:ext cx="824464" cy="824464"/>
                </a:xfrm>
                <a:prstGeom prst="rect">
                  <a:avLst/>
                </a:prstGeom>
                <a:solidFill>
                  <a:srgbClr val="D0A793"/>
                </a:solidFill>
                <a:ln w="3175">
                  <a:noFill/>
                  <a:prstDash val="solid"/>
                  <a:round/>
                  <a:headEnd/>
                  <a:tailEnd/>
                </a:ln>
                <a:effectLst>
                  <a:reflection blurRad="6350" stA="20000" endPos="38000" dist="381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b="1" i="1">
                    <a:solidFill>
                      <a:srgbClr val="AE6339"/>
                    </a:solidFill>
                    <a:latin typeface="思源宋体 Heavy" panose="02020900000000000000" pitchFamily="18" charset="-122"/>
                    <a:ea typeface="思源宋体 Heavy" panose="02020900000000000000" pitchFamily="18" charset="-122"/>
                  </a:endParaRPr>
                </a:p>
              </p:txBody>
            </p:sp>
            <p:sp>
              <p:nvSpPr>
                <p:cNvPr id="17" name="ïṩḻiḑê">
                  <a:extLst>
                    <a:ext uri="{FF2B5EF4-FFF2-40B4-BE49-F238E27FC236}">
                      <a16:creationId xmlns:a16="http://schemas.microsoft.com/office/drawing/2014/main" xmlns="" id="{440E71DC-0D5F-4E6A-B38E-7C6728DA104E}"/>
                    </a:ext>
                  </a:extLst>
                </p:cNvPr>
                <p:cNvSpPr/>
                <p:nvPr/>
              </p:nvSpPr>
              <p:spPr>
                <a:xfrm>
                  <a:off x="1682179" y="2872514"/>
                  <a:ext cx="349596" cy="271692"/>
                </a:xfrm>
                <a:custGeom>
                  <a:avLst/>
                  <a:gdLst>
                    <a:gd name="connsiteX0" fmla="*/ 602379 w 607356"/>
                    <a:gd name="connsiteY0" fmla="*/ 168035 h 472012"/>
                    <a:gd name="connsiteX1" fmla="*/ 607356 w 607356"/>
                    <a:gd name="connsiteY1" fmla="*/ 175489 h 472012"/>
                    <a:gd name="connsiteX2" fmla="*/ 607356 w 607356"/>
                    <a:gd name="connsiteY2" fmla="*/ 438605 h 472012"/>
                    <a:gd name="connsiteX3" fmla="*/ 573897 w 607356"/>
                    <a:gd name="connsiteY3" fmla="*/ 472012 h 472012"/>
                    <a:gd name="connsiteX4" fmla="*/ 138461 w 607356"/>
                    <a:gd name="connsiteY4" fmla="*/ 472012 h 472012"/>
                    <a:gd name="connsiteX5" fmla="*/ 105001 w 607356"/>
                    <a:gd name="connsiteY5" fmla="*/ 438605 h 472012"/>
                    <a:gd name="connsiteX6" fmla="*/ 105001 w 607356"/>
                    <a:gd name="connsiteY6" fmla="*/ 381914 h 472012"/>
                    <a:gd name="connsiteX7" fmla="*/ 468909 w 607356"/>
                    <a:gd name="connsiteY7" fmla="*/ 381914 h 472012"/>
                    <a:gd name="connsiteX8" fmla="*/ 533155 w 607356"/>
                    <a:gd name="connsiteY8" fmla="*/ 317769 h 472012"/>
                    <a:gd name="connsiteX9" fmla="*/ 533155 w 607356"/>
                    <a:gd name="connsiteY9" fmla="*/ 230063 h 472012"/>
                    <a:gd name="connsiteX10" fmla="*/ 593530 w 607356"/>
                    <a:gd name="connsiteY10" fmla="*/ 169783 h 472012"/>
                    <a:gd name="connsiteX11" fmla="*/ 602379 w 607356"/>
                    <a:gd name="connsiteY11" fmla="*/ 168035 h 472012"/>
                    <a:gd name="connsiteX12" fmla="*/ 533192 w 607356"/>
                    <a:gd name="connsiteY12" fmla="*/ 120879 h 472012"/>
                    <a:gd name="connsiteX13" fmla="*/ 556406 w 607356"/>
                    <a:gd name="connsiteY13" fmla="*/ 120879 h 472012"/>
                    <a:gd name="connsiteX14" fmla="*/ 568566 w 607356"/>
                    <a:gd name="connsiteY14" fmla="*/ 128982 h 472012"/>
                    <a:gd name="connsiteX15" fmla="*/ 565710 w 607356"/>
                    <a:gd name="connsiteY15" fmla="*/ 143346 h 472012"/>
                    <a:gd name="connsiteX16" fmla="*/ 533192 w 607356"/>
                    <a:gd name="connsiteY16" fmla="*/ 175849 h 472012"/>
                    <a:gd name="connsiteX17" fmla="*/ 4978 w 607356"/>
                    <a:gd name="connsiteY17" fmla="*/ 47156 h 472012"/>
                    <a:gd name="connsiteX18" fmla="*/ 13828 w 607356"/>
                    <a:gd name="connsiteY18" fmla="*/ 48905 h 472012"/>
                    <a:gd name="connsiteX19" fmla="*/ 221344 w 607356"/>
                    <a:gd name="connsiteY19" fmla="*/ 256100 h 472012"/>
                    <a:gd name="connsiteX20" fmla="*/ 251213 w 607356"/>
                    <a:gd name="connsiteY20" fmla="*/ 268434 h 472012"/>
                    <a:gd name="connsiteX21" fmla="*/ 281082 w 607356"/>
                    <a:gd name="connsiteY21" fmla="*/ 256100 h 472012"/>
                    <a:gd name="connsiteX22" fmla="*/ 488597 w 607356"/>
                    <a:gd name="connsiteY22" fmla="*/ 48905 h 472012"/>
                    <a:gd name="connsiteX23" fmla="*/ 497447 w 607356"/>
                    <a:gd name="connsiteY23" fmla="*/ 47156 h 472012"/>
                    <a:gd name="connsiteX24" fmla="*/ 502425 w 607356"/>
                    <a:gd name="connsiteY24" fmla="*/ 54612 h 472012"/>
                    <a:gd name="connsiteX25" fmla="*/ 502425 w 607356"/>
                    <a:gd name="connsiteY25" fmla="*/ 317771 h 472012"/>
                    <a:gd name="connsiteX26" fmla="*/ 468961 w 607356"/>
                    <a:gd name="connsiteY26" fmla="*/ 351275 h 472012"/>
                    <a:gd name="connsiteX27" fmla="*/ 33464 w 607356"/>
                    <a:gd name="connsiteY27" fmla="*/ 351275 h 472012"/>
                    <a:gd name="connsiteX28" fmla="*/ 0 w 607356"/>
                    <a:gd name="connsiteY28" fmla="*/ 317771 h 472012"/>
                    <a:gd name="connsiteX29" fmla="*/ 0 w 607356"/>
                    <a:gd name="connsiteY29" fmla="*/ 54612 h 472012"/>
                    <a:gd name="connsiteX30" fmla="*/ 4978 w 607356"/>
                    <a:gd name="connsiteY30" fmla="*/ 47156 h 472012"/>
                    <a:gd name="connsiteX31" fmla="*/ 50961 w 607356"/>
                    <a:gd name="connsiteY31" fmla="*/ 0 h 472012"/>
                    <a:gd name="connsiteX32" fmla="*/ 451488 w 607356"/>
                    <a:gd name="connsiteY32" fmla="*/ 0 h 472012"/>
                    <a:gd name="connsiteX33" fmla="*/ 463563 w 607356"/>
                    <a:gd name="connsiteY33" fmla="*/ 8101 h 472012"/>
                    <a:gd name="connsiteX34" fmla="*/ 460706 w 607356"/>
                    <a:gd name="connsiteY34" fmla="*/ 22462 h 472012"/>
                    <a:gd name="connsiteX35" fmla="*/ 260489 w 607356"/>
                    <a:gd name="connsiteY35" fmla="*/ 222418 h 472012"/>
                    <a:gd name="connsiteX36" fmla="*/ 241868 w 607356"/>
                    <a:gd name="connsiteY36" fmla="*/ 222418 h 472012"/>
                    <a:gd name="connsiteX37" fmla="*/ 41650 w 607356"/>
                    <a:gd name="connsiteY37" fmla="*/ 22462 h 472012"/>
                    <a:gd name="connsiteX38" fmla="*/ 38793 w 607356"/>
                    <a:gd name="connsiteY38" fmla="*/ 8101 h 472012"/>
                    <a:gd name="connsiteX39" fmla="*/ 50961 w 607356"/>
                    <a:gd name="connsiteY39" fmla="*/ 0 h 472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07356" h="472012">
                      <a:moveTo>
                        <a:pt x="602379" y="168035"/>
                      </a:moveTo>
                      <a:cubicBezTo>
                        <a:pt x="605328" y="169231"/>
                        <a:pt x="607356" y="172268"/>
                        <a:pt x="607356" y="175489"/>
                      </a:cubicBezTo>
                      <a:lnTo>
                        <a:pt x="607356" y="438605"/>
                      </a:lnTo>
                      <a:cubicBezTo>
                        <a:pt x="607356" y="457103"/>
                        <a:pt x="592332" y="472012"/>
                        <a:pt x="573897" y="472012"/>
                      </a:cubicBezTo>
                      <a:lnTo>
                        <a:pt x="138461" y="472012"/>
                      </a:lnTo>
                      <a:cubicBezTo>
                        <a:pt x="119934" y="472012"/>
                        <a:pt x="105001" y="457103"/>
                        <a:pt x="105001" y="438605"/>
                      </a:cubicBezTo>
                      <a:lnTo>
                        <a:pt x="105001" y="381914"/>
                      </a:lnTo>
                      <a:lnTo>
                        <a:pt x="468909" y="381914"/>
                      </a:lnTo>
                      <a:cubicBezTo>
                        <a:pt x="504304" y="381914"/>
                        <a:pt x="533155" y="353109"/>
                        <a:pt x="533155" y="317769"/>
                      </a:cubicBezTo>
                      <a:lnTo>
                        <a:pt x="533155" y="230063"/>
                      </a:lnTo>
                      <a:lnTo>
                        <a:pt x="593530" y="169783"/>
                      </a:lnTo>
                      <a:cubicBezTo>
                        <a:pt x="595834" y="167482"/>
                        <a:pt x="599337" y="166746"/>
                        <a:pt x="602379" y="168035"/>
                      </a:cubicBezTo>
                      <a:close/>
                      <a:moveTo>
                        <a:pt x="533192" y="120879"/>
                      </a:moveTo>
                      <a:lnTo>
                        <a:pt x="556406" y="120879"/>
                      </a:lnTo>
                      <a:cubicBezTo>
                        <a:pt x="561749" y="120879"/>
                        <a:pt x="566539" y="124101"/>
                        <a:pt x="568566" y="128982"/>
                      </a:cubicBezTo>
                      <a:cubicBezTo>
                        <a:pt x="570592" y="133862"/>
                        <a:pt x="569487" y="139570"/>
                        <a:pt x="565710" y="143346"/>
                      </a:cubicBezTo>
                      <a:lnTo>
                        <a:pt x="533192" y="175849"/>
                      </a:lnTo>
                      <a:close/>
                      <a:moveTo>
                        <a:pt x="4978" y="47156"/>
                      </a:moveTo>
                      <a:cubicBezTo>
                        <a:pt x="8020" y="45868"/>
                        <a:pt x="11523" y="46604"/>
                        <a:pt x="13828" y="48905"/>
                      </a:cubicBezTo>
                      <a:lnTo>
                        <a:pt x="221344" y="256100"/>
                      </a:lnTo>
                      <a:cubicBezTo>
                        <a:pt x="229272" y="264016"/>
                        <a:pt x="240058" y="268434"/>
                        <a:pt x="251213" y="268434"/>
                      </a:cubicBezTo>
                      <a:cubicBezTo>
                        <a:pt x="262460" y="268434"/>
                        <a:pt x="273153" y="264016"/>
                        <a:pt x="281082" y="256100"/>
                      </a:cubicBezTo>
                      <a:lnTo>
                        <a:pt x="488597" y="48905"/>
                      </a:lnTo>
                      <a:cubicBezTo>
                        <a:pt x="490902" y="46604"/>
                        <a:pt x="494405" y="45868"/>
                        <a:pt x="497447" y="47156"/>
                      </a:cubicBezTo>
                      <a:cubicBezTo>
                        <a:pt x="500489" y="48445"/>
                        <a:pt x="502425" y="51390"/>
                        <a:pt x="502425" y="54612"/>
                      </a:cubicBezTo>
                      <a:lnTo>
                        <a:pt x="502425" y="317771"/>
                      </a:lnTo>
                      <a:cubicBezTo>
                        <a:pt x="502425" y="336272"/>
                        <a:pt x="487491" y="351275"/>
                        <a:pt x="468961" y="351275"/>
                      </a:cubicBezTo>
                      <a:lnTo>
                        <a:pt x="33464" y="351275"/>
                      </a:lnTo>
                      <a:cubicBezTo>
                        <a:pt x="15026" y="351275"/>
                        <a:pt x="0" y="336272"/>
                        <a:pt x="0" y="317771"/>
                      </a:cubicBezTo>
                      <a:lnTo>
                        <a:pt x="0" y="54612"/>
                      </a:lnTo>
                      <a:cubicBezTo>
                        <a:pt x="0" y="51390"/>
                        <a:pt x="1936" y="48445"/>
                        <a:pt x="4978" y="47156"/>
                      </a:cubicBezTo>
                      <a:close/>
                      <a:moveTo>
                        <a:pt x="50961" y="0"/>
                      </a:moveTo>
                      <a:lnTo>
                        <a:pt x="451488" y="0"/>
                      </a:lnTo>
                      <a:cubicBezTo>
                        <a:pt x="456742" y="0"/>
                        <a:pt x="461535" y="3222"/>
                        <a:pt x="463563" y="8101"/>
                      </a:cubicBezTo>
                      <a:cubicBezTo>
                        <a:pt x="465591" y="13072"/>
                        <a:pt x="464485" y="18688"/>
                        <a:pt x="460706" y="22462"/>
                      </a:cubicBezTo>
                      <a:lnTo>
                        <a:pt x="260489" y="222418"/>
                      </a:lnTo>
                      <a:cubicBezTo>
                        <a:pt x="255326" y="227573"/>
                        <a:pt x="247030" y="227573"/>
                        <a:pt x="241868" y="222418"/>
                      </a:cubicBezTo>
                      <a:lnTo>
                        <a:pt x="41650" y="22462"/>
                      </a:lnTo>
                      <a:cubicBezTo>
                        <a:pt x="37871" y="18688"/>
                        <a:pt x="36765" y="13072"/>
                        <a:pt x="38793" y="8101"/>
                      </a:cubicBezTo>
                      <a:cubicBezTo>
                        <a:pt x="40821" y="3222"/>
                        <a:pt x="45614" y="0"/>
                        <a:pt x="50961" y="0"/>
                      </a:cubicBezTo>
                      <a:close/>
                    </a:path>
                  </a:pathLst>
                </a:custGeom>
                <a:solidFill>
                  <a:schemeClr val="bg1"/>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1200" b="1" i="1">
                    <a:solidFill>
                      <a:srgbClr val="AE6339"/>
                    </a:solidFill>
                    <a:latin typeface="思源宋体 Heavy" panose="02020900000000000000" pitchFamily="18" charset="-122"/>
                    <a:ea typeface="思源宋体 Heavy" panose="02020900000000000000" pitchFamily="18" charset="-122"/>
                  </a:endParaRPr>
                </a:p>
              </p:txBody>
            </p:sp>
            <p:sp>
              <p:nvSpPr>
                <p:cNvPr id="18" name="ïŝḷiḋê">
                  <a:extLst>
                    <a:ext uri="{FF2B5EF4-FFF2-40B4-BE49-F238E27FC236}">
                      <a16:creationId xmlns:a16="http://schemas.microsoft.com/office/drawing/2014/main" xmlns="" id="{739BD718-B500-4EE6-8B3A-7D2FACF2FCD8}"/>
                    </a:ext>
                  </a:extLst>
                </p:cNvPr>
                <p:cNvSpPr/>
                <p:nvPr/>
              </p:nvSpPr>
              <p:spPr>
                <a:xfrm>
                  <a:off x="2107285" y="2425703"/>
                  <a:ext cx="323850" cy="323850"/>
                </a:xfrm>
                <a:prstGeom prst="rect">
                  <a:avLst/>
                </a:prstGeom>
                <a:solidFill>
                  <a:srgbClr val="D0A793"/>
                </a:solidFill>
                <a:ln w="19050">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400" b="1" i="1" dirty="0">
                      <a:solidFill>
                        <a:srgbClr val="AE6339"/>
                      </a:solidFill>
                      <a:latin typeface="思源宋体 Heavy" panose="02020900000000000000" pitchFamily="18" charset="-122"/>
                      <a:ea typeface="思源宋体 Heavy" panose="02020900000000000000" pitchFamily="18" charset="-122"/>
                    </a:rPr>
                    <a:t>1</a:t>
                  </a:r>
                  <a:endParaRPr lang="zh-CN" altLang="en-US" sz="1400" b="1" i="1" dirty="0">
                    <a:solidFill>
                      <a:srgbClr val="AE6339"/>
                    </a:solidFill>
                    <a:latin typeface="思源宋体 Heavy" panose="02020900000000000000" pitchFamily="18" charset="-122"/>
                    <a:ea typeface="思源宋体 Heavy" panose="02020900000000000000" pitchFamily="18" charset="-122"/>
                  </a:endParaRPr>
                </a:p>
              </p:txBody>
            </p:sp>
          </p:grpSp>
        </p:grpSp>
        <p:cxnSp>
          <p:nvCxnSpPr>
            <p:cNvPr id="12" name="直接连接符 11">
              <a:extLst>
                <a:ext uri="{FF2B5EF4-FFF2-40B4-BE49-F238E27FC236}">
                  <a16:creationId xmlns:a16="http://schemas.microsoft.com/office/drawing/2014/main" xmlns="" id="{4977949D-4AB6-4E1A-9FBD-B952BA54FD70}"/>
                </a:ext>
              </a:extLst>
            </p:cNvPr>
            <p:cNvCxnSpPr/>
            <p:nvPr/>
          </p:nvCxnSpPr>
          <p:spPr>
            <a:xfrm>
              <a:off x="6096000" y="3945847"/>
              <a:ext cx="0" cy="2200953"/>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sp>
        <p:nvSpPr>
          <p:cNvPr id="35" name="TextBox 13">
            <a:extLst>
              <a:ext uri="{FF2B5EF4-FFF2-40B4-BE49-F238E27FC236}">
                <a16:creationId xmlns:a16="http://schemas.microsoft.com/office/drawing/2014/main" xmlns="" id="{FD410DA6-3407-4D76-87B7-6FDC4F007EEE}"/>
              </a:ext>
            </a:extLst>
          </p:cNvPr>
          <p:cNvSpPr txBox="1"/>
          <p:nvPr/>
        </p:nvSpPr>
        <p:spPr>
          <a:xfrm>
            <a:off x="2091742" y="5036749"/>
            <a:ext cx="3510873" cy="1015471"/>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rPr>
              <a:t>点击输入标题</a:t>
            </a:r>
            <a:endParaRPr lang="en-US" altLang="zh-CN" sz="16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endParaRPr>
          </a:p>
          <a:p>
            <a:pPr algn="r" defTabSz="1216660">
              <a:lnSpc>
                <a:spcPct val="120000"/>
              </a:lnSpc>
              <a:spcBef>
                <a:spcPct val="20000"/>
              </a:spcBef>
              <a:defRPr/>
            </a:pPr>
            <a:r>
              <a:rPr lang="zh-CN" altLang="en-US" sz="12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rPr>
              <a:t>单击此处可编辑内容，根据您的需要自由拉伸文本框大小</a:t>
            </a:r>
            <a:endParaRPr lang="en-US" altLang="zh-CN" sz="12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endParaRPr>
          </a:p>
          <a:p>
            <a:pPr algn="r" defTabSz="1216660">
              <a:lnSpc>
                <a:spcPct val="120000"/>
              </a:lnSpc>
              <a:spcBef>
                <a:spcPct val="20000"/>
              </a:spcBef>
              <a:defRPr/>
            </a:pPr>
            <a:r>
              <a:rPr lang="en-US" altLang="zh-CN" sz="1200" dirty="0">
                <a:solidFill>
                  <a:srgbClr val="2E3F55"/>
                </a:solidFill>
                <a:latin typeface="思源宋体 Heavy" panose="02020900000000000000" pitchFamily="18" charset="-122"/>
                <a:ea typeface="思源宋体 Heavy" panose="02020900000000000000" pitchFamily="18" charset="-122"/>
              </a:rPr>
              <a:t>……</a:t>
            </a:r>
          </a:p>
        </p:txBody>
      </p:sp>
      <p:sp>
        <p:nvSpPr>
          <p:cNvPr id="36" name="TextBox 13">
            <a:extLst>
              <a:ext uri="{FF2B5EF4-FFF2-40B4-BE49-F238E27FC236}">
                <a16:creationId xmlns:a16="http://schemas.microsoft.com/office/drawing/2014/main" xmlns="" id="{D3D0C51F-8925-435B-9F3F-32DB544EBCD9}"/>
              </a:ext>
            </a:extLst>
          </p:cNvPr>
          <p:cNvSpPr txBox="1"/>
          <p:nvPr/>
        </p:nvSpPr>
        <p:spPr>
          <a:xfrm>
            <a:off x="6655721" y="4996643"/>
            <a:ext cx="3510873" cy="101547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rPr>
              <a:t>点击输入标题</a:t>
            </a:r>
            <a:endParaRPr lang="en-US" altLang="zh-CN" sz="16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endParaRPr>
          </a:p>
          <a:p>
            <a:pPr defTabSz="1216660">
              <a:lnSpc>
                <a:spcPct val="120000"/>
              </a:lnSpc>
              <a:spcBef>
                <a:spcPct val="20000"/>
              </a:spcBef>
              <a:defRPr/>
            </a:pPr>
            <a:r>
              <a:rPr lang="zh-CN" altLang="en-US" sz="12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rPr>
              <a:t>单击此处可编辑内容，根据您的需要自由拉伸文本框大小</a:t>
            </a:r>
            <a:endParaRPr lang="en-US" altLang="zh-CN" sz="12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endParaRPr>
          </a:p>
          <a:p>
            <a:pPr defTabSz="1216660">
              <a:lnSpc>
                <a:spcPct val="120000"/>
              </a:lnSpc>
              <a:spcBef>
                <a:spcPct val="20000"/>
              </a:spcBef>
              <a:defRPr/>
            </a:pPr>
            <a:r>
              <a:rPr lang="en-US" altLang="zh-CN" sz="1200" dirty="0">
                <a:solidFill>
                  <a:srgbClr val="2E3F55"/>
                </a:solidFill>
                <a:latin typeface="思源宋体 Heavy" panose="02020900000000000000" pitchFamily="18" charset="-122"/>
                <a:ea typeface="思源宋体 Heavy" panose="02020900000000000000" pitchFamily="18" charset="-122"/>
              </a:rPr>
              <a:t>……</a:t>
            </a:r>
          </a:p>
        </p:txBody>
      </p:sp>
      <p:grpSp>
        <p:nvGrpSpPr>
          <p:cNvPr id="37" name="组合 36">
            <a:extLst>
              <a:ext uri="{FF2B5EF4-FFF2-40B4-BE49-F238E27FC236}">
                <a16:creationId xmlns:a16="http://schemas.microsoft.com/office/drawing/2014/main" xmlns="" id="{9BBF9B1F-95DE-4210-9CAD-6A1032B7FC2B}"/>
              </a:ext>
            </a:extLst>
          </p:cNvPr>
          <p:cNvGrpSpPr/>
          <p:nvPr/>
        </p:nvGrpSpPr>
        <p:grpSpPr>
          <a:xfrm>
            <a:off x="2626057" y="1534853"/>
            <a:ext cx="6939728" cy="790242"/>
            <a:chOff x="-1678573" y="4870251"/>
            <a:chExt cx="6939728" cy="790242"/>
          </a:xfrm>
          <a:effectLst/>
        </p:grpSpPr>
        <p:sp>
          <p:nvSpPr>
            <p:cNvPr id="38" name="文本框 37">
              <a:extLst>
                <a:ext uri="{FF2B5EF4-FFF2-40B4-BE49-F238E27FC236}">
                  <a16:creationId xmlns:a16="http://schemas.microsoft.com/office/drawing/2014/main" xmlns="" id="{391C4577-C6DD-48B7-9EDA-27DB14565924}"/>
                </a:ext>
              </a:extLst>
            </p:cNvPr>
            <p:cNvSpPr txBox="1"/>
            <p:nvPr/>
          </p:nvSpPr>
          <p:spPr>
            <a:xfrm>
              <a:off x="524135" y="4870251"/>
              <a:ext cx="2333139" cy="338554"/>
            </a:xfrm>
            <a:prstGeom prst="rect">
              <a:avLst/>
            </a:prstGeom>
            <a:solidFill>
              <a:srgbClr val="D0A793"/>
            </a:solidFill>
          </p:spPr>
          <p:txBody>
            <a:bodyPr wrap="none" rtlCol="0">
              <a:spAutoFit/>
            </a:bodyPr>
            <a:lstStyle/>
            <a:p>
              <a:pPr algn="ctr"/>
              <a:r>
                <a:rPr lang="en-US" altLang="zh-CN" sz="1600" b="1" dirty="0">
                  <a:solidFill>
                    <a:srgbClr val="EFE6DD"/>
                  </a:solidFill>
                  <a:latin typeface="思源宋体 Heavy" panose="02020900000000000000" pitchFamily="18" charset="-122"/>
                  <a:ea typeface="思源宋体 Heavy" panose="02020900000000000000" pitchFamily="18" charset="-122"/>
                </a:rPr>
                <a:t>Click to add the title</a:t>
              </a:r>
              <a:endParaRPr lang="zh-CN" altLang="en-US" sz="1600" b="1" dirty="0">
                <a:solidFill>
                  <a:srgbClr val="EFE6DD"/>
                </a:solidFill>
                <a:latin typeface="思源宋体 Heavy" panose="02020900000000000000" pitchFamily="18" charset="-122"/>
                <a:ea typeface="思源宋体 Heavy" panose="02020900000000000000" pitchFamily="18" charset="-122"/>
              </a:endParaRPr>
            </a:p>
          </p:txBody>
        </p:sp>
        <p:sp>
          <p:nvSpPr>
            <p:cNvPr id="39" name="TextBox 38">
              <a:extLst>
                <a:ext uri="{FF2B5EF4-FFF2-40B4-BE49-F238E27FC236}">
                  <a16:creationId xmlns:a16="http://schemas.microsoft.com/office/drawing/2014/main" xmlns="" id="{3EB3C209-0418-4F8E-8A14-1C4A32A17E83}"/>
                </a:ext>
              </a:extLst>
            </p:cNvPr>
            <p:cNvSpPr txBox="1"/>
            <p:nvPr/>
          </p:nvSpPr>
          <p:spPr>
            <a:xfrm>
              <a:off x="-1678573" y="5291161"/>
              <a:ext cx="6939728" cy="369332"/>
            </a:xfrm>
            <a:prstGeom prst="rect">
              <a:avLst/>
            </a:prstGeom>
            <a:noFill/>
          </p:spPr>
          <p:txBody>
            <a:bodyPr wrap="square" lIns="0" tIns="0" rIns="0" bIns="0" rtlCol="0">
              <a:spAutoFit/>
            </a:bodyPr>
            <a:lstStyle/>
            <a:p>
              <a:pPr algn="ctr"/>
              <a:r>
                <a:rPr lang="en-US" sz="1200" dirty="0">
                  <a:solidFill>
                    <a:srgbClr val="2E3F55"/>
                  </a:solidFill>
                  <a:latin typeface="思源宋体 Heavy" panose="02020900000000000000" pitchFamily="18" charset="-122"/>
                  <a:ea typeface="思源宋体 Heavy" panose="02020900000000000000" pitchFamily="18" charset="-122"/>
                  <a:cs typeface="Arial" panose="020B0604020202020204" pitchFamily="34" charset="0"/>
                  <a:sym typeface="Calibri" panose="020F0502020204030204" pitchFamily="34" charset="0"/>
                </a:rPr>
                <a:t>PowerPoint offers word processing, outlining, drawing, graphing, and presentation management tools all designed to be easy to use and learn.</a:t>
              </a:r>
              <a:r>
                <a:rPr lang="en-US" altLang="zh-CN" sz="1200" dirty="0">
                  <a:solidFill>
                    <a:srgbClr val="2E3F55"/>
                  </a:solidFill>
                  <a:latin typeface="思源宋体 Heavy" panose="02020900000000000000" pitchFamily="18" charset="-122"/>
                  <a:ea typeface="思源宋体 Heavy" panose="02020900000000000000" pitchFamily="18" charset="-122"/>
                  <a:cs typeface="Arial" panose="020B0604020202020204" pitchFamily="34" charset="0"/>
                  <a:sym typeface="Calibri" panose="020F0502020204030204" pitchFamily="34" charset="0"/>
                </a:rPr>
                <a:t> </a:t>
              </a:r>
              <a:endParaRPr lang="en-US" sz="1200" dirty="0">
                <a:solidFill>
                  <a:srgbClr val="2E3F55"/>
                </a:solidFill>
                <a:latin typeface="思源宋体 Heavy" panose="02020900000000000000" pitchFamily="18" charset="-122"/>
                <a:ea typeface="思源宋体 Heavy" panose="02020900000000000000" pitchFamily="18" charset="-122"/>
                <a:cs typeface="Arial" panose="020B0604020202020204" pitchFamily="34" charset="0"/>
                <a:sym typeface="Calibri" panose="020F0502020204030204" pitchFamily="34" charset="0"/>
              </a:endParaRPr>
            </a:p>
          </p:txBody>
        </p:sp>
      </p:grpSp>
    </p:spTree>
    <p:extLst>
      <p:ext uri="{BB962C8B-B14F-4D97-AF65-F5344CB8AC3E}">
        <p14:creationId xmlns:p14="http://schemas.microsoft.com/office/powerpoint/2010/main" val="2040128399"/>
      </p:ext>
    </p:extLst>
  </p:cSld>
  <p:clrMapOvr>
    <a:masterClrMapping/>
  </p:clrMapOvr>
  <mc:AlternateContent xmlns:mc="http://schemas.openxmlformats.org/markup-compatibility/2006" xmlns:p15="http://schemas.microsoft.com/office/powerpoint/2012/main">
    <mc:Choice Requires="p15">
      <p:transition spd="slow" advTm="3000">
        <p15:prstTrans prst="drap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ppt_x"/>
                                          </p:val>
                                        </p:tav>
                                        <p:tav tm="100000">
                                          <p:val>
                                            <p:strVal val="#ppt_x"/>
                                          </p:val>
                                        </p:tav>
                                      </p:tavLst>
                                    </p:anim>
                                    <p:anim calcmode="lin" valueType="num">
                                      <p:cBhvr additive="base">
                                        <p:cTn id="16" dur="50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ppt_x"/>
                                          </p:val>
                                        </p:tav>
                                        <p:tav tm="100000">
                                          <p:val>
                                            <p:strVal val="#ppt_x"/>
                                          </p:val>
                                        </p:tav>
                                      </p:tavLst>
                                    </p:anim>
                                    <p:anim calcmode="lin" valueType="num">
                                      <p:cBhvr additive="base">
                                        <p:cTn id="2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ags/tag2.xml><?xml version="1.0" encoding="utf-8"?>
<p:tagLst xmlns:a="http://schemas.openxmlformats.org/drawingml/2006/main" xmlns:r="http://schemas.openxmlformats.org/officeDocument/2006/relationships" xmlns:p="http://schemas.openxmlformats.org/presentationml/2006/main">
  <p:tag name="ISLIDE.DIAGRAM" val="249393"/>
</p:tagLst>
</file>

<file path=ppt/tags/tag3.xml><?xml version="1.0" encoding="utf-8"?>
<p:tagLst xmlns:a="http://schemas.openxmlformats.org/drawingml/2006/main" xmlns:r="http://schemas.openxmlformats.org/officeDocument/2006/relationships" xmlns:p="http://schemas.openxmlformats.org/presentationml/2006/main">
  <p:tag name="ISLIDE.DIAGRAM" val="258387"/>
</p:tagLst>
</file>

<file path=ppt/tags/tag4.xml><?xml version="1.0" encoding="utf-8"?>
<p:tagLst xmlns:a="http://schemas.openxmlformats.org/drawingml/2006/main" xmlns:r="http://schemas.openxmlformats.org/officeDocument/2006/relationships" xmlns:p="http://schemas.openxmlformats.org/presentationml/2006/main">
  <p:tag name="ISLIDE.DIAGRAM" val="248029"/>
</p:tagLst>
</file>

<file path=ppt/tags/tag5.xml><?xml version="1.0" encoding="utf-8"?>
<p:tagLst xmlns:a="http://schemas.openxmlformats.org/drawingml/2006/main" xmlns:r="http://schemas.openxmlformats.org/officeDocument/2006/relationships" xmlns:p="http://schemas.openxmlformats.org/presentationml/2006/main">
  <p:tag name="ISLIDE.DIAGRAM" val="249420"/>
</p:tagLst>
</file>

<file path=ppt/tags/tag6.xml><?xml version="1.0" encoding="utf-8"?>
<p:tagLst xmlns:a="http://schemas.openxmlformats.org/drawingml/2006/main" xmlns:r="http://schemas.openxmlformats.org/officeDocument/2006/relationships" xmlns:p="http://schemas.openxmlformats.org/presentationml/2006/main">
  <p:tag name="ISLIDE.DIAGRAM" val="25957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1563</Words>
  <Application>Microsoft Office PowerPoint</Application>
  <PresentationFormat>宽屏</PresentationFormat>
  <Paragraphs>267</Paragraphs>
  <Slides>22</Slides>
  <Notes>22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22</vt:i4>
      </vt:variant>
    </vt:vector>
  </HeadingPairs>
  <TitlesOfParts>
    <vt:vector size="37" baseType="lpstr">
      <vt:lpstr>Adobe 黑体 Std R</vt:lpstr>
      <vt:lpstr>Gill Sans</vt:lpstr>
      <vt:lpstr>等线</vt:lpstr>
      <vt:lpstr>等线 Light</vt:lpstr>
      <vt:lpstr>黑体</vt:lpstr>
      <vt:lpstr>思源宋体 CN Medium</vt:lpstr>
      <vt:lpstr>思源宋体 Heavy</vt:lpstr>
      <vt:lpstr>微软雅黑</vt:lpstr>
      <vt:lpstr>字魂36号-正文宋楷</vt:lpstr>
      <vt:lpstr>Arial</vt:lpstr>
      <vt:lpstr>Calibri</vt:lpstr>
      <vt:lpstr>Century Gothic</vt:lpstr>
      <vt:lpstr>Segoe UI Semilight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凯 唐</dc:creator>
  <cp:lastModifiedBy>唐 凯</cp:lastModifiedBy>
  <cp:revision>27</cp:revision>
  <dcterms:created xsi:type="dcterms:W3CDTF">2019-05-02T12:53:29Z</dcterms:created>
  <dcterms:modified xsi:type="dcterms:W3CDTF">2019-05-12T06:30:54Z</dcterms:modified>
</cp:coreProperties>
</file>